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1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5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18B835-B73C-4255-A84C-F4801AA2BFAB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945098-E9BD-41C7-A543-2DA22E6D207B}">
      <dgm:prSet phldrT="[Текст]"/>
      <dgm:spPr>
        <a:solidFill>
          <a:srgbClr val="92D050"/>
        </a:solidFill>
      </dgm:spPr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?</a:t>
          </a:r>
          <a:endParaRPr lang="ru-RU" b="1" dirty="0">
            <a:solidFill>
              <a:schemeClr val="bg1"/>
            </a:solidFill>
          </a:endParaRPr>
        </a:p>
      </dgm:t>
    </dgm:pt>
    <dgm:pt modelId="{4F4F3C3F-A36D-4592-97DB-492600302CCA}" type="parTrans" cxnId="{1E8A9A4F-148D-445A-89EB-EBDB7E5B6A15}">
      <dgm:prSet/>
      <dgm:spPr/>
      <dgm:t>
        <a:bodyPr/>
        <a:lstStyle/>
        <a:p>
          <a:endParaRPr lang="ru-RU"/>
        </a:p>
      </dgm:t>
    </dgm:pt>
    <dgm:pt modelId="{E3290C00-070D-455E-A9A5-4D06792CA3E0}" type="sibTrans" cxnId="{1E8A9A4F-148D-445A-89EB-EBDB7E5B6A15}">
      <dgm:prSet/>
      <dgm:spPr/>
      <dgm:t>
        <a:bodyPr/>
        <a:lstStyle/>
        <a:p>
          <a:endParaRPr lang="ru-RU"/>
        </a:p>
      </dgm:t>
    </dgm:pt>
    <dgm:pt modelId="{1D77F738-5AAA-4BD7-A315-62ABB16C277F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Учебное заведение для дворян</a:t>
          </a:r>
          <a:endParaRPr lang="ru-RU" sz="1600" b="1" dirty="0">
            <a:solidFill>
              <a:schemeClr val="tx1"/>
            </a:solidFill>
          </a:endParaRPr>
        </a:p>
      </dgm:t>
    </dgm:pt>
    <dgm:pt modelId="{45282BBC-F185-4ACF-8B9B-F57C749F5BD3}" type="parTrans" cxnId="{F3379801-CF3C-473E-A569-37BAAF700B11}">
      <dgm:prSet/>
      <dgm:spPr/>
      <dgm:t>
        <a:bodyPr/>
        <a:lstStyle/>
        <a:p>
          <a:endParaRPr lang="ru-RU"/>
        </a:p>
      </dgm:t>
    </dgm:pt>
    <dgm:pt modelId="{CE0C6C7E-C1CD-4A3A-8001-8F59A9CA3AD1}" type="sibTrans" cxnId="{F3379801-CF3C-473E-A569-37BAAF700B11}">
      <dgm:prSet/>
      <dgm:spPr/>
      <dgm:t>
        <a:bodyPr/>
        <a:lstStyle/>
        <a:p>
          <a:endParaRPr lang="ru-RU"/>
        </a:p>
      </dgm:t>
    </dgm:pt>
    <dgm:pt modelId="{615D63FC-7257-4E8C-AD97-DB4F81F13927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Режим</a:t>
          </a:r>
          <a:endParaRPr lang="ru-RU" sz="2400" b="1" dirty="0">
            <a:solidFill>
              <a:schemeClr val="tx1"/>
            </a:solidFill>
          </a:endParaRPr>
        </a:p>
      </dgm:t>
    </dgm:pt>
    <dgm:pt modelId="{BBD04D25-6EB9-486C-92AD-BAC80D74262B}" type="parTrans" cxnId="{7D61BA2F-C5DB-4430-86C7-ECDBBA7CA3C3}">
      <dgm:prSet/>
      <dgm:spPr/>
      <dgm:t>
        <a:bodyPr/>
        <a:lstStyle/>
        <a:p>
          <a:endParaRPr lang="ru-RU"/>
        </a:p>
      </dgm:t>
    </dgm:pt>
    <dgm:pt modelId="{58CEC7DF-97E5-4682-9144-011FD0DB73B0}" type="sibTrans" cxnId="{7D61BA2F-C5DB-4430-86C7-ECDBBA7CA3C3}">
      <dgm:prSet/>
      <dgm:spPr/>
      <dgm:t>
        <a:bodyPr/>
        <a:lstStyle/>
        <a:p>
          <a:endParaRPr lang="ru-RU"/>
        </a:p>
      </dgm:t>
    </dgm:pt>
    <dgm:pt modelId="{91FC2F83-0A82-4D87-B84A-F756147742EC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Примеры знаменитых учеников</a:t>
          </a:r>
          <a:endParaRPr lang="ru-RU" sz="2000" b="1" dirty="0">
            <a:solidFill>
              <a:schemeClr val="tx1"/>
            </a:solidFill>
          </a:endParaRPr>
        </a:p>
      </dgm:t>
    </dgm:pt>
    <dgm:pt modelId="{F8819D02-BB5B-430A-AC63-97C23390014B}" type="parTrans" cxnId="{042C53EB-2772-43E5-A7E8-F5211F6108D1}">
      <dgm:prSet/>
      <dgm:spPr/>
      <dgm:t>
        <a:bodyPr/>
        <a:lstStyle/>
        <a:p>
          <a:endParaRPr lang="ru-RU"/>
        </a:p>
      </dgm:t>
    </dgm:pt>
    <dgm:pt modelId="{7107B016-E737-4840-9100-01EEC9817A8F}" type="sibTrans" cxnId="{042C53EB-2772-43E5-A7E8-F5211F6108D1}">
      <dgm:prSet/>
      <dgm:spPr/>
      <dgm:t>
        <a:bodyPr/>
        <a:lstStyle/>
        <a:p>
          <a:endParaRPr lang="ru-RU"/>
        </a:p>
      </dgm:t>
    </dgm:pt>
    <dgm:pt modelId="{D39060FC-E7CE-405F-82BA-6CC6CBE26821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«19 октября»</a:t>
          </a:r>
          <a:endParaRPr lang="ru-RU" sz="1800" b="1" dirty="0">
            <a:solidFill>
              <a:schemeClr val="tx1"/>
            </a:solidFill>
          </a:endParaRPr>
        </a:p>
      </dgm:t>
    </dgm:pt>
    <dgm:pt modelId="{64A00E9A-5426-4BB7-8870-81D3887299FD}" type="parTrans" cxnId="{0A7726AD-6EEA-49BB-97B6-A187D7249B78}">
      <dgm:prSet/>
      <dgm:spPr/>
      <dgm:t>
        <a:bodyPr/>
        <a:lstStyle/>
        <a:p>
          <a:endParaRPr lang="ru-RU"/>
        </a:p>
      </dgm:t>
    </dgm:pt>
    <dgm:pt modelId="{905EFE09-2473-49C2-9A7D-9F1C40CDB365}" type="sibTrans" cxnId="{0A7726AD-6EEA-49BB-97B6-A187D7249B78}">
      <dgm:prSet/>
      <dgm:spPr/>
      <dgm:t>
        <a:bodyPr/>
        <a:lstStyle/>
        <a:p>
          <a:endParaRPr lang="ru-RU"/>
        </a:p>
      </dgm:t>
    </dgm:pt>
    <dgm:pt modelId="{8B4D5DCB-5B72-467A-8C2B-F844DE4DE26E}" type="pres">
      <dgm:prSet presAssocID="{4C18B835-B73C-4255-A84C-F4801AA2BFA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CF92F-A392-41B4-9334-9B525BF50EF3}" type="pres">
      <dgm:prSet presAssocID="{67945098-E9BD-41C7-A543-2DA22E6D207B}" presName="centerShape" presStyleLbl="node0" presStyleIdx="0" presStyleCnt="1" custLinFactNeighborX="1924" custLinFactNeighborY="-633"/>
      <dgm:spPr/>
      <dgm:t>
        <a:bodyPr/>
        <a:lstStyle/>
        <a:p>
          <a:endParaRPr lang="ru-RU"/>
        </a:p>
      </dgm:t>
    </dgm:pt>
    <dgm:pt modelId="{368CD1A8-04B1-4638-AC00-A44E17D7974E}" type="pres">
      <dgm:prSet presAssocID="{45282BBC-F185-4ACF-8B9B-F57C749F5BD3}" presName="parTrans" presStyleLbl="sibTrans2D1" presStyleIdx="0" presStyleCnt="4"/>
      <dgm:spPr/>
      <dgm:t>
        <a:bodyPr/>
        <a:lstStyle/>
        <a:p>
          <a:endParaRPr lang="ru-RU"/>
        </a:p>
      </dgm:t>
    </dgm:pt>
    <dgm:pt modelId="{B3EC1BC8-6C3E-4DE8-95FD-DD3B1CAB6CE9}" type="pres">
      <dgm:prSet presAssocID="{45282BBC-F185-4ACF-8B9B-F57C749F5BD3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E08DAD9B-772B-4095-A561-55FBC1842A15}" type="pres">
      <dgm:prSet presAssocID="{1D77F738-5AAA-4BD7-A315-62ABB16C277F}" presName="node" presStyleLbl="node1" presStyleIdx="0" presStyleCnt="4" custScaleX="1423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53F3A9-98FD-46C6-85C8-7AD220B5DE79}" type="pres">
      <dgm:prSet presAssocID="{BBD04D25-6EB9-486C-92AD-BAC80D74262B}" presName="parTrans" presStyleLbl="sibTrans2D1" presStyleIdx="1" presStyleCnt="4"/>
      <dgm:spPr/>
      <dgm:t>
        <a:bodyPr/>
        <a:lstStyle/>
        <a:p>
          <a:endParaRPr lang="ru-RU"/>
        </a:p>
      </dgm:t>
    </dgm:pt>
    <dgm:pt modelId="{0928C190-D030-4FFF-97E7-BC22BED86EA2}" type="pres">
      <dgm:prSet presAssocID="{BBD04D25-6EB9-486C-92AD-BAC80D74262B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AE55D87E-5788-4F4C-8C7D-77529B8D7873}" type="pres">
      <dgm:prSet presAssocID="{615D63FC-7257-4E8C-AD97-DB4F81F13927}" presName="node" presStyleLbl="node1" presStyleIdx="1" presStyleCnt="4" custScaleX="1373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F37CCA-41BD-4C50-93E1-01939EF10972}" type="pres">
      <dgm:prSet presAssocID="{F8819D02-BB5B-430A-AC63-97C23390014B}" presName="parTrans" presStyleLbl="sibTrans2D1" presStyleIdx="2" presStyleCnt="4"/>
      <dgm:spPr/>
      <dgm:t>
        <a:bodyPr/>
        <a:lstStyle/>
        <a:p>
          <a:endParaRPr lang="ru-RU"/>
        </a:p>
      </dgm:t>
    </dgm:pt>
    <dgm:pt modelId="{DC403E15-F0D7-4CCC-BDFD-B86B501FA01A}" type="pres">
      <dgm:prSet presAssocID="{F8819D02-BB5B-430A-AC63-97C23390014B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15BB7D0D-D110-43A7-82CF-830CB4A6D1B1}" type="pres">
      <dgm:prSet presAssocID="{91FC2F83-0A82-4D87-B84A-F756147742EC}" presName="node" presStyleLbl="node1" presStyleIdx="2" presStyleCnt="4" custScaleX="1927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7DDD96-C725-448C-9FC3-D652CB6F0CA5}" type="pres">
      <dgm:prSet presAssocID="{64A00E9A-5426-4BB7-8870-81D3887299FD}" presName="parTrans" presStyleLbl="sibTrans2D1" presStyleIdx="3" presStyleCnt="4"/>
      <dgm:spPr/>
      <dgm:t>
        <a:bodyPr/>
        <a:lstStyle/>
        <a:p>
          <a:endParaRPr lang="ru-RU"/>
        </a:p>
      </dgm:t>
    </dgm:pt>
    <dgm:pt modelId="{AA77CE18-759A-4809-B87E-8C732DA61F50}" type="pres">
      <dgm:prSet presAssocID="{64A00E9A-5426-4BB7-8870-81D3887299FD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00CBA123-AC53-4F69-BE0D-4AF9CCE81086}" type="pres">
      <dgm:prSet presAssocID="{D39060FC-E7CE-405F-82BA-6CC6CBE26821}" presName="node" presStyleLbl="node1" presStyleIdx="3" presStyleCnt="4" custScaleX="172120" custRadScaleRad="114680" custRadScaleInc="22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5B79931-1CB1-475A-AE02-9057BF43E2B3}" type="presOf" srcId="{64A00E9A-5426-4BB7-8870-81D3887299FD}" destId="{E87DDD96-C725-448C-9FC3-D652CB6F0CA5}" srcOrd="0" destOrd="0" presId="urn:microsoft.com/office/officeart/2005/8/layout/radial5"/>
    <dgm:cxn modelId="{0A7726AD-6EEA-49BB-97B6-A187D7249B78}" srcId="{67945098-E9BD-41C7-A543-2DA22E6D207B}" destId="{D39060FC-E7CE-405F-82BA-6CC6CBE26821}" srcOrd="3" destOrd="0" parTransId="{64A00E9A-5426-4BB7-8870-81D3887299FD}" sibTransId="{905EFE09-2473-49C2-9A7D-9F1C40CDB365}"/>
    <dgm:cxn modelId="{DC63674A-4422-421A-93C3-C5527EED97CB}" type="presOf" srcId="{D39060FC-E7CE-405F-82BA-6CC6CBE26821}" destId="{00CBA123-AC53-4F69-BE0D-4AF9CCE81086}" srcOrd="0" destOrd="0" presId="urn:microsoft.com/office/officeart/2005/8/layout/radial5"/>
    <dgm:cxn modelId="{7D61BA2F-C5DB-4430-86C7-ECDBBA7CA3C3}" srcId="{67945098-E9BD-41C7-A543-2DA22E6D207B}" destId="{615D63FC-7257-4E8C-AD97-DB4F81F13927}" srcOrd="1" destOrd="0" parTransId="{BBD04D25-6EB9-486C-92AD-BAC80D74262B}" sibTransId="{58CEC7DF-97E5-4682-9144-011FD0DB73B0}"/>
    <dgm:cxn modelId="{B05DFA4A-AE35-4357-A9A2-F204E4F31A2F}" type="presOf" srcId="{F8819D02-BB5B-430A-AC63-97C23390014B}" destId="{DC403E15-F0D7-4CCC-BDFD-B86B501FA01A}" srcOrd="1" destOrd="0" presId="urn:microsoft.com/office/officeart/2005/8/layout/radial5"/>
    <dgm:cxn modelId="{927A29D7-5D82-4E91-BA27-DEA636D3D598}" type="presOf" srcId="{BBD04D25-6EB9-486C-92AD-BAC80D74262B}" destId="{0928C190-D030-4FFF-97E7-BC22BED86EA2}" srcOrd="1" destOrd="0" presId="urn:microsoft.com/office/officeart/2005/8/layout/radial5"/>
    <dgm:cxn modelId="{F1B6A467-327B-441E-893A-C06A82FBA709}" type="presOf" srcId="{615D63FC-7257-4E8C-AD97-DB4F81F13927}" destId="{AE55D87E-5788-4F4C-8C7D-77529B8D7873}" srcOrd="0" destOrd="0" presId="urn:microsoft.com/office/officeart/2005/8/layout/radial5"/>
    <dgm:cxn modelId="{3D5ED534-A9F6-431C-8CA1-A8442D1192DD}" type="presOf" srcId="{45282BBC-F185-4ACF-8B9B-F57C749F5BD3}" destId="{368CD1A8-04B1-4638-AC00-A44E17D7974E}" srcOrd="0" destOrd="0" presId="urn:microsoft.com/office/officeart/2005/8/layout/radial5"/>
    <dgm:cxn modelId="{1FA8D297-466F-4411-A3B0-73C4BFA6B0C6}" type="presOf" srcId="{91FC2F83-0A82-4D87-B84A-F756147742EC}" destId="{15BB7D0D-D110-43A7-82CF-830CB4A6D1B1}" srcOrd="0" destOrd="0" presId="urn:microsoft.com/office/officeart/2005/8/layout/radial5"/>
    <dgm:cxn modelId="{042C53EB-2772-43E5-A7E8-F5211F6108D1}" srcId="{67945098-E9BD-41C7-A543-2DA22E6D207B}" destId="{91FC2F83-0A82-4D87-B84A-F756147742EC}" srcOrd="2" destOrd="0" parTransId="{F8819D02-BB5B-430A-AC63-97C23390014B}" sibTransId="{7107B016-E737-4840-9100-01EEC9817A8F}"/>
    <dgm:cxn modelId="{DEC27A7D-DF62-45B7-8908-85E94C054763}" type="presOf" srcId="{F8819D02-BB5B-430A-AC63-97C23390014B}" destId="{BBF37CCA-41BD-4C50-93E1-01939EF10972}" srcOrd="0" destOrd="0" presId="urn:microsoft.com/office/officeart/2005/8/layout/radial5"/>
    <dgm:cxn modelId="{1E8A9A4F-148D-445A-89EB-EBDB7E5B6A15}" srcId="{4C18B835-B73C-4255-A84C-F4801AA2BFAB}" destId="{67945098-E9BD-41C7-A543-2DA22E6D207B}" srcOrd="0" destOrd="0" parTransId="{4F4F3C3F-A36D-4592-97DB-492600302CCA}" sibTransId="{E3290C00-070D-455E-A9A5-4D06792CA3E0}"/>
    <dgm:cxn modelId="{7763141D-DFD1-4072-B227-221D3B8C2775}" type="presOf" srcId="{1D77F738-5AAA-4BD7-A315-62ABB16C277F}" destId="{E08DAD9B-772B-4095-A561-55FBC1842A15}" srcOrd="0" destOrd="0" presId="urn:microsoft.com/office/officeart/2005/8/layout/radial5"/>
    <dgm:cxn modelId="{3CE7DEC0-1718-4B92-B794-306FB9C21622}" type="presOf" srcId="{45282BBC-F185-4ACF-8B9B-F57C749F5BD3}" destId="{B3EC1BC8-6C3E-4DE8-95FD-DD3B1CAB6CE9}" srcOrd="1" destOrd="0" presId="urn:microsoft.com/office/officeart/2005/8/layout/radial5"/>
    <dgm:cxn modelId="{C3165630-599B-454C-89F2-A1DA4450CD33}" type="presOf" srcId="{BBD04D25-6EB9-486C-92AD-BAC80D74262B}" destId="{4E53F3A9-98FD-46C6-85C8-7AD220B5DE79}" srcOrd="0" destOrd="0" presId="urn:microsoft.com/office/officeart/2005/8/layout/radial5"/>
    <dgm:cxn modelId="{B47B086C-8D01-4D07-A123-50D9C24D89CC}" type="presOf" srcId="{4C18B835-B73C-4255-A84C-F4801AA2BFAB}" destId="{8B4D5DCB-5B72-467A-8C2B-F844DE4DE26E}" srcOrd="0" destOrd="0" presId="urn:microsoft.com/office/officeart/2005/8/layout/radial5"/>
    <dgm:cxn modelId="{D907C4A8-296E-4FF7-82E8-EB874AD26073}" type="presOf" srcId="{67945098-E9BD-41C7-A543-2DA22E6D207B}" destId="{597CF92F-A392-41B4-9334-9B525BF50EF3}" srcOrd="0" destOrd="0" presId="urn:microsoft.com/office/officeart/2005/8/layout/radial5"/>
    <dgm:cxn modelId="{AEFB6C65-3B72-42A8-95ED-B7E1AB6EAD17}" type="presOf" srcId="{64A00E9A-5426-4BB7-8870-81D3887299FD}" destId="{AA77CE18-759A-4809-B87E-8C732DA61F50}" srcOrd="1" destOrd="0" presId="urn:microsoft.com/office/officeart/2005/8/layout/radial5"/>
    <dgm:cxn modelId="{F3379801-CF3C-473E-A569-37BAAF700B11}" srcId="{67945098-E9BD-41C7-A543-2DA22E6D207B}" destId="{1D77F738-5AAA-4BD7-A315-62ABB16C277F}" srcOrd="0" destOrd="0" parTransId="{45282BBC-F185-4ACF-8B9B-F57C749F5BD3}" sibTransId="{CE0C6C7E-C1CD-4A3A-8001-8F59A9CA3AD1}"/>
    <dgm:cxn modelId="{4D613061-F834-4543-B845-0A9C6EDFE462}" type="presParOf" srcId="{8B4D5DCB-5B72-467A-8C2B-F844DE4DE26E}" destId="{597CF92F-A392-41B4-9334-9B525BF50EF3}" srcOrd="0" destOrd="0" presId="urn:microsoft.com/office/officeart/2005/8/layout/radial5"/>
    <dgm:cxn modelId="{E4942479-C4A6-46B0-8F7B-EC9ED4D1D8A9}" type="presParOf" srcId="{8B4D5DCB-5B72-467A-8C2B-F844DE4DE26E}" destId="{368CD1A8-04B1-4638-AC00-A44E17D7974E}" srcOrd="1" destOrd="0" presId="urn:microsoft.com/office/officeart/2005/8/layout/radial5"/>
    <dgm:cxn modelId="{154E4B37-8DFE-422D-950D-5089F4D60E76}" type="presParOf" srcId="{368CD1A8-04B1-4638-AC00-A44E17D7974E}" destId="{B3EC1BC8-6C3E-4DE8-95FD-DD3B1CAB6CE9}" srcOrd="0" destOrd="0" presId="urn:microsoft.com/office/officeart/2005/8/layout/radial5"/>
    <dgm:cxn modelId="{3517FA3C-7760-4A2A-A2C7-416EB0720506}" type="presParOf" srcId="{8B4D5DCB-5B72-467A-8C2B-F844DE4DE26E}" destId="{E08DAD9B-772B-4095-A561-55FBC1842A15}" srcOrd="2" destOrd="0" presId="urn:microsoft.com/office/officeart/2005/8/layout/radial5"/>
    <dgm:cxn modelId="{849C1201-A729-448E-9140-F5629C15641F}" type="presParOf" srcId="{8B4D5DCB-5B72-467A-8C2B-F844DE4DE26E}" destId="{4E53F3A9-98FD-46C6-85C8-7AD220B5DE79}" srcOrd="3" destOrd="0" presId="urn:microsoft.com/office/officeart/2005/8/layout/radial5"/>
    <dgm:cxn modelId="{1D8D498F-9751-4E28-9DBF-9EAE7A3ADC5B}" type="presParOf" srcId="{4E53F3A9-98FD-46C6-85C8-7AD220B5DE79}" destId="{0928C190-D030-4FFF-97E7-BC22BED86EA2}" srcOrd="0" destOrd="0" presId="urn:microsoft.com/office/officeart/2005/8/layout/radial5"/>
    <dgm:cxn modelId="{E5070202-F22A-441E-B87C-7F427BBDE8F1}" type="presParOf" srcId="{8B4D5DCB-5B72-467A-8C2B-F844DE4DE26E}" destId="{AE55D87E-5788-4F4C-8C7D-77529B8D7873}" srcOrd="4" destOrd="0" presId="urn:microsoft.com/office/officeart/2005/8/layout/radial5"/>
    <dgm:cxn modelId="{853A9F49-CFB0-4B8B-8A58-D7A6A4288D32}" type="presParOf" srcId="{8B4D5DCB-5B72-467A-8C2B-F844DE4DE26E}" destId="{BBF37CCA-41BD-4C50-93E1-01939EF10972}" srcOrd="5" destOrd="0" presId="urn:microsoft.com/office/officeart/2005/8/layout/radial5"/>
    <dgm:cxn modelId="{B349C3B3-D3B6-4452-8841-C57ED8696577}" type="presParOf" srcId="{BBF37CCA-41BD-4C50-93E1-01939EF10972}" destId="{DC403E15-F0D7-4CCC-BDFD-B86B501FA01A}" srcOrd="0" destOrd="0" presId="urn:microsoft.com/office/officeart/2005/8/layout/radial5"/>
    <dgm:cxn modelId="{BE2B0320-40DA-48D1-9301-0FE8E39F17DA}" type="presParOf" srcId="{8B4D5DCB-5B72-467A-8C2B-F844DE4DE26E}" destId="{15BB7D0D-D110-43A7-82CF-830CB4A6D1B1}" srcOrd="6" destOrd="0" presId="urn:microsoft.com/office/officeart/2005/8/layout/radial5"/>
    <dgm:cxn modelId="{5B20921E-5533-4CE4-864D-BECD3DF1CEF9}" type="presParOf" srcId="{8B4D5DCB-5B72-467A-8C2B-F844DE4DE26E}" destId="{E87DDD96-C725-448C-9FC3-D652CB6F0CA5}" srcOrd="7" destOrd="0" presId="urn:microsoft.com/office/officeart/2005/8/layout/radial5"/>
    <dgm:cxn modelId="{A0F876E6-FA94-40D0-9A1A-EF511B89A644}" type="presParOf" srcId="{E87DDD96-C725-448C-9FC3-D652CB6F0CA5}" destId="{AA77CE18-759A-4809-B87E-8C732DA61F50}" srcOrd="0" destOrd="0" presId="urn:microsoft.com/office/officeart/2005/8/layout/radial5"/>
    <dgm:cxn modelId="{F6A01186-F6E5-4BD3-B0F6-9769D025F4B7}" type="presParOf" srcId="{8B4D5DCB-5B72-467A-8C2B-F844DE4DE26E}" destId="{00CBA123-AC53-4F69-BE0D-4AF9CCE81086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18B835-B73C-4255-A84C-F4801AA2BFAB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945098-E9BD-41C7-A543-2DA22E6D207B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b="1" dirty="0" smtClean="0">
              <a:solidFill>
                <a:schemeClr val="bg1"/>
              </a:solidFill>
            </a:rPr>
            <a:t>Дельвиг </a:t>
          </a:r>
        </a:p>
        <a:p>
          <a:r>
            <a:rPr lang="ru-RU" sz="2000" b="1" dirty="0" smtClean="0">
              <a:solidFill>
                <a:schemeClr val="bg1"/>
              </a:solidFill>
            </a:rPr>
            <a:t>и лицейские товарищи</a:t>
          </a:r>
          <a:endParaRPr lang="ru-RU" sz="11500" b="1" dirty="0">
            <a:solidFill>
              <a:schemeClr val="bg1"/>
            </a:solidFill>
          </a:endParaRPr>
        </a:p>
      </dgm:t>
    </dgm:pt>
    <dgm:pt modelId="{4F4F3C3F-A36D-4592-97DB-492600302CCA}" type="parTrans" cxnId="{1E8A9A4F-148D-445A-89EB-EBDB7E5B6A15}">
      <dgm:prSet/>
      <dgm:spPr/>
      <dgm:t>
        <a:bodyPr/>
        <a:lstStyle/>
        <a:p>
          <a:endParaRPr lang="ru-RU"/>
        </a:p>
      </dgm:t>
    </dgm:pt>
    <dgm:pt modelId="{E3290C00-070D-455E-A9A5-4D06792CA3E0}" type="sibTrans" cxnId="{1E8A9A4F-148D-445A-89EB-EBDB7E5B6A15}">
      <dgm:prSet/>
      <dgm:spPr/>
      <dgm:t>
        <a:bodyPr/>
        <a:lstStyle/>
        <a:p>
          <a:endParaRPr lang="ru-RU"/>
        </a:p>
      </dgm:t>
    </dgm:pt>
    <dgm:pt modelId="{1D77F738-5AAA-4BD7-A315-62ABB16C277F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Учебное заведение для дворян</a:t>
          </a:r>
          <a:endParaRPr lang="ru-RU" sz="1600" b="1" dirty="0">
            <a:solidFill>
              <a:schemeClr val="tx1"/>
            </a:solidFill>
          </a:endParaRPr>
        </a:p>
      </dgm:t>
    </dgm:pt>
    <dgm:pt modelId="{45282BBC-F185-4ACF-8B9B-F57C749F5BD3}" type="parTrans" cxnId="{F3379801-CF3C-473E-A569-37BAAF700B11}">
      <dgm:prSet/>
      <dgm:spPr/>
      <dgm:t>
        <a:bodyPr/>
        <a:lstStyle/>
        <a:p>
          <a:endParaRPr lang="ru-RU"/>
        </a:p>
      </dgm:t>
    </dgm:pt>
    <dgm:pt modelId="{CE0C6C7E-C1CD-4A3A-8001-8F59A9CA3AD1}" type="sibTrans" cxnId="{F3379801-CF3C-473E-A569-37BAAF700B11}">
      <dgm:prSet/>
      <dgm:spPr/>
      <dgm:t>
        <a:bodyPr/>
        <a:lstStyle/>
        <a:p>
          <a:endParaRPr lang="ru-RU"/>
        </a:p>
      </dgm:t>
    </dgm:pt>
    <dgm:pt modelId="{615D63FC-7257-4E8C-AD97-DB4F81F13927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Пушкин</a:t>
          </a:r>
          <a:endParaRPr lang="ru-RU" sz="2400" b="1" dirty="0">
            <a:solidFill>
              <a:schemeClr val="tx1"/>
            </a:solidFill>
          </a:endParaRPr>
        </a:p>
      </dgm:t>
    </dgm:pt>
    <dgm:pt modelId="{BBD04D25-6EB9-486C-92AD-BAC80D74262B}" type="parTrans" cxnId="{7D61BA2F-C5DB-4430-86C7-ECDBBA7CA3C3}">
      <dgm:prSet/>
      <dgm:spPr/>
      <dgm:t>
        <a:bodyPr/>
        <a:lstStyle/>
        <a:p>
          <a:endParaRPr lang="ru-RU"/>
        </a:p>
      </dgm:t>
    </dgm:pt>
    <dgm:pt modelId="{58CEC7DF-97E5-4682-9144-011FD0DB73B0}" type="sibTrans" cxnId="{7D61BA2F-C5DB-4430-86C7-ECDBBA7CA3C3}">
      <dgm:prSet/>
      <dgm:spPr/>
      <dgm:t>
        <a:bodyPr/>
        <a:lstStyle/>
        <a:p>
          <a:endParaRPr lang="ru-RU"/>
        </a:p>
      </dgm:t>
    </dgm:pt>
    <dgm:pt modelId="{91FC2F83-0A82-4D87-B84A-F756147742EC}">
      <dgm:prSet phldrT="[Текст]" custT="1"/>
      <dgm:spPr/>
      <dgm:t>
        <a:bodyPr/>
        <a:lstStyle/>
        <a:p>
          <a:endParaRPr lang="ru-RU" sz="2400" b="1" dirty="0">
            <a:solidFill>
              <a:schemeClr val="bg1"/>
            </a:solidFill>
          </a:endParaRPr>
        </a:p>
      </dgm:t>
    </dgm:pt>
    <dgm:pt modelId="{F8819D02-BB5B-430A-AC63-97C23390014B}" type="parTrans" cxnId="{042C53EB-2772-43E5-A7E8-F5211F6108D1}">
      <dgm:prSet/>
      <dgm:spPr/>
      <dgm:t>
        <a:bodyPr/>
        <a:lstStyle/>
        <a:p>
          <a:endParaRPr lang="ru-RU"/>
        </a:p>
      </dgm:t>
    </dgm:pt>
    <dgm:pt modelId="{7107B016-E737-4840-9100-01EEC9817A8F}" type="sibTrans" cxnId="{042C53EB-2772-43E5-A7E8-F5211F6108D1}">
      <dgm:prSet/>
      <dgm:spPr/>
      <dgm:t>
        <a:bodyPr/>
        <a:lstStyle/>
        <a:p>
          <a:endParaRPr lang="ru-RU"/>
        </a:p>
      </dgm:t>
    </dgm:pt>
    <dgm:pt modelId="{D39060FC-E7CE-405F-82BA-6CC6CBE26821}">
      <dgm:prSet phldrT="[Текст]" custT="1"/>
      <dgm:spPr/>
      <dgm:t>
        <a:bodyPr/>
        <a:lstStyle/>
        <a:p>
          <a:endParaRPr lang="ru-RU" sz="1800" b="1" smtClean="0">
            <a:solidFill>
              <a:schemeClr val="bg1"/>
            </a:solidFill>
          </a:endParaRPr>
        </a:p>
        <a:p>
          <a:endParaRPr lang="ru-RU" sz="1800" b="1" dirty="0">
            <a:solidFill>
              <a:schemeClr val="bg1"/>
            </a:solidFill>
          </a:endParaRPr>
        </a:p>
      </dgm:t>
    </dgm:pt>
    <dgm:pt modelId="{64A00E9A-5426-4BB7-8870-81D3887299FD}" type="parTrans" cxnId="{0A7726AD-6EEA-49BB-97B6-A187D7249B78}">
      <dgm:prSet/>
      <dgm:spPr/>
      <dgm:t>
        <a:bodyPr/>
        <a:lstStyle/>
        <a:p>
          <a:endParaRPr lang="ru-RU"/>
        </a:p>
      </dgm:t>
    </dgm:pt>
    <dgm:pt modelId="{905EFE09-2473-49C2-9A7D-9F1C40CDB365}" type="sibTrans" cxnId="{0A7726AD-6EEA-49BB-97B6-A187D7249B78}">
      <dgm:prSet/>
      <dgm:spPr/>
      <dgm:t>
        <a:bodyPr/>
        <a:lstStyle/>
        <a:p>
          <a:endParaRPr lang="ru-RU"/>
        </a:p>
      </dgm:t>
    </dgm:pt>
    <dgm:pt modelId="{8B4D5DCB-5B72-467A-8C2B-F844DE4DE26E}" type="pres">
      <dgm:prSet presAssocID="{4C18B835-B73C-4255-A84C-F4801AA2BFA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CF92F-A392-41B4-9334-9B525BF50EF3}" type="pres">
      <dgm:prSet presAssocID="{67945098-E9BD-41C7-A543-2DA22E6D207B}" presName="centerShape" presStyleLbl="node0" presStyleIdx="0" presStyleCnt="1" custScaleX="204624" custScaleY="190221"/>
      <dgm:spPr/>
      <dgm:t>
        <a:bodyPr/>
        <a:lstStyle/>
        <a:p>
          <a:endParaRPr lang="ru-RU"/>
        </a:p>
      </dgm:t>
    </dgm:pt>
    <dgm:pt modelId="{368CD1A8-04B1-4638-AC00-A44E17D7974E}" type="pres">
      <dgm:prSet presAssocID="{45282BBC-F185-4ACF-8B9B-F57C749F5BD3}" presName="parTrans" presStyleLbl="sibTrans2D1" presStyleIdx="0" presStyleCnt="4"/>
      <dgm:spPr/>
      <dgm:t>
        <a:bodyPr/>
        <a:lstStyle/>
        <a:p>
          <a:endParaRPr lang="ru-RU"/>
        </a:p>
      </dgm:t>
    </dgm:pt>
    <dgm:pt modelId="{B3EC1BC8-6C3E-4DE8-95FD-DD3B1CAB6CE9}" type="pres">
      <dgm:prSet presAssocID="{45282BBC-F185-4ACF-8B9B-F57C749F5BD3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E08DAD9B-772B-4095-A561-55FBC1842A15}" type="pres">
      <dgm:prSet presAssocID="{1D77F738-5AAA-4BD7-A315-62ABB16C277F}" presName="node" presStyleLbl="node1" presStyleIdx="0" presStyleCnt="4" custScaleX="1423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53F3A9-98FD-46C6-85C8-7AD220B5DE79}" type="pres">
      <dgm:prSet presAssocID="{BBD04D25-6EB9-486C-92AD-BAC80D74262B}" presName="parTrans" presStyleLbl="sibTrans2D1" presStyleIdx="1" presStyleCnt="4"/>
      <dgm:spPr/>
      <dgm:t>
        <a:bodyPr/>
        <a:lstStyle/>
        <a:p>
          <a:endParaRPr lang="ru-RU"/>
        </a:p>
      </dgm:t>
    </dgm:pt>
    <dgm:pt modelId="{0928C190-D030-4FFF-97E7-BC22BED86EA2}" type="pres">
      <dgm:prSet presAssocID="{BBD04D25-6EB9-486C-92AD-BAC80D74262B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AE55D87E-5788-4F4C-8C7D-77529B8D7873}" type="pres">
      <dgm:prSet presAssocID="{615D63FC-7257-4E8C-AD97-DB4F81F13927}" presName="node" presStyleLbl="node1" presStyleIdx="1" presStyleCnt="4" custScaleX="190326" custRadScaleRad="126036" custRadScaleInc="17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F37CCA-41BD-4C50-93E1-01939EF10972}" type="pres">
      <dgm:prSet presAssocID="{F8819D02-BB5B-430A-AC63-97C23390014B}" presName="parTrans" presStyleLbl="sibTrans2D1" presStyleIdx="2" presStyleCnt="4"/>
      <dgm:spPr/>
      <dgm:t>
        <a:bodyPr/>
        <a:lstStyle/>
        <a:p>
          <a:endParaRPr lang="ru-RU"/>
        </a:p>
      </dgm:t>
    </dgm:pt>
    <dgm:pt modelId="{DC403E15-F0D7-4CCC-BDFD-B86B501FA01A}" type="pres">
      <dgm:prSet presAssocID="{F8819D02-BB5B-430A-AC63-97C23390014B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15BB7D0D-D110-43A7-82CF-830CB4A6D1B1}" type="pres">
      <dgm:prSet presAssocID="{91FC2F83-0A82-4D87-B84A-F756147742EC}" presName="node" presStyleLbl="node1" presStyleIdx="2" presStyleCnt="4" custScaleX="1610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7DDD96-C725-448C-9FC3-D652CB6F0CA5}" type="pres">
      <dgm:prSet presAssocID="{64A00E9A-5426-4BB7-8870-81D3887299FD}" presName="parTrans" presStyleLbl="sibTrans2D1" presStyleIdx="3" presStyleCnt="4"/>
      <dgm:spPr/>
      <dgm:t>
        <a:bodyPr/>
        <a:lstStyle/>
        <a:p>
          <a:endParaRPr lang="ru-RU"/>
        </a:p>
      </dgm:t>
    </dgm:pt>
    <dgm:pt modelId="{AA77CE18-759A-4809-B87E-8C732DA61F50}" type="pres">
      <dgm:prSet presAssocID="{64A00E9A-5426-4BB7-8870-81D3887299FD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00CBA123-AC53-4F69-BE0D-4AF9CCE81086}" type="pres">
      <dgm:prSet presAssocID="{D39060FC-E7CE-405F-82BA-6CC6CBE26821}" presName="node" presStyleLbl="node1" presStyleIdx="3" presStyleCnt="4" custScaleX="182688" custRadScaleRad="120340" custRadScaleInc="-18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3BE429F-4FCD-4DF8-80F2-05972CAA8DBB}" type="presOf" srcId="{615D63FC-7257-4E8C-AD97-DB4F81F13927}" destId="{AE55D87E-5788-4F4C-8C7D-77529B8D7873}" srcOrd="0" destOrd="0" presId="urn:microsoft.com/office/officeart/2005/8/layout/radial5"/>
    <dgm:cxn modelId="{CE3560FF-6843-4173-8631-F7A7F3D8B193}" type="presOf" srcId="{D39060FC-E7CE-405F-82BA-6CC6CBE26821}" destId="{00CBA123-AC53-4F69-BE0D-4AF9CCE81086}" srcOrd="0" destOrd="0" presId="urn:microsoft.com/office/officeart/2005/8/layout/radial5"/>
    <dgm:cxn modelId="{4A10E62D-7F8D-4903-8A0A-464CDCDED28B}" type="presOf" srcId="{45282BBC-F185-4ACF-8B9B-F57C749F5BD3}" destId="{B3EC1BC8-6C3E-4DE8-95FD-DD3B1CAB6CE9}" srcOrd="1" destOrd="0" presId="urn:microsoft.com/office/officeart/2005/8/layout/radial5"/>
    <dgm:cxn modelId="{AA05C0DF-C593-4EEE-886D-394A0DBEFE87}" type="presOf" srcId="{45282BBC-F185-4ACF-8B9B-F57C749F5BD3}" destId="{368CD1A8-04B1-4638-AC00-A44E17D7974E}" srcOrd="0" destOrd="0" presId="urn:microsoft.com/office/officeart/2005/8/layout/radial5"/>
    <dgm:cxn modelId="{7D61BA2F-C5DB-4430-86C7-ECDBBA7CA3C3}" srcId="{67945098-E9BD-41C7-A543-2DA22E6D207B}" destId="{615D63FC-7257-4E8C-AD97-DB4F81F13927}" srcOrd="1" destOrd="0" parTransId="{BBD04D25-6EB9-486C-92AD-BAC80D74262B}" sibTransId="{58CEC7DF-97E5-4682-9144-011FD0DB73B0}"/>
    <dgm:cxn modelId="{0DAC7990-89D6-45AF-8D2A-59E35C12E006}" type="presOf" srcId="{BBD04D25-6EB9-486C-92AD-BAC80D74262B}" destId="{0928C190-D030-4FFF-97E7-BC22BED86EA2}" srcOrd="1" destOrd="0" presId="urn:microsoft.com/office/officeart/2005/8/layout/radial5"/>
    <dgm:cxn modelId="{0A7726AD-6EEA-49BB-97B6-A187D7249B78}" srcId="{67945098-E9BD-41C7-A543-2DA22E6D207B}" destId="{D39060FC-E7CE-405F-82BA-6CC6CBE26821}" srcOrd="3" destOrd="0" parTransId="{64A00E9A-5426-4BB7-8870-81D3887299FD}" sibTransId="{905EFE09-2473-49C2-9A7D-9F1C40CDB365}"/>
    <dgm:cxn modelId="{67EF051F-8E97-40C6-B203-DCE782194219}" type="presOf" srcId="{91FC2F83-0A82-4D87-B84A-F756147742EC}" destId="{15BB7D0D-D110-43A7-82CF-830CB4A6D1B1}" srcOrd="0" destOrd="0" presId="urn:microsoft.com/office/officeart/2005/8/layout/radial5"/>
    <dgm:cxn modelId="{7718D061-6CFC-4345-8370-93B6A9A17631}" type="presOf" srcId="{F8819D02-BB5B-430A-AC63-97C23390014B}" destId="{BBF37CCA-41BD-4C50-93E1-01939EF10972}" srcOrd="0" destOrd="0" presId="urn:microsoft.com/office/officeart/2005/8/layout/radial5"/>
    <dgm:cxn modelId="{B48E7C4F-75DB-46AF-AC7D-0B40C02EA3EF}" type="presOf" srcId="{67945098-E9BD-41C7-A543-2DA22E6D207B}" destId="{597CF92F-A392-41B4-9334-9B525BF50EF3}" srcOrd="0" destOrd="0" presId="urn:microsoft.com/office/officeart/2005/8/layout/radial5"/>
    <dgm:cxn modelId="{7767C210-0837-4DE0-B2AC-DE0A5F12E3F9}" type="presOf" srcId="{64A00E9A-5426-4BB7-8870-81D3887299FD}" destId="{E87DDD96-C725-448C-9FC3-D652CB6F0CA5}" srcOrd="0" destOrd="0" presId="urn:microsoft.com/office/officeart/2005/8/layout/radial5"/>
    <dgm:cxn modelId="{17C3E571-D220-45B6-917B-8045DB28B07D}" type="presOf" srcId="{F8819D02-BB5B-430A-AC63-97C23390014B}" destId="{DC403E15-F0D7-4CCC-BDFD-B86B501FA01A}" srcOrd="1" destOrd="0" presId="urn:microsoft.com/office/officeart/2005/8/layout/radial5"/>
    <dgm:cxn modelId="{CE59EB23-1679-4C0F-995B-69DFF7DEA89D}" type="presOf" srcId="{64A00E9A-5426-4BB7-8870-81D3887299FD}" destId="{AA77CE18-759A-4809-B87E-8C732DA61F50}" srcOrd="1" destOrd="0" presId="urn:microsoft.com/office/officeart/2005/8/layout/radial5"/>
    <dgm:cxn modelId="{F3379801-CF3C-473E-A569-37BAAF700B11}" srcId="{67945098-E9BD-41C7-A543-2DA22E6D207B}" destId="{1D77F738-5AAA-4BD7-A315-62ABB16C277F}" srcOrd="0" destOrd="0" parTransId="{45282BBC-F185-4ACF-8B9B-F57C749F5BD3}" sibTransId="{CE0C6C7E-C1CD-4A3A-8001-8F59A9CA3AD1}"/>
    <dgm:cxn modelId="{3A79792E-7A57-4FAC-A408-51CB24185D30}" type="presOf" srcId="{4C18B835-B73C-4255-A84C-F4801AA2BFAB}" destId="{8B4D5DCB-5B72-467A-8C2B-F844DE4DE26E}" srcOrd="0" destOrd="0" presId="urn:microsoft.com/office/officeart/2005/8/layout/radial5"/>
    <dgm:cxn modelId="{1E8A9A4F-148D-445A-89EB-EBDB7E5B6A15}" srcId="{4C18B835-B73C-4255-A84C-F4801AA2BFAB}" destId="{67945098-E9BD-41C7-A543-2DA22E6D207B}" srcOrd="0" destOrd="0" parTransId="{4F4F3C3F-A36D-4592-97DB-492600302CCA}" sibTransId="{E3290C00-070D-455E-A9A5-4D06792CA3E0}"/>
    <dgm:cxn modelId="{4462D40F-C5A2-43F3-8387-4D644117617C}" type="presOf" srcId="{1D77F738-5AAA-4BD7-A315-62ABB16C277F}" destId="{E08DAD9B-772B-4095-A561-55FBC1842A15}" srcOrd="0" destOrd="0" presId="urn:microsoft.com/office/officeart/2005/8/layout/radial5"/>
    <dgm:cxn modelId="{042C53EB-2772-43E5-A7E8-F5211F6108D1}" srcId="{67945098-E9BD-41C7-A543-2DA22E6D207B}" destId="{91FC2F83-0A82-4D87-B84A-F756147742EC}" srcOrd="2" destOrd="0" parTransId="{F8819D02-BB5B-430A-AC63-97C23390014B}" sibTransId="{7107B016-E737-4840-9100-01EEC9817A8F}"/>
    <dgm:cxn modelId="{46EA8716-8632-4496-B04B-6DE1894B0227}" type="presOf" srcId="{BBD04D25-6EB9-486C-92AD-BAC80D74262B}" destId="{4E53F3A9-98FD-46C6-85C8-7AD220B5DE79}" srcOrd="0" destOrd="0" presId="urn:microsoft.com/office/officeart/2005/8/layout/radial5"/>
    <dgm:cxn modelId="{51936324-5B2E-410B-ABB8-144484CAFA18}" type="presParOf" srcId="{8B4D5DCB-5B72-467A-8C2B-F844DE4DE26E}" destId="{597CF92F-A392-41B4-9334-9B525BF50EF3}" srcOrd="0" destOrd="0" presId="urn:microsoft.com/office/officeart/2005/8/layout/radial5"/>
    <dgm:cxn modelId="{9E032541-51F4-466F-BA4C-7B574FEC19BC}" type="presParOf" srcId="{8B4D5DCB-5B72-467A-8C2B-F844DE4DE26E}" destId="{368CD1A8-04B1-4638-AC00-A44E17D7974E}" srcOrd="1" destOrd="0" presId="urn:microsoft.com/office/officeart/2005/8/layout/radial5"/>
    <dgm:cxn modelId="{48821947-D1C3-4342-B810-A8CBEC774C38}" type="presParOf" srcId="{368CD1A8-04B1-4638-AC00-A44E17D7974E}" destId="{B3EC1BC8-6C3E-4DE8-95FD-DD3B1CAB6CE9}" srcOrd="0" destOrd="0" presId="urn:microsoft.com/office/officeart/2005/8/layout/radial5"/>
    <dgm:cxn modelId="{0E709AE9-FEE0-4949-B429-365E5C9AB8E9}" type="presParOf" srcId="{8B4D5DCB-5B72-467A-8C2B-F844DE4DE26E}" destId="{E08DAD9B-772B-4095-A561-55FBC1842A15}" srcOrd="2" destOrd="0" presId="urn:microsoft.com/office/officeart/2005/8/layout/radial5"/>
    <dgm:cxn modelId="{73661C2D-57EF-4426-BE7E-00CEF62A456C}" type="presParOf" srcId="{8B4D5DCB-5B72-467A-8C2B-F844DE4DE26E}" destId="{4E53F3A9-98FD-46C6-85C8-7AD220B5DE79}" srcOrd="3" destOrd="0" presId="urn:microsoft.com/office/officeart/2005/8/layout/radial5"/>
    <dgm:cxn modelId="{888A99B2-8BBD-41E5-ABA6-B97394A90034}" type="presParOf" srcId="{4E53F3A9-98FD-46C6-85C8-7AD220B5DE79}" destId="{0928C190-D030-4FFF-97E7-BC22BED86EA2}" srcOrd="0" destOrd="0" presId="urn:microsoft.com/office/officeart/2005/8/layout/radial5"/>
    <dgm:cxn modelId="{FDBE1AFA-5FB5-49A2-85DD-1988376A62B5}" type="presParOf" srcId="{8B4D5DCB-5B72-467A-8C2B-F844DE4DE26E}" destId="{AE55D87E-5788-4F4C-8C7D-77529B8D7873}" srcOrd="4" destOrd="0" presId="urn:microsoft.com/office/officeart/2005/8/layout/radial5"/>
    <dgm:cxn modelId="{C3077B2A-3453-4D4A-9E3D-2694960B67C3}" type="presParOf" srcId="{8B4D5DCB-5B72-467A-8C2B-F844DE4DE26E}" destId="{BBF37CCA-41BD-4C50-93E1-01939EF10972}" srcOrd="5" destOrd="0" presId="urn:microsoft.com/office/officeart/2005/8/layout/radial5"/>
    <dgm:cxn modelId="{5A8C451D-31AB-4945-B9B8-B2B6C414CC13}" type="presParOf" srcId="{BBF37CCA-41BD-4C50-93E1-01939EF10972}" destId="{DC403E15-F0D7-4CCC-BDFD-B86B501FA01A}" srcOrd="0" destOrd="0" presId="urn:microsoft.com/office/officeart/2005/8/layout/radial5"/>
    <dgm:cxn modelId="{1508F5B3-E564-4BA8-954A-85E50CEDE2C1}" type="presParOf" srcId="{8B4D5DCB-5B72-467A-8C2B-F844DE4DE26E}" destId="{15BB7D0D-D110-43A7-82CF-830CB4A6D1B1}" srcOrd="6" destOrd="0" presId="urn:microsoft.com/office/officeart/2005/8/layout/radial5"/>
    <dgm:cxn modelId="{CEF4B926-B724-40EF-A990-806547921E82}" type="presParOf" srcId="{8B4D5DCB-5B72-467A-8C2B-F844DE4DE26E}" destId="{E87DDD96-C725-448C-9FC3-D652CB6F0CA5}" srcOrd="7" destOrd="0" presId="urn:microsoft.com/office/officeart/2005/8/layout/radial5"/>
    <dgm:cxn modelId="{B0ECDB15-DFE5-4739-83B6-AD29CFD0A101}" type="presParOf" srcId="{E87DDD96-C725-448C-9FC3-D652CB6F0CA5}" destId="{AA77CE18-759A-4809-B87E-8C732DA61F50}" srcOrd="0" destOrd="0" presId="urn:microsoft.com/office/officeart/2005/8/layout/radial5"/>
    <dgm:cxn modelId="{55B469C9-7B38-4B55-93B3-359F34BC9271}" type="presParOf" srcId="{8B4D5DCB-5B72-467A-8C2B-F844DE4DE26E}" destId="{00CBA123-AC53-4F69-BE0D-4AF9CCE81086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18B835-B73C-4255-A84C-F4801AA2BFAB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945098-E9BD-41C7-A543-2DA22E6D207B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b="1" dirty="0" smtClean="0">
              <a:solidFill>
                <a:schemeClr val="bg1"/>
              </a:solidFill>
            </a:rPr>
            <a:t>Лицейские послания Пушкина</a:t>
          </a:r>
          <a:endParaRPr lang="ru-RU" sz="2000" b="1" dirty="0">
            <a:solidFill>
              <a:schemeClr val="bg1"/>
            </a:solidFill>
          </a:endParaRPr>
        </a:p>
      </dgm:t>
    </dgm:pt>
    <dgm:pt modelId="{4F4F3C3F-A36D-4592-97DB-492600302CCA}" type="parTrans" cxnId="{1E8A9A4F-148D-445A-89EB-EBDB7E5B6A15}">
      <dgm:prSet/>
      <dgm:spPr/>
      <dgm:t>
        <a:bodyPr/>
        <a:lstStyle/>
        <a:p>
          <a:endParaRPr lang="ru-RU"/>
        </a:p>
      </dgm:t>
    </dgm:pt>
    <dgm:pt modelId="{E3290C00-070D-455E-A9A5-4D06792CA3E0}" type="sibTrans" cxnId="{1E8A9A4F-148D-445A-89EB-EBDB7E5B6A15}">
      <dgm:prSet/>
      <dgm:spPr/>
      <dgm:t>
        <a:bodyPr/>
        <a:lstStyle/>
        <a:p>
          <a:endParaRPr lang="ru-RU"/>
        </a:p>
      </dgm:t>
    </dgm:pt>
    <dgm:pt modelId="{1D77F738-5AAA-4BD7-A315-62ABB16C277F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Учебное заведение для дворян</a:t>
          </a:r>
          <a:endParaRPr lang="ru-RU" sz="1600" b="1" dirty="0">
            <a:solidFill>
              <a:schemeClr val="tx1"/>
            </a:solidFill>
          </a:endParaRPr>
        </a:p>
      </dgm:t>
    </dgm:pt>
    <dgm:pt modelId="{45282BBC-F185-4ACF-8B9B-F57C749F5BD3}" type="parTrans" cxnId="{F3379801-CF3C-473E-A569-37BAAF700B11}">
      <dgm:prSet/>
      <dgm:spPr/>
      <dgm:t>
        <a:bodyPr/>
        <a:lstStyle/>
        <a:p>
          <a:endParaRPr lang="ru-RU"/>
        </a:p>
      </dgm:t>
    </dgm:pt>
    <dgm:pt modelId="{CE0C6C7E-C1CD-4A3A-8001-8F59A9CA3AD1}" type="sibTrans" cxnId="{F3379801-CF3C-473E-A569-37BAAF700B11}">
      <dgm:prSet/>
      <dgm:spPr/>
      <dgm:t>
        <a:bodyPr/>
        <a:lstStyle/>
        <a:p>
          <a:endParaRPr lang="ru-RU"/>
        </a:p>
      </dgm:t>
    </dgm:pt>
    <dgm:pt modelId="{615D63FC-7257-4E8C-AD97-DB4F81F13927}">
      <dgm:prSet phldrT="[Текст]" custT="1"/>
      <dgm:spPr/>
      <dgm:t>
        <a:bodyPr/>
        <a:lstStyle/>
        <a:p>
          <a:endParaRPr lang="ru-RU" sz="2400" b="1" dirty="0">
            <a:solidFill>
              <a:schemeClr val="bg1"/>
            </a:solidFill>
          </a:endParaRPr>
        </a:p>
      </dgm:t>
    </dgm:pt>
    <dgm:pt modelId="{BBD04D25-6EB9-486C-92AD-BAC80D74262B}" type="parTrans" cxnId="{7D61BA2F-C5DB-4430-86C7-ECDBBA7CA3C3}">
      <dgm:prSet/>
      <dgm:spPr/>
      <dgm:t>
        <a:bodyPr/>
        <a:lstStyle/>
        <a:p>
          <a:endParaRPr lang="ru-RU"/>
        </a:p>
      </dgm:t>
    </dgm:pt>
    <dgm:pt modelId="{58CEC7DF-97E5-4682-9144-011FD0DB73B0}" type="sibTrans" cxnId="{7D61BA2F-C5DB-4430-86C7-ECDBBA7CA3C3}">
      <dgm:prSet/>
      <dgm:spPr/>
      <dgm:t>
        <a:bodyPr/>
        <a:lstStyle/>
        <a:p>
          <a:endParaRPr lang="ru-RU"/>
        </a:p>
      </dgm:t>
    </dgm:pt>
    <dgm:pt modelId="{91FC2F83-0A82-4D87-B84A-F756147742EC}">
      <dgm:prSet phldrT="[Текст]" custT="1"/>
      <dgm:spPr/>
      <dgm:t>
        <a:bodyPr/>
        <a:lstStyle/>
        <a:p>
          <a:endParaRPr lang="ru-RU" sz="2400" b="1" dirty="0">
            <a:solidFill>
              <a:schemeClr val="bg1"/>
            </a:solidFill>
          </a:endParaRPr>
        </a:p>
      </dgm:t>
    </dgm:pt>
    <dgm:pt modelId="{F8819D02-BB5B-430A-AC63-97C23390014B}" type="parTrans" cxnId="{042C53EB-2772-43E5-A7E8-F5211F6108D1}">
      <dgm:prSet/>
      <dgm:spPr/>
      <dgm:t>
        <a:bodyPr/>
        <a:lstStyle/>
        <a:p>
          <a:endParaRPr lang="ru-RU"/>
        </a:p>
      </dgm:t>
    </dgm:pt>
    <dgm:pt modelId="{7107B016-E737-4840-9100-01EEC9817A8F}" type="sibTrans" cxnId="{042C53EB-2772-43E5-A7E8-F5211F6108D1}">
      <dgm:prSet/>
      <dgm:spPr/>
      <dgm:t>
        <a:bodyPr/>
        <a:lstStyle/>
        <a:p>
          <a:endParaRPr lang="ru-RU"/>
        </a:p>
      </dgm:t>
    </dgm:pt>
    <dgm:pt modelId="{D39060FC-E7CE-405F-82BA-6CC6CBE26821}">
      <dgm:prSet phldrT="[Текст]" custT="1"/>
      <dgm:spPr/>
      <dgm:t>
        <a:bodyPr/>
        <a:lstStyle/>
        <a:p>
          <a:endParaRPr lang="ru-RU" sz="1800" b="1" dirty="0">
            <a:solidFill>
              <a:schemeClr val="bg1"/>
            </a:solidFill>
          </a:endParaRPr>
        </a:p>
      </dgm:t>
    </dgm:pt>
    <dgm:pt modelId="{64A00E9A-5426-4BB7-8870-81D3887299FD}" type="parTrans" cxnId="{0A7726AD-6EEA-49BB-97B6-A187D7249B78}">
      <dgm:prSet/>
      <dgm:spPr/>
      <dgm:t>
        <a:bodyPr/>
        <a:lstStyle/>
        <a:p>
          <a:endParaRPr lang="ru-RU"/>
        </a:p>
      </dgm:t>
    </dgm:pt>
    <dgm:pt modelId="{905EFE09-2473-49C2-9A7D-9F1C40CDB365}" type="sibTrans" cxnId="{0A7726AD-6EEA-49BB-97B6-A187D7249B78}">
      <dgm:prSet/>
      <dgm:spPr/>
      <dgm:t>
        <a:bodyPr/>
        <a:lstStyle/>
        <a:p>
          <a:endParaRPr lang="ru-RU"/>
        </a:p>
      </dgm:t>
    </dgm:pt>
    <dgm:pt modelId="{8B4D5DCB-5B72-467A-8C2B-F844DE4DE26E}" type="pres">
      <dgm:prSet presAssocID="{4C18B835-B73C-4255-A84C-F4801AA2BFA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CF92F-A392-41B4-9334-9B525BF50EF3}" type="pres">
      <dgm:prSet presAssocID="{67945098-E9BD-41C7-A543-2DA22E6D207B}" presName="centerShape" presStyleLbl="node0" presStyleIdx="0" presStyleCnt="1" custScaleX="275808" custScaleY="155734"/>
      <dgm:spPr/>
      <dgm:t>
        <a:bodyPr/>
        <a:lstStyle/>
        <a:p>
          <a:endParaRPr lang="ru-RU"/>
        </a:p>
      </dgm:t>
    </dgm:pt>
    <dgm:pt modelId="{368CD1A8-04B1-4638-AC00-A44E17D7974E}" type="pres">
      <dgm:prSet presAssocID="{45282BBC-F185-4ACF-8B9B-F57C749F5BD3}" presName="parTrans" presStyleLbl="sibTrans2D1" presStyleIdx="0" presStyleCnt="4"/>
      <dgm:spPr/>
      <dgm:t>
        <a:bodyPr/>
        <a:lstStyle/>
        <a:p>
          <a:endParaRPr lang="ru-RU"/>
        </a:p>
      </dgm:t>
    </dgm:pt>
    <dgm:pt modelId="{B3EC1BC8-6C3E-4DE8-95FD-DD3B1CAB6CE9}" type="pres">
      <dgm:prSet presAssocID="{45282BBC-F185-4ACF-8B9B-F57C749F5BD3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E08DAD9B-772B-4095-A561-55FBC1842A15}" type="pres">
      <dgm:prSet presAssocID="{1D77F738-5AAA-4BD7-A315-62ABB16C277F}" presName="node" presStyleLbl="node1" presStyleIdx="0" presStyleCnt="4" custScaleX="1423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53F3A9-98FD-46C6-85C8-7AD220B5DE79}" type="pres">
      <dgm:prSet presAssocID="{BBD04D25-6EB9-486C-92AD-BAC80D74262B}" presName="parTrans" presStyleLbl="sibTrans2D1" presStyleIdx="1" presStyleCnt="4"/>
      <dgm:spPr/>
      <dgm:t>
        <a:bodyPr/>
        <a:lstStyle/>
        <a:p>
          <a:endParaRPr lang="ru-RU"/>
        </a:p>
      </dgm:t>
    </dgm:pt>
    <dgm:pt modelId="{0928C190-D030-4FFF-97E7-BC22BED86EA2}" type="pres">
      <dgm:prSet presAssocID="{BBD04D25-6EB9-486C-92AD-BAC80D74262B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AE55D87E-5788-4F4C-8C7D-77529B8D7873}" type="pres">
      <dgm:prSet presAssocID="{615D63FC-7257-4E8C-AD97-DB4F81F13927}" presName="node" presStyleLbl="node1" presStyleIdx="1" presStyleCnt="4" custScaleX="113992" custRadScaleRad="155196" custRadScaleInc="45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F37CCA-41BD-4C50-93E1-01939EF10972}" type="pres">
      <dgm:prSet presAssocID="{F8819D02-BB5B-430A-AC63-97C23390014B}" presName="parTrans" presStyleLbl="sibTrans2D1" presStyleIdx="2" presStyleCnt="4"/>
      <dgm:spPr/>
      <dgm:t>
        <a:bodyPr/>
        <a:lstStyle/>
        <a:p>
          <a:endParaRPr lang="ru-RU"/>
        </a:p>
      </dgm:t>
    </dgm:pt>
    <dgm:pt modelId="{DC403E15-F0D7-4CCC-BDFD-B86B501FA01A}" type="pres">
      <dgm:prSet presAssocID="{F8819D02-BB5B-430A-AC63-97C23390014B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15BB7D0D-D110-43A7-82CF-830CB4A6D1B1}" type="pres">
      <dgm:prSet presAssocID="{91FC2F83-0A82-4D87-B84A-F756147742EC}" presName="node" presStyleLbl="node1" presStyleIdx="2" presStyleCnt="4" custScaleX="1610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7DDD96-C725-448C-9FC3-D652CB6F0CA5}" type="pres">
      <dgm:prSet presAssocID="{64A00E9A-5426-4BB7-8870-81D3887299FD}" presName="parTrans" presStyleLbl="sibTrans2D1" presStyleIdx="3" presStyleCnt="4"/>
      <dgm:spPr/>
      <dgm:t>
        <a:bodyPr/>
        <a:lstStyle/>
        <a:p>
          <a:endParaRPr lang="ru-RU"/>
        </a:p>
      </dgm:t>
    </dgm:pt>
    <dgm:pt modelId="{AA77CE18-759A-4809-B87E-8C732DA61F50}" type="pres">
      <dgm:prSet presAssocID="{64A00E9A-5426-4BB7-8870-81D3887299FD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00CBA123-AC53-4F69-BE0D-4AF9CCE81086}" type="pres">
      <dgm:prSet presAssocID="{D39060FC-E7CE-405F-82BA-6CC6CBE26821}" presName="node" presStyleLbl="node1" presStyleIdx="3" presStyleCnt="4" custScaleX="125649" custRadScaleRad="147491" custRadScaleInc="-15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4CE26DF-2B93-40AE-80E8-3AFB77169F9D}" type="presOf" srcId="{45282BBC-F185-4ACF-8B9B-F57C749F5BD3}" destId="{368CD1A8-04B1-4638-AC00-A44E17D7974E}" srcOrd="0" destOrd="0" presId="urn:microsoft.com/office/officeart/2005/8/layout/radial5"/>
    <dgm:cxn modelId="{D0CB233F-3590-4316-B241-F93B1A25BD14}" type="presOf" srcId="{BBD04D25-6EB9-486C-92AD-BAC80D74262B}" destId="{4E53F3A9-98FD-46C6-85C8-7AD220B5DE79}" srcOrd="0" destOrd="0" presId="urn:microsoft.com/office/officeart/2005/8/layout/radial5"/>
    <dgm:cxn modelId="{762C29A3-E9BD-492F-AE20-F6F8A27623EB}" type="presOf" srcId="{BBD04D25-6EB9-486C-92AD-BAC80D74262B}" destId="{0928C190-D030-4FFF-97E7-BC22BED86EA2}" srcOrd="1" destOrd="0" presId="urn:microsoft.com/office/officeart/2005/8/layout/radial5"/>
    <dgm:cxn modelId="{2ECC9398-4270-47D8-AF08-A1448125BDEE}" type="presOf" srcId="{64A00E9A-5426-4BB7-8870-81D3887299FD}" destId="{E87DDD96-C725-448C-9FC3-D652CB6F0CA5}" srcOrd="0" destOrd="0" presId="urn:microsoft.com/office/officeart/2005/8/layout/radial5"/>
    <dgm:cxn modelId="{7D61BA2F-C5DB-4430-86C7-ECDBBA7CA3C3}" srcId="{67945098-E9BD-41C7-A543-2DA22E6D207B}" destId="{615D63FC-7257-4E8C-AD97-DB4F81F13927}" srcOrd="1" destOrd="0" parTransId="{BBD04D25-6EB9-486C-92AD-BAC80D74262B}" sibTransId="{58CEC7DF-97E5-4682-9144-011FD0DB73B0}"/>
    <dgm:cxn modelId="{0252641C-99E3-41DF-9B23-4BFEAE4930AB}" type="presOf" srcId="{F8819D02-BB5B-430A-AC63-97C23390014B}" destId="{DC403E15-F0D7-4CCC-BDFD-B86B501FA01A}" srcOrd="1" destOrd="0" presId="urn:microsoft.com/office/officeart/2005/8/layout/radial5"/>
    <dgm:cxn modelId="{73B51C8F-9407-4273-8B3A-6FA5519942FD}" type="presOf" srcId="{91FC2F83-0A82-4D87-B84A-F756147742EC}" destId="{15BB7D0D-D110-43A7-82CF-830CB4A6D1B1}" srcOrd="0" destOrd="0" presId="urn:microsoft.com/office/officeart/2005/8/layout/radial5"/>
    <dgm:cxn modelId="{0A7726AD-6EEA-49BB-97B6-A187D7249B78}" srcId="{67945098-E9BD-41C7-A543-2DA22E6D207B}" destId="{D39060FC-E7CE-405F-82BA-6CC6CBE26821}" srcOrd="3" destOrd="0" parTransId="{64A00E9A-5426-4BB7-8870-81D3887299FD}" sibTransId="{905EFE09-2473-49C2-9A7D-9F1C40CDB365}"/>
    <dgm:cxn modelId="{C9A8B678-71F9-4D79-81A1-C4997BA34DDA}" type="presOf" srcId="{F8819D02-BB5B-430A-AC63-97C23390014B}" destId="{BBF37CCA-41BD-4C50-93E1-01939EF10972}" srcOrd="0" destOrd="0" presId="urn:microsoft.com/office/officeart/2005/8/layout/radial5"/>
    <dgm:cxn modelId="{7DC9749C-8D82-4424-92E2-B0C28FA1D147}" type="presOf" srcId="{615D63FC-7257-4E8C-AD97-DB4F81F13927}" destId="{AE55D87E-5788-4F4C-8C7D-77529B8D7873}" srcOrd="0" destOrd="0" presId="urn:microsoft.com/office/officeart/2005/8/layout/radial5"/>
    <dgm:cxn modelId="{6ABC78C3-F381-44F7-83D9-3EE09CF70F0F}" type="presOf" srcId="{1D77F738-5AAA-4BD7-A315-62ABB16C277F}" destId="{E08DAD9B-772B-4095-A561-55FBC1842A15}" srcOrd="0" destOrd="0" presId="urn:microsoft.com/office/officeart/2005/8/layout/radial5"/>
    <dgm:cxn modelId="{93464479-D1CC-4E9E-B930-3DB21AFB285C}" type="presOf" srcId="{64A00E9A-5426-4BB7-8870-81D3887299FD}" destId="{AA77CE18-759A-4809-B87E-8C732DA61F50}" srcOrd="1" destOrd="0" presId="urn:microsoft.com/office/officeart/2005/8/layout/radial5"/>
    <dgm:cxn modelId="{F3379801-CF3C-473E-A569-37BAAF700B11}" srcId="{67945098-E9BD-41C7-A543-2DA22E6D207B}" destId="{1D77F738-5AAA-4BD7-A315-62ABB16C277F}" srcOrd="0" destOrd="0" parTransId="{45282BBC-F185-4ACF-8B9B-F57C749F5BD3}" sibTransId="{CE0C6C7E-C1CD-4A3A-8001-8F59A9CA3AD1}"/>
    <dgm:cxn modelId="{44CA26EE-CF79-4724-944B-F6256590AC7E}" type="presOf" srcId="{4C18B835-B73C-4255-A84C-F4801AA2BFAB}" destId="{8B4D5DCB-5B72-467A-8C2B-F844DE4DE26E}" srcOrd="0" destOrd="0" presId="urn:microsoft.com/office/officeart/2005/8/layout/radial5"/>
    <dgm:cxn modelId="{E1730AEE-F8C6-48AF-B963-A75CC14C94CF}" type="presOf" srcId="{67945098-E9BD-41C7-A543-2DA22E6D207B}" destId="{597CF92F-A392-41B4-9334-9B525BF50EF3}" srcOrd="0" destOrd="0" presId="urn:microsoft.com/office/officeart/2005/8/layout/radial5"/>
    <dgm:cxn modelId="{C893DC49-089C-4D4A-9FE7-AA8E0B1A6DD1}" type="presOf" srcId="{45282BBC-F185-4ACF-8B9B-F57C749F5BD3}" destId="{B3EC1BC8-6C3E-4DE8-95FD-DD3B1CAB6CE9}" srcOrd="1" destOrd="0" presId="urn:microsoft.com/office/officeart/2005/8/layout/radial5"/>
    <dgm:cxn modelId="{1E8A9A4F-148D-445A-89EB-EBDB7E5B6A15}" srcId="{4C18B835-B73C-4255-A84C-F4801AA2BFAB}" destId="{67945098-E9BD-41C7-A543-2DA22E6D207B}" srcOrd="0" destOrd="0" parTransId="{4F4F3C3F-A36D-4592-97DB-492600302CCA}" sibTransId="{E3290C00-070D-455E-A9A5-4D06792CA3E0}"/>
    <dgm:cxn modelId="{042C53EB-2772-43E5-A7E8-F5211F6108D1}" srcId="{67945098-E9BD-41C7-A543-2DA22E6D207B}" destId="{91FC2F83-0A82-4D87-B84A-F756147742EC}" srcOrd="2" destOrd="0" parTransId="{F8819D02-BB5B-430A-AC63-97C23390014B}" sibTransId="{7107B016-E737-4840-9100-01EEC9817A8F}"/>
    <dgm:cxn modelId="{29257BD2-B1EC-4DEF-9BD1-218172711A04}" type="presOf" srcId="{D39060FC-E7CE-405F-82BA-6CC6CBE26821}" destId="{00CBA123-AC53-4F69-BE0D-4AF9CCE81086}" srcOrd="0" destOrd="0" presId="urn:microsoft.com/office/officeart/2005/8/layout/radial5"/>
    <dgm:cxn modelId="{744E11CE-8A0C-4FEB-A6E3-97742C19303A}" type="presParOf" srcId="{8B4D5DCB-5B72-467A-8C2B-F844DE4DE26E}" destId="{597CF92F-A392-41B4-9334-9B525BF50EF3}" srcOrd="0" destOrd="0" presId="urn:microsoft.com/office/officeart/2005/8/layout/radial5"/>
    <dgm:cxn modelId="{BCE524CB-F6AE-4AFE-AB11-A02B873B95B7}" type="presParOf" srcId="{8B4D5DCB-5B72-467A-8C2B-F844DE4DE26E}" destId="{368CD1A8-04B1-4638-AC00-A44E17D7974E}" srcOrd="1" destOrd="0" presId="urn:microsoft.com/office/officeart/2005/8/layout/radial5"/>
    <dgm:cxn modelId="{9FAEE2A0-9343-4552-955D-F9CE65F3F204}" type="presParOf" srcId="{368CD1A8-04B1-4638-AC00-A44E17D7974E}" destId="{B3EC1BC8-6C3E-4DE8-95FD-DD3B1CAB6CE9}" srcOrd="0" destOrd="0" presId="urn:microsoft.com/office/officeart/2005/8/layout/radial5"/>
    <dgm:cxn modelId="{37F54D34-7DE8-4040-8EC7-FD645954974F}" type="presParOf" srcId="{8B4D5DCB-5B72-467A-8C2B-F844DE4DE26E}" destId="{E08DAD9B-772B-4095-A561-55FBC1842A15}" srcOrd="2" destOrd="0" presId="urn:microsoft.com/office/officeart/2005/8/layout/radial5"/>
    <dgm:cxn modelId="{C0350243-4E90-432D-9098-2EF5077E91CA}" type="presParOf" srcId="{8B4D5DCB-5B72-467A-8C2B-F844DE4DE26E}" destId="{4E53F3A9-98FD-46C6-85C8-7AD220B5DE79}" srcOrd="3" destOrd="0" presId="urn:microsoft.com/office/officeart/2005/8/layout/radial5"/>
    <dgm:cxn modelId="{9032FFDE-9FAE-4759-9C88-0D3EE7D861C5}" type="presParOf" srcId="{4E53F3A9-98FD-46C6-85C8-7AD220B5DE79}" destId="{0928C190-D030-4FFF-97E7-BC22BED86EA2}" srcOrd="0" destOrd="0" presId="urn:microsoft.com/office/officeart/2005/8/layout/radial5"/>
    <dgm:cxn modelId="{518BE1ED-6A56-4C4F-A12E-0EC10CD560EA}" type="presParOf" srcId="{8B4D5DCB-5B72-467A-8C2B-F844DE4DE26E}" destId="{AE55D87E-5788-4F4C-8C7D-77529B8D7873}" srcOrd="4" destOrd="0" presId="urn:microsoft.com/office/officeart/2005/8/layout/radial5"/>
    <dgm:cxn modelId="{262F140A-AEDA-486D-A8E3-4D3DE49AD495}" type="presParOf" srcId="{8B4D5DCB-5B72-467A-8C2B-F844DE4DE26E}" destId="{BBF37CCA-41BD-4C50-93E1-01939EF10972}" srcOrd="5" destOrd="0" presId="urn:microsoft.com/office/officeart/2005/8/layout/radial5"/>
    <dgm:cxn modelId="{52DF1C57-FA38-4891-9DE7-3D0972DC501F}" type="presParOf" srcId="{BBF37CCA-41BD-4C50-93E1-01939EF10972}" destId="{DC403E15-F0D7-4CCC-BDFD-B86B501FA01A}" srcOrd="0" destOrd="0" presId="urn:microsoft.com/office/officeart/2005/8/layout/radial5"/>
    <dgm:cxn modelId="{3162F22F-1AD4-4B0E-A1CA-A1D893ED1E94}" type="presParOf" srcId="{8B4D5DCB-5B72-467A-8C2B-F844DE4DE26E}" destId="{15BB7D0D-D110-43A7-82CF-830CB4A6D1B1}" srcOrd="6" destOrd="0" presId="urn:microsoft.com/office/officeart/2005/8/layout/radial5"/>
    <dgm:cxn modelId="{68A5A11B-9738-4534-99BC-BC45FD36E645}" type="presParOf" srcId="{8B4D5DCB-5B72-467A-8C2B-F844DE4DE26E}" destId="{E87DDD96-C725-448C-9FC3-D652CB6F0CA5}" srcOrd="7" destOrd="0" presId="urn:microsoft.com/office/officeart/2005/8/layout/radial5"/>
    <dgm:cxn modelId="{B7070ACB-AC01-4A0D-B260-30229627B040}" type="presParOf" srcId="{E87DDD96-C725-448C-9FC3-D652CB6F0CA5}" destId="{AA77CE18-759A-4809-B87E-8C732DA61F50}" srcOrd="0" destOrd="0" presId="urn:microsoft.com/office/officeart/2005/8/layout/radial5"/>
    <dgm:cxn modelId="{AE4C160C-06B4-4D70-A733-5AE16A194BE9}" type="presParOf" srcId="{8B4D5DCB-5B72-467A-8C2B-F844DE4DE26E}" destId="{00CBA123-AC53-4F69-BE0D-4AF9CCE81086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611F843-123B-4984-9BE7-6BDA938DBC5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1A8767F-79F3-4CE7-8E1B-D458C2C59876}">
      <dgm:prSet phldrT="[Текст]"/>
      <dgm:spPr/>
      <dgm:t>
        <a:bodyPr/>
        <a:lstStyle/>
        <a:p>
          <a:r>
            <a:rPr lang="ru-RU" dirty="0" smtClean="0"/>
            <a:t>Товарищам</a:t>
          </a:r>
          <a:endParaRPr lang="ru-RU" dirty="0"/>
        </a:p>
      </dgm:t>
    </dgm:pt>
    <dgm:pt modelId="{500517D5-28BB-4C76-A209-F9D7044948F4}" type="parTrans" cxnId="{2A4AF3BF-92B0-4BCA-A8FB-4E7B6EEB95F4}">
      <dgm:prSet/>
      <dgm:spPr/>
      <dgm:t>
        <a:bodyPr/>
        <a:lstStyle/>
        <a:p>
          <a:endParaRPr lang="ru-RU"/>
        </a:p>
      </dgm:t>
    </dgm:pt>
    <dgm:pt modelId="{9307C88B-7FDB-4054-BEF2-9B332145BA45}" type="sibTrans" cxnId="{2A4AF3BF-92B0-4BCA-A8FB-4E7B6EEB95F4}">
      <dgm:prSet/>
      <dgm:spPr/>
      <dgm:t>
        <a:bodyPr/>
        <a:lstStyle/>
        <a:p>
          <a:endParaRPr lang="ru-RU"/>
        </a:p>
      </dgm:t>
    </dgm:pt>
    <dgm:pt modelId="{7FB0E1F8-6B48-4781-96B2-E7145B782BE5}">
      <dgm:prSet phldrT="[Текст]"/>
      <dgm:spPr/>
      <dgm:t>
        <a:bodyPr/>
        <a:lstStyle/>
        <a:p>
          <a:r>
            <a:rPr lang="ru-RU" dirty="0" smtClean="0"/>
            <a:t>Дельвигу</a:t>
          </a:r>
          <a:endParaRPr lang="ru-RU" dirty="0"/>
        </a:p>
      </dgm:t>
    </dgm:pt>
    <dgm:pt modelId="{2F11D181-8DD2-4DF3-9E67-1271BCC49E8A}" type="parTrans" cxnId="{0BF4C69B-A0F8-4AD2-B2DC-E117465193D9}">
      <dgm:prSet/>
      <dgm:spPr/>
      <dgm:t>
        <a:bodyPr/>
        <a:lstStyle/>
        <a:p>
          <a:endParaRPr lang="ru-RU"/>
        </a:p>
      </dgm:t>
    </dgm:pt>
    <dgm:pt modelId="{D3DE3A2A-EDDE-4B4A-A829-C67165C06282}" type="sibTrans" cxnId="{0BF4C69B-A0F8-4AD2-B2DC-E117465193D9}">
      <dgm:prSet/>
      <dgm:spPr/>
      <dgm:t>
        <a:bodyPr/>
        <a:lstStyle/>
        <a:p>
          <a:endParaRPr lang="ru-RU"/>
        </a:p>
      </dgm:t>
    </dgm:pt>
    <dgm:pt modelId="{6DE27917-5303-421E-9895-DB2AC2CE5414}">
      <dgm:prSet phldrT="[Текст]"/>
      <dgm:spPr/>
      <dgm:t>
        <a:bodyPr/>
        <a:lstStyle/>
        <a:p>
          <a:r>
            <a:rPr lang="ru-RU" dirty="0" smtClean="0"/>
            <a:t>Разлука</a:t>
          </a:r>
          <a:endParaRPr lang="ru-RU" dirty="0"/>
        </a:p>
      </dgm:t>
    </dgm:pt>
    <dgm:pt modelId="{73382BE6-EE86-4119-AA04-99A8E58E42C5}" type="parTrans" cxnId="{DA1E5582-92ED-4B63-9EF2-51AD250DD564}">
      <dgm:prSet/>
      <dgm:spPr/>
      <dgm:t>
        <a:bodyPr/>
        <a:lstStyle/>
        <a:p>
          <a:endParaRPr lang="ru-RU"/>
        </a:p>
      </dgm:t>
    </dgm:pt>
    <dgm:pt modelId="{6BEE105E-47B3-4C68-9CB5-49B5479147C6}" type="sibTrans" cxnId="{DA1E5582-92ED-4B63-9EF2-51AD250DD564}">
      <dgm:prSet/>
      <dgm:spPr/>
      <dgm:t>
        <a:bodyPr/>
        <a:lstStyle/>
        <a:p>
          <a:endParaRPr lang="ru-RU"/>
        </a:p>
      </dgm:t>
    </dgm:pt>
    <dgm:pt modelId="{AA7CB880-5358-4F85-AD5E-4EFFA10A4234}">
      <dgm:prSet phldrT="[Текст]"/>
      <dgm:spPr/>
      <dgm:t>
        <a:bodyPr/>
        <a:lstStyle/>
        <a:p>
          <a:r>
            <a:rPr lang="ru-RU" dirty="0" smtClean="0"/>
            <a:t>К Чаадаеву</a:t>
          </a:r>
          <a:endParaRPr lang="ru-RU" dirty="0"/>
        </a:p>
      </dgm:t>
    </dgm:pt>
    <dgm:pt modelId="{4B14AF26-C1AA-4AC5-835B-937C91F38199}" type="parTrans" cxnId="{7F43347E-34B3-4D08-98D7-97CCCC48EE42}">
      <dgm:prSet/>
      <dgm:spPr/>
      <dgm:t>
        <a:bodyPr/>
        <a:lstStyle/>
        <a:p>
          <a:endParaRPr lang="ru-RU"/>
        </a:p>
      </dgm:t>
    </dgm:pt>
    <dgm:pt modelId="{DF0B774F-6E5A-40EA-A90E-9DFBDA3FEE31}" type="sibTrans" cxnId="{7F43347E-34B3-4D08-98D7-97CCCC48EE42}">
      <dgm:prSet/>
      <dgm:spPr/>
      <dgm:t>
        <a:bodyPr/>
        <a:lstStyle/>
        <a:p>
          <a:endParaRPr lang="ru-RU"/>
        </a:p>
      </dgm:t>
    </dgm:pt>
    <dgm:pt modelId="{DA9765F2-F0DF-40AC-87DA-1AB617C28228}">
      <dgm:prSet phldrT="[Текст]"/>
      <dgm:spPr/>
      <dgm:t>
        <a:bodyPr/>
        <a:lstStyle/>
        <a:p>
          <a:r>
            <a:rPr lang="ru-RU" dirty="0" smtClean="0"/>
            <a:t>19 октября. 1825 год</a:t>
          </a:r>
          <a:endParaRPr lang="ru-RU" dirty="0"/>
        </a:p>
      </dgm:t>
    </dgm:pt>
    <dgm:pt modelId="{B66D312D-05A0-442B-B207-4C41F5DF591B}" type="parTrans" cxnId="{6C5569DC-7A19-45AA-8966-5893897FDFA5}">
      <dgm:prSet/>
      <dgm:spPr/>
      <dgm:t>
        <a:bodyPr/>
        <a:lstStyle/>
        <a:p>
          <a:endParaRPr lang="ru-RU"/>
        </a:p>
      </dgm:t>
    </dgm:pt>
    <dgm:pt modelId="{5277EDA2-B7E8-4ABE-9F03-EFBA2139AC2D}" type="sibTrans" cxnId="{6C5569DC-7A19-45AA-8966-5893897FDFA5}">
      <dgm:prSet/>
      <dgm:spPr/>
      <dgm:t>
        <a:bodyPr/>
        <a:lstStyle/>
        <a:p>
          <a:endParaRPr lang="ru-RU"/>
        </a:p>
      </dgm:t>
    </dgm:pt>
    <dgm:pt modelId="{CFB444BF-CA3B-4674-8346-BE029D798E7D}" type="pres">
      <dgm:prSet presAssocID="{9611F843-123B-4984-9BE7-6BDA938DBC5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2CB0EA-C442-45E2-9A83-D95591866033}" type="pres">
      <dgm:prSet presAssocID="{21A8767F-79F3-4CE7-8E1B-D458C2C59876}" presName="node" presStyleLbl="node1" presStyleIdx="0" presStyleCnt="5" custLinFactNeighborX="1928" custLinFactNeighborY="2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9F2B8A-1024-4956-A8BC-C98BBF0A2407}" type="pres">
      <dgm:prSet presAssocID="{9307C88B-7FDB-4054-BEF2-9B332145BA45}" presName="sibTrans" presStyleCnt="0"/>
      <dgm:spPr/>
    </dgm:pt>
    <dgm:pt modelId="{AE1C2E30-D6A8-4C3F-9B96-028E441104FB}" type="pres">
      <dgm:prSet presAssocID="{7FB0E1F8-6B48-4781-96B2-E7145B782BE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82C318-5C68-472D-AF74-B2E41B724073}" type="pres">
      <dgm:prSet presAssocID="{D3DE3A2A-EDDE-4B4A-A829-C67165C06282}" presName="sibTrans" presStyleCnt="0"/>
      <dgm:spPr/>
    </dgm:pt>
    <dgm:pt modelId="{D1780A7B-3CF3-4C63-B112-CA0024064831}" type="pres">
      <dgm:prSet presAssocID="{6DE27917-5303-421E-9895-DB2AC2CE541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3E1D15-87C8-4EBF-ACD4-622EFA3CED34}" type="pres">
      <dgm:prSet presAssocID="{6BEE105E-47B3-4C68-9CB5-49B5479147C6}" presName="sibTrans" presStyleCnt="0"/>
      <dgm:spPr/>
    </dgm:pt>
    <dgm:pt modelId="{0EF4FEC1-0855-4751-969D-6ABE6F12029B}" type="pres">
      <dgm:prSet presAssocID="{AA7CB880-5358-4F85-AD5E-4EFFA10A423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CDDC0C-5443-4E63-89A2-AFD4252B4E37}" type="pres">
      <dgm:prSet presAssocID="{DF0B774F-6E5A-40EA-A90E-9DFBDA3FEE31}" presName="sibTrans" presStyleCnt="0"/>
      <dgm:spPr/>
    </dgm:pt>
    <dgm:pt modelId="{17652B70-44B1-4A82-B9D6-B423F941B7F8}" type="pres">
      <dgm:prSet presAssocID="{DA9765F2-F0DF-40AC-87DA-1AB617C2822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F4C69B-A0F8-4AD2-B2DC-E117465193D9}" srcId="{9611F843-123B-4984-9BE7-6BDA938DBC53}" destId="{7FB0E1F8-6B48-4781-96B2-E7145B782BE5}" srcOrd="1" destOrd="0" parTransId="{2F11D181-8DD2-4DF3-9E67-1271BCC49E8A}" sibTransId="{D3DE3A2A-EDDE-4B4A-A829-C67165C06282}"/>
    <dgm:cxn modelId="{6C5569DC-7A19-45AA-8966-5893897FDFA5}" srcId="{9611F843-123B-4984-9BE7-6BDA938DBC53}" destId="{DA9765F2-F0DF-40AC-87DA-1AB617C28228}" srcOrd="4" destOrd="0" parTransId="{B66D312D-05A0-442B-B207-4C41F5DF591B}" sibTransId="{5277EDA2-B7E8-4ABE-9F03-EFBA2139AC2D}"/>
    <dgm:cxn modelId="{7F43347E-34B3-4D08-98D7-97CCCC48EE42}" srcId="{9611F843-123B-4984-9BE7-6BDA938DBC53}" destId="{AA7CB880-5358-4F85-AD5E-4EFFA10A4234}" srcOrd="3" destOrd="0" parTransId="{4B14AF26-C1AA-4AC5-835B-937C91F38199}" sibTransId="{DF0B774F-6E5A-40EA-A90E-9DFBDA3FEE31}"/>
    <dgm:cxn modelId="{2A4AF3BF-92B0-4BCA-A8FB-4E7B6EEB95F4}" srcId="{9611F843-123B-4984-9BE7-6BDA938DBC53}" destId="{21A8767F-79F3-4CE7-8E1B-D458C2C59876}" srcOrd="0" destOrd="0" parTransId="{500517D5-28BB-4C76-A209-F9D7044948F4}" sibTransId="{9307C88B-7FDB-4054-BEF2-9B332145BA45}"/>
    <dgm:cxn modelId="{6FC89D9A-D84A-42E3-9882-80A43CC5768E}" type="presOf" srcId="{9611F843-123B-4984-9BE7-6BDA938DBC53}" destId="{CFB444BF-CA3B-4674-8346-BE029D798E7D}" srcOrd="0" destOrd="0" presId="urn:microsoft.com/office/officeart/2005/8/layout/default"/>
    <dgm:cxn modelId="{0426D740-D80C-48FD-AD87-CD4123195C03}" type="presOf" srcId="{AA7CB880-5358-4F85-AD5E-4EFFA10A4234}" destId="{0EF4FEC1-0855-4751-969D-6ABE6F12029B}" srcOrd="0" destOrd="0" presId="urn:microsoft.com/office/officeart/2005/8/layout/default"/>
    <dgm:cxn modelId="{DA1E5582-92ED-4B63-9EF2-51AD250DD564}" srcId="{9611F843-123B-4984-9BE7-6BDA938DBC53}" destId="{6DE27917-5303-421E-9895-DB2AC2CE5414}" srcOrd="2" destOrd="0" parTransId="{73382BE6-EE86-4119-AA04-99A8E58E42C5}" sibTransId="{6BEE105E-47B3-4C68-9CB5-49B5479147C6}"/>
    <dgm:cxn modelId="{29299C4B-D232-4889-A8FA-1063C3ACC1CE}" type="presOf" srcId="{21A8767F-79F3-4CE7-8E1B-D458C2C59876}" destId="{2B2CB0EA-C442-45E2-9A83-D95591866033}" srcOrd="0" destOrd="0" presId="urn:microsoft.com/office/officeart/2005/8/layout/default"/>
    <dgm:cxn modelId="{E6C8F435-9CC3-4E44-B6B8-C848075B5AA8}" type="presOf" srcId="{DA9765F2-F0DF-40AC-87DA-1AB617C28228}" destId="{17652B70-44B1-4A82-B9D6-B423F941B7F8}" srcOrd="0" destOrd="0" presId="urn:microsoft.com/office/officeart/2005/8/layout/default"/>
    <dgm:cxn modelId="{B75D64D0-FE0C-4569-946B-54C5F7B0185F}" type="presOf" srcId="{6DE27917-5303-421E-9895-DB2AC2CE5414}" destId="{D1780A7B-3CF3-4C63-B112-CA0024064831}" srcOrd="0" destOrd="0" presId="urn:microsoft.com/office/officeart/2005/8/layout/default"/>
    <dgm:cxn modelId="{9AC31D47-62B4-447F-ABD1-31F91B478D5C}" type="presOf" srcId="{7FB0E1F8-6B48-4781-96B2-E7145B782BE5}" destId="{AE1C2E30-D6A8-4C3F-9B96-028E441104FB}" srcOrd="0" destOrd="0" presId="urn:microsoft.com/office/officeart/2005/8/layout/default"/>
    <dgm:cxn modelId="{7BEC85C4-EF7D-4736-925A-1D8ACFD9F88A}" type="presParOf" srcId="{CFB444BF-CA3B-4674-8346-BE029D798E7D}" destId="{2B2CB0EA-C442-45E2-9A83-D95591866033}" srcOrd="0" destOrd="0" presId="urn:microsoft.com/office/officeart/2005/8/layout/default"/>
    <dgm:cxn modelId="{AE742DF8-1908-4736-A58D-9F2EF1938EB5}" type="presParOf" srcId="{CFB444BF-CA3B-4674-8346-BE029D798E7D}" destId="{DB9F2B8A-1024-4956-A8BC-C98BBF0A2407}" srcOrd="1" destOrd="0" presId="urn:microsoft.com/office/officeart/2005/8/layout/default"/>
    <dgm:cxn modelId="{12CF031A-71C3-4DC8-92E6-309DBBC41879}" type="presParOf" srcId="{CFB444BF-CA3B-4674-8346-BE029D798E7D}" destId="{AE1C2E30-D6A8-4C3F-9B96-028E441104FB}" srcOrd="2" destOrd="0" presId="urn:microsoft.com/office/officeart/2005/8/layout/default"/>
    <dgm:cxn modelId="{36BE65D3-9B09-4750-9F23-975ED76039F6}" type="presParOf" srcId="{CFB444BF-CA3B-4674-8346-BE029D798E7D}" destId="{8D82C318-5C68-472D-AF74-B2E41B724073}" srcOrd="3" destOrd="0" presId="urn:microsoft.com/office/officeart/2005/8/layout/default"/>
    <dgm:cxn modelId="{3B270C1D-1749-4BB7-8058-24328A15B8D2}" type="presParOf" srcId="{CFB444BF-CA3B-4674-8346-BE029D798E7D}" destId="{D1780A7B-3CF3-4C63-B112-CA0024064831}" srcOrd="4" destOrd="0" presId="urn:microsoft.com/office/officeart/2005/8/layout/default"/>
    <dgm:cxn modelId="{03FB7F10-AD3B-4FB9-B367-87C0DF5484A7}" type="presParOf" srcId="{CFB444BF-CA3B-4674-8346-BE029D798E7D}" destId="{103E1D15-87C8-4EBF-ACD4-622EFA3CED34}" srcOrd="5" destOrd="0" presId="urn:microsoft.com/office/officeart/2005/8/layout/default"/>
    <dgm:cxn modelId="{DD76800B-6E3B-4B7B-8288-254F3A46806A}" type="presParOf" srcId="{CFB444BF-CA3B-4674-8346-BE029D798E7D}" destId="{0EF4FEC1-0855-4751-969D-6ABE6F12029B}" srcOrd="6" destOrd="0" presId="urn:microsoft.com/office/officeart/2005/8/layout/default"/>
    <dgm:cxn modelId="{0ABFB65D-DC8B-460D-83FF-1F0DCB91E6C9}" type="presParOf" srcId="{CFB444BF-CA3B-4674-8346-BE029D798E7D}" destId="{3DCDDC0C-5443-4E63-89A2-AFD4252B4E37}" srcOrd="7" destOrd="0" presId="urn:microsoft.com/office/officeart/2005/8/layout/default"/>
    <dgm:cxn modelId="{FDE14643-8831-4D7F-91DB-E873F22352D0}" type="presParOf" srcId="{CFB444BF-CA3B-4674-8346-BE029D798E7D}" destId="{17652B70-44B1-4A82-B9D6-B423F941B7F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C18B835-B73C-4255-A84C-F4801AA2BFAB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945098-E9BD-41C7-A543-2DA22E6D207B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b="1" dirty="0" smtClean="0">
              <a:solidFill>
                <a:schemeClr val="bg1"/>
              </a:solidFill>
            </a:rPr>
            <a:t>Лицейские послания Пушкина</a:t>
          </a:r>
          <a:endParaRPr lang="ru-RU" sz="2000" b="1" dirty="0">
            <a:solidFill>
              <a:schemeClr val="bg1"/>
            </a:solidFill>
          </a:endParaRPr>
        </a:p>
      </dgm:t>
    </dgm:pt>
    <dgm:pt modelId="{4F4F3C3F-A36D-4592-97DB-492600302CCA}" type="parTrans" cxnId="{1E8A9A4F-148D-445A-89EB-EBDB7E5B6A15}">
      <dgm:prSet/>
      <dgm:spPr/>
      <dgm:t>
        <a:bodyPr/>
        <a:lstStyle/>
        <a:p>
          <a:endParaRPr lang="ru-RU"/>
        </a:p>
      </dgm:t>
    </dgm:pt>
    <dgm:pt modelId="{E3290C00-070D-455E-A9A5-4D06792CA3E0}" type="sibTrans" cxnId="{1E8A9A4F-148D-445A-89EB-EBDB7E5B6A15}">
      <dgm:prSet/>
      <dgm:spPr/>
      <dgm:t>
        <a:bodyPr/>
        <a:lstStyle/>
        <a:p>
          <a:endParaRPr lang="ru-RU"/>
        </a:p>
      </dgm:t>
    </dgm:pt>
    <dgm:pt modelId="{1D77F738-5AAA-4BD7-A315-62ABB16C277F}">
      <dgm:prSet phldrT="[Текст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sz="1600" b="1" dirty="0" smtClean="0">
              <a:solidFill>
                <a:schemeClr val="bg1"/>
              </a:solidFill>
            </a:rPr>
            <a:t>Учебное заведение для дворян</a:t>
          </a:r>
          <a:endParaRPr lang="ru-RU" sz="1600" b="1" dirty="0">
            <a:solidFill>
              <a:schemeClr val="bg1"/>
            </a:solidFill>
          </a:endParaRPr>
        </a:p>
      </dgm:t>
    </dgm:pt>
    <dgm:pt modelId="{45282BBC-F185-4ACF-8B9B-F57C749F5BD3}" type="parTrans" cxnId="{F3379801-CF3C-473E-A569-37BAAF700B11}">
      <dgm:prSet/>
      <dgm:spPr/>
      <dgm:t>
        <a:bodyPr/>
        <a:lstStyle/>
        <a:p>
          <a:endParaRPr lang="ru-RU"/>
        </a:p>
      </dgm:t>
    </dgm:pt>
    <dgm:pt modelId="{CE0C6C7E-C1CD-4A3A-8001-8F59A9CA3AD1}" type="sibTrans" cxnId="{F3379801-CF3C-473E-A569-37BAAF700B11}">
      <dgm:prSet/>
      <dgm:spPr/>
      <dgm:t>
        <a:bodyPr/>
        <a:lstStyle/>
        <a:p>
          <a:endParaRPr lang="ru-RU"/>
        </a:p>
      </dgm:t>
    </dgm:pt>
    <dgm:pt modelId="{615D63FC-7257-4E8C-AD97-DB4F81F13927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Товарищам</a:t>
          </a:r>
          <a:endParaRPr lang="ru-RU" sz="1800" b="1" dirty="0">
            <a:solidFill>
              <a:schemeClr val="tx1"/>
            </a:solidFill>
          </a:endParaRPr>
        </a:p>
      </dgm:t>
    </dgm:pt>
    <dgm:pt modelId="{BBD04D25-6EB9-486C-92AD-BAC80D74262B}" type="parTrans" cxnId="{7D61BA2F-C5DB-4430-86C7-ECDBBA7CA3C3}">
      <dgm:prSet/>
      <dgm:spPr/>
      <dgm:t>
        <a:bodyPr/>
        <a:lstStyle/>
        <a:p>
          <a:endParaRPr lang="ru-RU"/>
        </a:p>
      </dgm:t>
    </dgm:pt>
    <dgm:pt modelId="{58CEC7DF-97E5-4682-9144-011FD0DB73B0}" type="sibTrans" cxnId="{7D61BA2F-C5DB-4430-86C7-ECDBBA7CA3C3}">
      <dgm:prSet/>
      <dgm:spPr/>
      <dgm:t>
        <a:bodyPr/>
        <a:lstStyle/>
        <a:p>
          <a:endParaRPr lang="ru-RU"/>
        </a:p>
      </dgm:t>
    </dgm:pt>
    <dgm:pt modelId="{91FC2F83-0A82-4D87-B84A-F756147742EC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Дельвигу</a:t>
          </a:r>
          <a:endParaRPr lang="ru-RU" sz="1800" b="1" dirty="0">
            <a:solidFill>
              <a:schemeClr val="tx1"/>
            </a:solidFill>
          </a:endParaRPr>
        </a:p>
      </dgm:t>
    </dgm:pt>
    <dgm:pt modelId="{F8819D02-BB5B-430A-AC63-97C23390014B}" type="parTrans" cxnId="{042C53EB-2772-43E5-A7E8-F5211F6108D1}">
      <dgm:prSet/>
      <dgm:spPr/>
      <dgm:t>
        <a:bodyPr/>
        <a:lstStyle/>
        <a:p>
          <a:endParaRPr lang="ru-RU"/>
        </a:p>
      </dgm:t>
    </dgm:pt>
    <dgm:pt modelId="{7107B016-E737-4840-9100-01EEC9817A8F}" type="sibTrans" cxnId="{042C53EB-2772-43E5-A7E8-F5211F6108D1}">
      <dgm:prSet/>
      <dgm:spPr/>
      <dgm:t>
        <a:bodyPr/>
        <a:lstStyle/>
        <a:p>
          <a:endParaRPr lang="ru-RU"/>
        </a:p>
      </dgm:t>
    </dgm:pt>
    <dgm:pt modelId="{D39060FC-E7CE-405F-82BA-6CC6CBE26821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К Чаадаеву</a:t>
          </a:r>
          <a:endParaRPr lang="ru-RU" sz="1800" b="1" dirty="0">
            <a:solidFill>
              <a:schemeClr val="tx1"/>
            </a:solidFill>
          </a:endParaRPr>
        </a:p>
      </dgm:t>
    </dgm:pt>
    <dgm:pt modelId="{64A00E9A-5426-4BB7-8870-81D3887299FD}" type="parTrans" cxnId="{0A7726AD-6EEA-49BB-97B6-A187D7249B78}">
      <dgm:prSet/>
      <dgm:spPr/>
      <dgm:t>
        <a:bodyPr/>
        <a:lstStyle/>
        <a:p>
          <a:endParaRPr lang="ru-RU"/>
        </a:p>
      </dgm:t>
    </dgm:pt>
    <dgm:pt modelId="{905EFE09-2473-49C2-9A7D-9F1C40CDB365}" type="sibTrans" cxnId="{0A7726AD-6EEA-49BB-97B6-A187D7249B78}">
      <dgm:prSet/>
      <dgm:spPr/>
      <dgm:t>
        <a:bodyPr/>
        <a:lstStyle/>
        <a:p>
          <a:endParaRPr lang="ru-RU"/>
        </a:p>
      </dgm:t>
    </dgm:pt>
    <dgm:pt modelId="{F51F310C-5813-4B62-88D5-12A83C54A41E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19 октября. 1825</a:t>
          </a:r>
          <a:endParaRPr lang="ru-RU" sz="1800" b="1" dirty="0">
            <a:solidFill>
              <a:schemeClr val="tx1"/>
            </a:solidFill>
          </a:endParaRPr>
        </a:p>
      </dgm:t>
    </dgm:pt>
    <dgm:pt modelId="{BA3F56C4-99A2-4D2E-8A4A-0060843B3A1F}" type="parTrans" cxnId="{49EF98E5-2979-4F6A-8B09-FC1FA0F82549}">
      <dgm:prSet/>
      <dgm:spPr/>
      <dgm:t>
        <a:bodyPr/>
        <a:lstStyle/>
        <a:p>
          <a:endParaRPr lang="ru-RU"/>
        </a:p>
      </dgm:t>
    </dgm:pt>
    <dgm:pt modelId="{504720C5-A31F-4927-94DB-8F4629BA0095}" type="sibTrans" cxnId="{49EF98E5-2979-4F6A-8B09-FC1FA0F82549}">
      <dgm:prSet/>
      <dgm:spPr/>
      <dgm:t>
        <a:bodyPr/>
        <a:lstStyle/>
        <a:p>
          <a:endParaRPr lang="ru-RU"/>
        </a:p>
      </dgm:t>
    </dgm:pt>
    <dgm:pt modelId="{A8C6986B-0306-46C9-B83F-64665FC251E4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Разлука</a:t>
          </a:r>
          <a:endParaRPr lang="ru-RU" sz="1800" b="1" dirty="0">
            <a:solidFill>
              <a:schemeClr val="tx1"/>
            </a:solidFill>
          </a:endParaRPr>
        </a:p>
      </dgm:t>
    </dgm:pt>
    <dgm:pt modelId="{CF2DACFF-0289-4E15-990B-AD50FC8C2870}" type="parTrans" cxnId="{15E838FE-E47F-4ED8-8CF7-D6409B148096}">
      <dgm:prSet/>
      <dgm:spPr/>
      <dgm:t>
        <a:bodyPr/>
        <a:lstStyle/>
        <a:p>
          <a:endParaRPr lang="ru-RU"/>
        </a:p>
      </dgm:t>
    </dgm:pt>
    <dgm:pt modelId="{0B91AA0D-5542-4157-AC7C-A3EDCBF2DBB8}" type="sibTrans" cxnId="{15E838FE-E47F-4ED8-8CF7-D6409B148096}">
      <dgm:prSet/>
      <dgm:spPr/>
      <dgm:t>
        <a:bodyPr/>
        <a:lstStyle/>
        <a:p>
          <a:endParaRPr lang="ru-RU"/>
        </a:p>
      </dgm:t>
    </dgm:pt>
    <dgm:pt modelId="{8B4D5DCB-5B72-467A-8C2B-F844DE4DE26E}" type="pres">
      <dgm:prSet presAssocID="{4C18B835-B73C-4255-A84C-F4801AA2BFA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CF92F-A392-41B4-9334-9B525BF50EF3}" type="pres">
      <dgm:prSet presAssocID="{67945098-E9BD-41C7-A543-2DA22E6D207B}" presName="centerShape" presStyleLbl="node0" presStyleIdx="0" presStyleCnt="1" custScaleX="275808" custScaleY="155734"/>
      <dgm:spPr/>
      <dgm:t>
        <a:bodyPr/>
        <a:lstStyle/>
        <a:p>
          <a:endParaRPr lang="ru-RU"/>
        </a:p>
      </dgm:t>
    </dgm:pt>
    <dgm:pt modelId="{368CD1A8-04B1-4638-AC00-A44E17D7974E}" type="pres">
      <dgm:prSet presAssocID="{45282BBC-F185-4ACF-8B9B-F57C749F5BD3}" presName="parTrans" presStyleLbl="sibTrans2D1" presStyleIdx="0" presStyleCnt="6"/>
      <dgm:spPr/>
      <dgm:t>
        <a:bodyPr/>
        <a:lstStyle/>
        <a:p>
          <a:endParaRPr lang="ru-RU"/>
        </a:p>
      </dgm:t>
    </dgm:pt>
    <dgm:pt modelId="{B3EC1BC8-6C3E-4DE8-95FD-DD3B1CAB6CE9}" type="pres">
      <dgm:prSet presAssocID="{45282BBC-F185-4ACF-8B9B-F57C749F5BD3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E08DAD9B-772B-4095-A561-55FBC1842A15}" type="pres">
      <dgm:prSet presAssocID="{1D77F738-5AAA-4BD7-A315-62ABB16C277F}" presName="node" presStyleLbl="node1" presStyleIdx="0" presStyleCnt="6" custScaleX="1423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53F3A9-98FD-46C6-85C8-7AD220B5DE79}" type="pres">
      <dgm:prSet presAssocID="{BBD04D25-6EB9-486C-92AD-BAC80D74262B}" presName="parTrans" presStyleLbl="sibTrans2D1" presStyleIdx="1" presStyleCnt="6"/>
      <dgm:spPr/>
      <dgm:t>
        <a:bodyPr/>
        <a:lstStyle/>
        <a:p>
          <a:endParaRPr lang="ru-RU"/>
        </a:p>
      </dgm:t>
    </dgm:pt>
    <dgm:pt modelId="{0928C190-D030-4FFF-97E7-BC22BED86EA2}" type="pres">
      <dgm:prSet presAssocID="{BBD04D25-6EB9-486C-92AD-BAC80D74262B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AE55D87E-5788-4F4C-8C7D-77529B8D7873}" type="pres">
      <dgm:prSet presAssocID="{615D63FC-7257-4E8C-AD97-DB4F81F13927}" presName="node" presStyleLbl="node1" presStyleIdx="1" presStyleCnt="6" custScaleX="156640" custScaleY="113049" custRadScaleRad="155653" custRadScaleInc="13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F37CCA-41BD-4C50-93E1-01939EF10972}" type="pres">
      <dgm:prSet presAssocID="{F8819D02-BB5B-430A-AC63-97C23390014B}" presName="parTrans" presStyleLbl="sibTrans2D1" presStyleIdx="2" presStyleCnt="6"/>
      <dgm:spPr/>
      <dgm:t>
        <a:bodyPr/>
        <a:lstStyle/>
        <a:p>
          <a:endParaRPr lang="ru-RU"/>
        </a:p>
      </dgm:t>
    </dgm:pt>
    <dgm:pt modelId="{DC403E15-F0D7-4CCC-BDFD-B86B501FA01A}" type="pres">
      <dgm:prSet presAssocID="{F8819D02-BB5B-430A-AC63-97C23390014B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15BB7D0D-D110-43A7-82CF-830CB4A6D1B1}" type="pres">
      <dgm:prSet presAssocID="{91FC2F83-0A82-4D87-B84A-F756147742EC}" presName="node" presStyleLbl="node1" presStyleIdx="2" presStyleCnt="6" custScaleX="161016" custRadScaleRad="157445" custRadScaleInc="86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7DDD96-C725-448C-9FC3-D652CB6F0CA5}" type="pres">
      <dgm:prSet presAssocID="{64A00E9A-5426-4BB7-8870-81D3887299FD}" presName="parTrans" presStyleLbl="sibTrans2D1" presStyleIdx="3" presStyleCnt="6"/>
      <dgm:spPr/>
      <dgm:t>
        <a:bodyPr/>
        <a:lstStyle/>
        <a:p>
          <a:endParaRPr lang="ru-RU"/>
        </a:p>
      </dgm:t>
    </dgm:pt>
    <dgm:pt modelId="{AA77CE18-759A-4809-B87E-8C732DA61F50}" type="pres">
      <dgm:prSet presAssocID="{64A00E9A-5426-4BB7-8870-81D3887299FD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00CBA123-AC53-4F69-BE0D-4AF9CCE81086}" type="pres">
      <dgm:prSet presAssocID="{D39060FC-E7CE-405F-82BA-6CC6CBE26821}" presName="node" presStyleLbl="node1" presStyleIdx="3" presStyleCnt="6" custScaleX="146236" custRadScaleRad="147491" custRadScaleInc="-15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ACF127-AC55-4FF3-8CAD-5237BBBC3980}" type="pres">
      <dgm:prSet presAssocID="{BA3F56C4-99A2-4D2E-8A4A-0060843B3A1F}" presName="parTrans" presStyleLbl="sibTrans2D1" presStyleIdx="4" presStyleCnt="6"/>
      <dgm:spPr/>
      <dgm:t>
        <a:bodyPr/>
        <a:lstStyle/>
        <a:p>
          <a:endParaRPr lang="ru-RU"/>
        </a:p>
      </dgm:t>
    </dgm:pt>
    <dgm:pt modelId="{152588A5-F1CC-4D8C-BE4B-9FF490BF6425}" type="pres">
      <dgm:prSet presAssocID="{BA3F56C4-99A2-4D2E-8A4A-0060843B3A1F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C2CEEEC9-1D92-41E4-AB23-DF9AE183D1C7}" type="pres">
      <dgm:prSet presAssocID="{F51F310C-5813-4B62-88D5-12A83C54A41E}" presName="node" presStyleLbl="node1" presStyleIdx="4" presStyleCnt="6" custScaleX="164342" custRadScaleRad="150732" custRadScaleInc="-84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8BD614-B2B6-4C2B-A17F-7FD6163644DF}" type="pres">
      <dgm:prSet presAssocID="{CF2DACFF-0289-4E15-990B-AD50FC8C2870}" presName="parTrans" presStyleLbl="sibTrans2D1" presStyleIdx="5" presStyleCnt="6"/>
      <dgm:spPr/>
      <dgm:t>
        <a:bodyPr/>
        <a:lstStyle/>
        <a:p>
          <a:endParaRPr lang="ru-RU"/>
        </a:p>
      </dgm:t>
    </dgm:pt>
    <dgm:pt modelId="{77415A48-F633-4FB9-A840-0522628B518D}" type="pres">
      <dgm:prSet presAssocID="{CF2DACFF-0289-4E15-990B-AD50FC8C2870}" presName="connectorText" presStyleLbl="sibTrans2D1" presStyleIdx="5" presStyleCnt="6"/>
      <dgm:spPr/>
      <dgm:t>
        <a:bodyPr/>
        <a:lstStyle/>
        <a:p>
          <a:endParaRPr lang="ru-RU"/>
        </a:p>
      </dgm:t>
    </dgm:pt>
    <dgm:pt modelId="{09C703A2-F64E-4FDC-9E52-6995B51EF4E9}" type="pres">
      <dgm:prSet presAssocID="{A8C6986B-0306-46C9-B83F-64665FC251E4}" presName="node" presStyleLbl="node1" presStyleIdx="5" presStyleCnt="6" custScaleX="158602" custScaleY="118242" custRadScaleRad="161975" custRadScaleInc="-46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FEEDF6-C7BD-42A0-AE20-D061F80B170D}" type="presOf" srcId="{67945098-E9BD-41C7-A543-2DA22E6D207B}" destId="{597CF92F-A392-41B4-9334-9B525BF50EF3}" srcOrd="0" destOrd="0" presId="urn:microsoft.com/office/officeart/2005/8/layout/radial5"/>
    <dgm:cxn modelId="{49EF98E5-2979-4F6A-8B09-FC1FA0F82549}" srcId="{67945098-E9BD-41C7-A543-2DA22E6D207B}" destId="{F51F310C-5813-4B62-88D5-12A83C54A41E}" srcOrd="4" destOrd="0" parTransId="{BA3F56C4-99A2-4D2E-8A4A-0060843B3A1F}" sibTransId="{504720C5-A31F-4927-94DB-8F4629BA0095}"/>
    <dgm:cxn modelId="{B0090B9D-EA48-4E62-ABE5-C28E5E83DC34}" type="presOf" srcId="{1D77F738-5AAA-4BD7-A315-62ABB16C277F}" destId="{E08DAD9B-772B-4095-A561-55FBC1842A15}" srcOrd="0" destOrd="0" presId="urn:microsoft.com/office/officeart/2005/8/layout/radial5"/>
    <dgm:cxn modelId="{F36A3B17-3341-4B04-BA86-A2DB7837184F}" type="presOf" srcId="{BBD04D25-6EB9-486C-92AD-BAC80D74262B}" destId="{4E53F3A9-98FD-46C6-85C8-7AD220B5DE79}" srcOrd="0" destOrd="0" presId="urn:microsoft.com/office/officeart/2005/8/layout/radial5"/>
    <dgm:cxn modelId="{D7F449D2-FC29-4214-99E8-533991D61B6A}" type="presOf" srcId="{615D63FC-7257-4E8C-AD97-DB4F81F13927}" destId="{AE55D87E-5788-4F4C-8C7D-77529B8D7873}" srcOrd="0" destOrd="0" presId="urn:microsoft.com/office/officeart/2005/8/layout/radial5"/>
    <dgm:cxn modelId="{85C24B83-C744-4AC6-97DD-FB3FD05D5E02}" type="presOf" srcId="{64A00E9A-5426-4BB7-8870-81D3887299FD}" destId="{AA77CE18-759A-4809-B87E-8C732DA61F50}" srcOrd="1" destOrd="0" presId="urn:microsoft.com/office/officeart/2005/8/layout/radial5"/>
    <dgm:cxn modelId="{AF805D68-FA69-43CA-B03B-F5FE3DDB3363}" type="presOf" srcId="{4C18B835-B73C-4255-A84C-F4801AA2BFAB}" destId="{8B4D5DCB-5B72-467A-8C2B-F844DE4DE26E}" srcOrd="0" destOrd="0" presId="urn:microsoft.com/office/officeart/2005/8/layout/radial5"/>
    <dgm:cxn modelId="{CBE81303-3844-44C1-946B-F36327A56F49}" type="presOf" srcId="{BBD04D25-6EB9-486C-92AD-BAC80D74262B}" destId="{0928C190-D030-4FFF-97E7-BC22BED86EA2}" srcOrd="1" destOrd="0" presId="urn:microsoft.com/office/officeart/2005/8/layout/radial5"/>
    <dgm:cxn modelId="{D8F0F011-996B-421C-B633-BB406D777808}" type="presOf" srcId="{CF2DACFF-0289-4E15-990B-AD50FC8C2870}" destId="{77415A48-F633-4FB9-A840-0522628B518D}" srcOrd="1" destOrd="0" presId="urn:microsoft.com/office/officeart/2005/8/layout/radial5"/>
    <dgm:cxn modelId="{6625C58F-375E-4B88-BD82-2B2B07FDBD1C}" type="presOf" srcId="{BA3F56C4-99A2-4D2E-8A4A-0060843B3A1F}" destId="{0BACF127-AC55-4FF3-8CAD-5237BBBC3980}" srcOrd="0" destOrd="0" presId="urn:microsoft.com/office/officeart/2005/8/layout/radial5"/>
    <dgm:cxn modelId="{85914720-ABBE-4AD0-8AF0-20928087F476}" type="presOf" srcId="{91FC2F83-0A82-4D87-B84A-F756147742EC}" destId="{15BB7D0D-D110-43A7-82CF-830CB4A6D1B1}" srcOrd="0" destOrd="0" presId="urn:microsoft.com/office/officeart/2005/8/layout/radial5"/>
    <dgm:cxn modelId="{35CB2BA6-2108-4803-9267-9398588F73B8}" type="presOf" srcId="{BA3F56C4-99A2-4D2E-8A4A-0060843B3A1F}" destId="{152588A5-F1CC-4D8C-BE4B-9FF490BF6425}" srcOrd="1" destOrd="0" presId="urn:microsoft.com/office/officeart/2005/8/layout/radial5"/>
    <dgm:cxn modelId="{CDD927DF-4F00-4333-A854-9EF1E6092B80}" type="presOf" srcId="{45282BBC-F185-4ACF-8B9B-F57C749F5BD3}" destId="{368CD1A8-04B1-4638-AC00-A44E17D7974E}" srcOrd="0" destOrd="0" presId="urn:microsoft.com/office/officeart/2005/8/layout/radial5"/>
    <dgm:cxn modelId="{15E838FE-E47F-4ED8-8CF7-D6409B148096}" srcId="{67945098-E9BD-41C7-A543-2DA22E6D207B}" destId="{A8C6986B-0306-46C9-B83F-64665FC251E4}" srcOrd="5" destOrd="0" parTransId="{CF2DACFF-0289-4E15-990B-AD50FC8C2870}" sibTransId="{0B91AA0D-5542-4157-AC7C-A3EDCBF2DBB8}"/>
    <dgm:cxn modelId="{5E67F3E3-6EFB-41CD-A4A3-2F41DE1BB6CF}" type="presOf" srcId="{F8819D02-BB5B-430A-AC63-97C23390014B}" destId="{BBF37CCA-41BD-4C50-93E1-01939EF10972}" srcOrd="0" destOrd="0" presId="urn:microsoft.com/office/officeart/2005/8/layout/radial5"/>
    <dgm:cxn modelId="{D3DC42CD-53C1-4723-9EFC-C5AD889D63D6}" type="presOf" srcId="{A8C6986B-0306-46C9-B83F-64665FC251E4}" destId="{09C703A2-F64E-4FDC-9E52-6995B51EF4E9}" srcOrd="0" destOrd="0" presId="urn:microsoft.com/office/officeart/2005/8/layout/radial5"/>
    <dgm:cxn modelId="{7D61BA2F-C5DB-4430-86C7-ECDBBA7CA3C3}" srcId="{67945098-E9BD-41C7-A543-2DA22E6D207B}" destId="{615D63FC-7257-4E8C-AD97-DB4F81F13927}" srcOrd="1" destOrd="0" parTransId="{BBD04D25-6EB9-486C-92AD-BAC80D74262B}" sibTransId="{58CEC7DF-97E5-4682-9144-011FD0DB73B0}"/>
    <dgm:cxn modelId="{CEF841AD-6F15-49F0-A667-C36322BE6BD9}" type="presOf" srcId="{CF2DACFF-0289-4E15-990B-AD50FC8C2870}" destId="{7A8BD614-B2B6-4C2B-A17F-7FD6163644DF}" srcOrd="0" destOrd="0" presId="urn:microsoft.com/office/officeart/2005/8/layout/radial5"/>
    <dgm:cxn modelId="{3101C746-050E-415B-9E9D-39A32ADC68DE}" type="presOf" srcId="{D39060FC-E7CE-405F-82BA-6CC6CBE26821}" destId="{00CBA123-AC53-4F69-BE0D-4AF9CCE81086}" srcOrd="0" destOrd="0" presId="urn:microsoft.com/office/officeart/2005/8/layout/radial5"/>
    <dgm:cxn modelId="{0A7726AD-6EEA-49BB-97B6-A187D7249B78}" srcId="{67945098-E9BD-41C7-A543-2DA22E6D207B}" destId="{D39060FC-E7CE-405F-82BA-6CC6CBE26821}" srcOrd="3" destOrd="0" parTransId="{64A00E9A-5426-4BB7-8870-81D3887299FD}" sibTransId="{905EFE09-2473-49C2-9A7D-9F1C40CDB365}"/>
    <dgm:cxn modelId="{94595262-8B08-446F-B1D3-8B9F9CD8D8E8}" type="presOf" srcId="{45282BBC-F185-4ACF-8B9B-F57C749F5BD3}" destId="{B3EC1BC8-6C3E-4DE8-95FD-DD3B1CAB6CE9}" srcOrd="1" destOrd="0" presId="urn:microsoft.com/office/officeart/2005/8/layout/radial5"/>
    <dgm:cxn modelId="{042C53EB-2772-43E5-A7E8-F5211F6108D1}" srcId="{67945098-E9BD-41C7-A543-2DA22E6D207B}" destId="{91FC2F83-0A82-4D87-B84A-F756147742EC}" srcOrd="2" destOrd="0" parTransId="{F8819D02-BB5B-430A-AC63-97C23390014B}" sibTransId="{7107B016-E737-4840-9100-01EEC9817A8F}"/>
    <dgm:cxn modelId="{1E8A9A4F-148D-445A-89EB-EBDB7E5B6A15}" srcId="{4C18B835-B73C-4255-A84C-F4801AA2BFAB}" destId="{67945098-E9BD-41C7-A543-2DA22E6D207B}" srcOrd="0" destOrd="0" parTransId="{4F4F3C3F-A36D-4592-97DB-492600302CCA}" sibTransId="{E3290C00-070D-455E-A9A5-4D06792CA3E0}"/>
    <dgm:cxn modelId="{3D5C56D3-E2D9-478F-B575-0B0A6EF4DB55}" type="presOf" srcId="{F51F310C-5813-4B62-88D5-12A83C54A41E}" destId="{C2CEEEC9-1D92-41E4-AB23-DF9AE183D1C7}" srcOrd="0" destOrd="0" presId="urn:microsoft.com/office/officeart/2005/8/layout/radial5"/>
    <dgm:cxn modelId="{AFB3E574-ADBE-4AC7-A881-BCA34316EA42}" type="presOf" srcId="{64A00E9A-5426-4BB7-8870-81D3887299FD}" destId="{E87DDD96-C725-448C-9FC3-D652CB6F0CA5}" srcOrd="0" destOrd="0" presId="urn:microsoft.com/office/officeart/2005/8/layout/radial5"/>
    <dgm:cxn modelId="{F3379801-CF3C-473E-A569-37BAAF700B11}" srcId="{67945098-E9BD-41C7-A543-2DA22E6D207B}" destId="{1D77F738-5AAA-4BD7-A315-62ABB16C277F}" srcOrd="0" destOrd="0" parTransId="{45282BBC-F185-4ACF-8B9B-F57C749F5BD3}" sibTransId="{CE0C6C7E-C1CD-4A3A-8001-8F59A9CA3AD1}"/>
    <dgm:cxn modelId="{12AD0615-AA70-46F3-95CE-0CA6351DB381}" type="presOf" srcId="{F8819D02-BB5B-430A-AC63-97C23390014B}" destId="{DC403E15-F0D7-4CCC-BDFD-B86B501FA01A}" srcOrd="1" destOrd="0" presId="urn:microsoft.com/office/officeart/2005/8/layout/radial5"/>
    <dgm:cxn modelId="{A1CCEB04-5C14-478A-ADFF-75A5FA3EBAD6}" type="presParOf" srcId="{8B4D5DCB-5B72-467A-8C2B-F844DE4DE26E}" destId="{597CF92F-A392-41B4-9334-9B525BF50EF3}" srcOrd="0" destOrd="0" presId="urn:microsoft.com/office/officeart/2005/8/layout/radial5"/>
    <dgm:cxn modelId="{D4466DCE-D101-488E-AB01-FB42D51EAECD}" type="presParOf" srcId="{8B4D5DCB-5B72-467A-8C2B-F844DE4DE26E}" destId="{368CD1A8-04B1-4638-AC00-A44E17D7974E}" srcOrd="1" destOrd="0" presId="urn:microsoft.com/office/officeart/2005/8/layout/radial5"/>
    <dgm:cxn modelId="{D33A91E5-D614-4E94-8208-FDA50E392A00}" type="presParOf" srcId="{368CD1A8-04B1-4638-AC00-A44E17D7974E}" destId="{B3EC1BC8-6C3E-4DE8-95FD-DD3B1CAB6CE9}" srcOrd="0" destOrd="0" presId="urn:microsoft.com/office/officeart/2005/8/layout/radial5"/>
    <dgm:cxn modelId="{5EDB3997-65D6-458E-B88A-70425664C6C7}" type="presParOf" srcId="{8B4D5DCB-5B72-467A-8C2B-F844DE4DE26E}" destId="{E08DAD9B-772B-4095-A561-55FBC1842A15}" srcOrd="2" destOrd="0" presId="urn:microsoft.com/office/officeart/2005/8/layout/radial5"/>
    <dgm:cxn modelId="{5387A9B2-C9EC-485F-A494-B761B42D35F6}" type="presParOf" srcId="{8B4D5DCB-5B72-467A-8C2B-F844DE4DE26E}" destId="{4E53F3A9-98FD-46C6-85C8-7AD220B5DE79}" srcOrd="3" destOrd="0" presId="urn:microsoft.com/office/officeart/2005/8/layout/radial5"/>
    <dgm:cxn modelId="{5C29FEC2-1F14-4A35-8FBD-9EF9838AE446}" type="presParOf" srcId="{4E53F3A9-98FD-46C6-85C8-7AD220B5DE79}" destId="{0928C190-D030-4FFF-97E7-BC22BED86EA2}" srcOrd="0" destOrd="0" presId="urn:microsoft.com/office/officeart/2005/8/layout/radial5"/>
    <dgm:cxn modelId="{A3740CB7-5113-47B5-B5EA-62E434030C4B}" type="presParOf" srcId="{8B4D5DCB-5B72-467A-8C2B-F844DE4DE26E}" destId="{AE55D87E-5788-4F4C-8C7D-77529B8D7873}" srcOrd="4" destOrd="0" presId="urn:microsoft.com/office/officeart/2005/8/layout/radial5"/>
    <dgm:cxn modelId="{5C26FB14-5663-43AE-80FE-35AFBFF1F051}" type="presParOf" srcId="{8B4D5DCB-5B72-467A-8C2B-F844DE4DE26E}" destId="{BBF37CCA-41BD-4C50-93E1-01939EF10972}" srcOrd="5" destOrd="0" presId="urn:microsoft.com/office/officeart/2005/8/layout/radial5"/>
    <dgm:cxn modelId="{B499BDC8-8A04-40A1-A057-D611296A4A7A}" type="presParOf" srcId="{BBF37CCA-41BD-4C50-93E1-01939EF10972}" destId="{DC403E15-F0D7-4CCC-BDFD-B86B501FA01A}" srcOrd="0" destOrd="0" presId="urn:microsoft.com/office/officeart/2005/8/layout/radial5"/>
    <dgm:cxn modelId="{DEC7A2E8-8CA0-44AA-8FE0-BE1CCD7CE13C}" type="presParOf" srcId="{8B4D5DCB-5B72-467A-8C2B-F844DE4DE26E}" destId="{15BB7D0D-D110-43A7-82CF-830CB4A6D1B1}" srcOrd="6" destOrd="0" presId="urn:microsoft.com/office/officeart/2005/8/layout/radial5"/>
    <dgm:cxn modelId="{C8CE455B-A5B5-4757-83FC-DAF9D6389E52}" type="presParOf" srcId="{8B4D5DCB-5B72-467A-8C2B-F844DE4DE26E}" destId="{E87DDD96-C725-448C-9FC3-D652CB6F0CA5}" srcOrd="7" destOrd="0" presId="urn:microsoft.com/office/officeart/2005/8/layout/radial5"/>
    <dgm:cxn modelId="{7456689D-C996-48AD-B08C-6A3B28447B50}" type="presParOf" srcId="{E87DDD96-C725-448C-9FC3-D652CB6F0CA5}" destId="{AA77CE18-759A-4809-B87E-8C732DA61F50}" srcOrd="0" destOrd="0" presId="urn:microsoft.com/office/officeart/2005/8/layout/radial5"/>
    <dgm:cxn modelId="{61DFC8A9-3BBE-4EEF-B27A-6DE6775BBD65}" type="presParOf" srcId="{8B4D5DCB-5B72-467A-8C2B-F844DE4DE26E}" destId="{00CBA123-AC53-4F69-BE0D-4AF9CCE81086}" srcOrd="8" destOrd="0" presId="urn:microsoft.com/office/officeart/2005/8/layout/radial5"/>
    <dgm:cxn modelId="{D2F4E9DC-ECB7-4A50-AB33-8999E2839430}" type="presParOf" srcId="{8B4D5DCB-5B72-467A-8C2B-F844DE4DE26E}" destId="{0BACF127-AC55-4FF3-8CAD-5237BBBC3980}" srcOrd="9" destOrd="0" presId="urn:microsoft.com/office/officeart/2005/8/layout/radial5"/>
    <dgm:cxn modelId="{1E4D423B-90EF-4281-B22A-77D294BBF6CA}" type="presParOf" srcId="{0BACF127-AC55-4FF3-8CAD-5237BBBC3980}" destId="{152588A5-F1CC-4D8C-BE4B-9FF490BF6425}" srcOrd="0" destOrd="0" presId="urn:microsoft.com/office/officeart/2005/8/layout/radial5"/>
    <dgm:cxn modelId="{16290D26-A059-440F-B198-285D29ADBFFB}" type="presParOf" srcId="{8B4D5DCB-5B72-467A-8C2B-F844DE4DE26E}" destId="{C2CEEEC9-1D92-41E4-AB23-DF9AE183D1C7}" srcOrd="10" destOrd="0" presId="urn:microsoft.com/office/officeart/2005/8/layout/radial5"/>
    <dgm:cxn modelId="{520E770B-5C34-4934-B114-13BA694D7677}" type="presParOf" srcId="{8B4D5DCB-5B72-467A-8C2B-F844DE4DE26E}" destId="{7A8BD614-B2B6-4C2B-A17F-7FD6163644DF}" srcOrd="11" destOrd="0" presId="urn:microsoft.com/office/officeart/2005/8/layout/radial5"/>
    <dgm:cxn modelId="{7891A9D0-8160-443B-9C2B-626252E5C70E}" type="presParOf" srcId="{7A8BD614-B2B6-4C2B-A17F-7FD6163644DF}" destId="{77415A48-F633-4FB9-A840-0522628B518D}" srcOrd="0" destOrd="0" presId="urn:microsoft.com/office/officeart/2005/8/layout/radial5"/>
    <dgm:cxn modelId="{502EA7F5-71E0-48FA-BA72-B806D919A95C}" type="presParOf" srcId="{8B4D5DCB-5B72-467A-8C2B-F844DE4DE26E}" destId="{09C703A2-F64E-4FDC-9E52-6995B51EF4E9}" srcOrd="12" destOrd="0" presId="urn:microsoft.com/office/officeart/2005/8/layout/radial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CF92F-A392-41B4-9334-9B525BF50EF3}">
      <dsp:nvSpPr>
        <dsp:cNvPr id="0" name=""/>
        <dsp:cNvSpPr/>
      </dsp:nvSpPr>
      <dsp:spPr>
        <a:xfrm>
          <a:off x="3225543" y="1943418"/>
          <a:ext cx="1248073" cy="1248073"/>
        </a:xfrm>
        <a:prstGeom prst="ellipse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600" b="1" kern="1200" dirty="0" smtClean="0">
              <a:solidFill>
                <a:schemeClr val="bg1"/>
              </a:solidFill>
            </a:rPr>
            <a:t>?</a:t>
          </a:r>
          <a:endParaRPr lang="ru-RU" sz="5600" b="1" kern="1200" dirty="0">
            <a:solidFill>
              <a:schemeClr val="bg1"/>
            </a:solidFill>
          </a:endParaRPr>
        </a:p>
      </dsp:txBody>
      <dsp:txXfrm>
        <a:off x="3408319" y="2126194"/>
        <a:ext cx="882521" cy="882521"/>
      </dsp:txXfrm>
    </dsp:sp>
    <dsp:sp modelId="{368CD1A8-04B1-4638-AC00-A44E17D7974E}">
      <dsp:nvSpPr>
        <dsp:cNvPr id="0" name=""/>
        <dsp:cNvSpPr/>
      </dsp:nvSpPr>
      <dsp:spPr>
        <a:xfrm rot="16066087">
          <a:off x="3661090" y="1431950"/>
          <a:ext cx="306525" cy="463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3708859" y="1570555"/>
        <a:ext cx="214568" cy="277985"/>
      </dsp:txXfrm>
    </dsp:sp>
    <dsp:sp modelId="{E08DAD9B-772B-4095-A561-55FBC1842A15}">
      <dsp:nvSpPr>
        <dsp:cNvPr id="0" name=""/>
        <dsp:cNvSpPr/>
      </dsp:nvSpPr>
      <dsp:spPr>
        <a:xfrm>
          <a:off x="2806234" y="3564"/>
          <a:ext cx="1939951" cy="1362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Учебное заведение для дворян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3090333" y="203122"/>
        <a:ext cx="1371753" cy="963554"/>
      </dsp:txXfrm>
    </dsp:sp>
    <dsp:sp modelId="{4E53F3A9-98FD-46C6-85C8-7AD220B5DE79}">
      <dsp:nvSpPr>
        <dsp:cNvPr id="0" name=""/>
        <dsp:cNvSpPr/>
      </dsp:nvSpPr>
      <dsp:spPr>
        <a:xfrm rot="45261">
          <a:off x="4533836" y="2345766"/>
          <a:ext cx="145232" cy="463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4533838" y="2438140"/>
        <a:ext cx="101662" cy="277985"/>
      </dsp:txXfrm>
    </dsp:sp>
    <dsp:sp modelId="{AE55D87E-5788-4F4C-8C7D-77529B8D7873}">
      <dsp:nvSpPr>
        <dsp:cNvPr id="0" name=""/>
        <dsp:cNvSpPr/>
      </dsp:nvSpPr>
      <dsp:spPr>
        <a:xfrm>
          <a:off x="4747410" y="1910258"/>
          <a:ext cx="1870987" cy="1362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Режим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5021410" y="2109816"/>
        <a:ext cx="1322987" cy="963554"/>
      </dsp:txXfrm>
    </dsp:sp>
    <dsp:sp modelId="{BBF37CCA-41BD-4C50-93E1-01939EF10972}">
      <dsp:nvSpPr>
        <dsp:cNvPr id="0" name=""/>
        <dsp:cNvSpPr/>
      </dsp:nvSpPr>
      <dsp:spPr>
        <a:xfrm rot="5530568">
          <a:off x="3648325" y="3263018"/>
          <a:ext cx="332042" cy="463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3700023" y="3305908"/>
        <a:ext cx="232429" cy="277985"/>
      </dsp:txXfrm>
    </dsp:sp>
    <dsp:sp modelId="{15BB7D0D-D110-43A7-82CF-830CB4A6D1B1}">
      <dsp:nvSpPr>
        <dsp:cNvPr id="0" name=""/>
        <dsp:cNvSpPr/>
      </dsp:nvSpPr>
      <dsp:spPr>
        <a:xfrm>
          <a:off x="2463127" y="3816951"/>
          <a:ext cx="2626165" cy="1362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Примеры знаменитых учеников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2847720" y="4016509"/>
        <a:ext cx="1856979" cy="963554"/>
      </dsp:txXfrm>
    </dsp:sp>
    <dsp:sp modelId="{E87DDD96-C725-448C-9FC3-D652CB6F0CA5}">
      <dsp:nvSpPr>
        <dsp:cNvPr id="0" name=""/>
        <dsp:cNvSpPr/>
      </dsp:nvSpPr>
      <dsp:spPr>
        <a:xfrm rot="10822373">
          <a:off x="2878336" y="2330278"/>
          <a:ext cx="245372" cy="463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2951947" y="2423179"/>
        <a:ext cx="171760" cy="277985"/>
      </dsp:txXfrm>
    </dsp:sp>
    <dsp:sp modelId="{00CBA123-AC53-4F69-BE0D-4AF9CCE81086}">
      <dsp:nvSpPr>
        <dsp:cNvPr id="0" name=""/>
        <dsp:cNvSpPr/>
      </dsp:nvSpPr>
      <dsp:spPr>
        <a:xfrm>
          <a:off x="417245" y="1871413"/>
          <a:ext cx="2345428" cy="1362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«19 октября»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760725" y="2070971"/>
        <a:ext cx="1658468" cy="9635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CF92F-A392-41B4-9334-9B525BF50EF3}">
      <dsp:nvSpPr>
        <dsp:cNvPr id="0" name=""/>
        <dsp:cNvSpPr/>
      </dsp:nvSpPr>
      <dsp:spPr>
        <a:xfrm>
          <a:off x="2237404" y="1295550"/>
          <a:ext cx="2788350" cy="2592085"/>
        </a:xfrm>
        <a:prstGeom prst="ellipse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Дельвиг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и лицейские товарищи</a:t>
          </a:r>
          <a:endParaRPr lang="ru-RU" sz="11500" b="1" kern="1200" dirty="0">
            <a:solidFill>
              <a:schemeClr val="bg1"/>
            </a:solidFill>
          </a:endParaRPr>
        </a:p>
      </dsp:txBody>
      <dsp:txXfrm>
        <a:off x="2645748" y="1675152"/>
        <a:ext cx="1971662" cy="1832881"/>
      </dsp:txXfrm>
    </dsp:sp>
    <dsp:sp modelId="{368CD1A8-04B1-4638-AC00-A44E17D7974E}">
      <dsp:nvSpPr>
        <dsp:cNvPr id="0" name=""/>
        <dsp:cNvSpPr/>
      </dsp:nvSpPr>
      <dsp:spPr>
        <a:xfrm rot="5400000">
          <a:off x="3612848" y="1098178"/>
          <a:ext cx="37462" cy="463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3618468" y="1185220"/>
        <a:ext cx="26223" cy="277985"/>
      </dsp:txXfrm>
    </dsp:sp>
    <dsp:sp modelId="{E08DAD9B-772B-4095-A561-55FBC1842A15}">
      <dsp:nvSpPr>
        <dsp:cNvPr id="0" name=""/>
        <dsp:cNvSpPr/>
      </dsp:nvSpPr>
      <dsp:spPr>
        <a:xfrm>
          <a:off x="2661603" y="3564"/>
          <a:ext cx="1939951" cy="1362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Учебное заведение для дворян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2945702" y="203122"/>
        <a:ext cx="1371753" cy="963554"/>
      </dsp:txXfrm>
    </dsp:sp>
    <dsp:sp modelId="{4E53F3A9-98FD-46C6-85C8-7AD220B5DE79}">
      <dsp:nvSpPr>
        <dsp:cNvPr id="0" name=""/>
        <dsp:cNvSpPr/>
      </dsp:nvSpPr>
      <dsp:spPr>
        <a:xfrm rot="10847758">
          <a:off x="4797994" y="2377261"/>
          <a:ext cx="160850" cy="463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4846247" y="2470257"/>
        <a:ext cx="112595" cy="277985"/>
      </dsp:txXfrm>
    </dsp:sp>
    <dsp:sp modelId="{AE55D87E-5788-4F4C-8C7D-77529B8D7873}">
      <dsp:nvSpPr>
        <dsp:cNvPr id="0" name=""/>
        <dsp:cNvSpPr/>
      </dsp:nvSpPr>
      <dsp:spPr>
        <a:xfrm>
          <a:off x="4721684" y="1943419"/>
          <a:ext cx="2593515" cy="1362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Пушкин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5101495" y="2142977"/>
        <a:ext cx="1833893" cy="963554"/>
      </dsp:txXfrm>
    </dsp:sp>
    <dsp:sp modelId="{BBF37CCA-41BD-4C50-93E1-01939EF10972}">
      <dsp:nvSpPr>
        <dsp:cNvPr id="0" name=""/>
        <dsp:cNvSpPr/>
      </dsp:nvSpPr>
      <dsp:spPr>
        <a:xfrm rot="16200000">
          <a:off x="3612848" y="3621700"/>
          <a:ext cx="37462" cy="463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3618468" y="3719981"/>
        <a:ext cx="26223" cy="277985"/>
      </dsp:txXfrm>
    </dsp:sp>
    <dsp:sp modelId="{15BB7D0D-D110-43A7-82CF-830CB4A6D1B1}">
      <dsp:nvSpPr>
        <dsp:cNvPr id="0" name=""/>
        <dsp:cNvSpPr/>
      </dsp:nvSpPr>
      <dsp:spPr>
        <a:xfrm>
          <a:off x="2534521" y="3816951"/>
          <a:ext cx="2194117" cy="1362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1" kern="1200" dirty="0">
            <a:solidFill>
              <a:schemeClr val="bg1"/>
            </a:solidFill>
          </a:endParaRPr>
        </a:p>
      </dsp:txBody>
      <dsp:txXfrm>
        <a:off x="2855842" y="4016509"/>
        <a:ext cx="1551475" cy="963554"/>
      </dsp:txXfrm>
    </dsp:sp>
    <dsp:sp modelId="{E87DDD96-C725-448C-9FC3-D652CB6F0CA5}">
      <dsp:nvSpPr>
        <dsp:cNvPr id="0" name=""/>
        <dsp:cNvSpPr/>
      </dsp:nvSpPr>
      <dsp:spPr>
        <a:xfrm rot="21550320">
          <a:off x="2313246" y="2377674"/>
          <a:ext cx="182347" cy="463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2313249" y="2470730"/>
        <a:ext cx="127643" cy="277985"/>
      </dsp:txXfrm>
    </dsp:sp>
    <dsp:sp modelId="{00CBA123-AC53-4F69-BE0D-4AF9CCE81086}">
      <dsp:nvSpPr>
        <dsp:cNvPr id="0" name=""/>
        <dsp:cNvSpPr/>
      </dsp:nvSpPr>
      <dsp:spPr>
        <a:xfrm>
          <a:off x="92586" y="1943415"/>
          <a:ext cx="2489435" cy="1362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smtClean="0">
            <a:solidFill>
              <a:schemeClr val="bg1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>
            <a:solidFill>
              <a:schemeClr val="bg1"/>
            </a:solidFill>
          </a:endParaRPr>
        </a:p>
      </dsp:txBody>
      <dsp:txXfrm>
        <a:off x="457155" y="2142973"/>
        <a:ext cx="1760297" cy="9635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CF92F-A392-41B4-9334-9B525BF50EF3}">
      <dsp:nvSpPr>
        <dsp:cNvPr id="0" name=""/>
        <dsp:cNvSpPr/>
      </dsp:nvSpPr>
      <dsp:spPr>
        <a:xfrm>
          <a:off x="1959073" y="1610103"/>
          <a:ext cx="3476477" cy="1962980"/>
        </a:xfrm>
        <a:prstGeom prst="ellipse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Лицейские послания Пушкина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2468191" y="1897575"/>
        <a:ext cx="2458241" cy="1388036"/>
      </dsp:txXfrm>
    </dsp:sp>
    <dsp:sp modelId="{368CD1A8-04B1-4638-AC00-A44E17D7974E}">
      <dsp:nvSpPr>
        <dsp:cNvPr id="0" name=""/>
        <dsp:cNvSpPr/>
      </dsp:nvSpPr>
      <dsp:spPr>
        <a:xfrm rot="16200000">
          <a:off x="3632686" y="1260173"/>
          <a:ext cx="129250" cy="463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3652074" y="1372222"/>
        <a:ext cx="90475" cy="277985"/>
      </dsp:txXfrm>
    </dsp:sp>
    <dsp:sp modelId="{E08DAD9B-772B-4095-A561-55FBC1842A15}">
      <dsp:nvSpPr>
        <dsp:cNvPr id="0" name=""/>
        <dsp:cNvSpPr/>
      </dsp:nvSpPr>
      <dsp:spPr>
        <a:xfrm>
          <a:off x="2727335" y="3564"/>
          <a:ext cx="1939951" cy="1362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Учебное заведение для дворян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3011434" y="203122"/>
        <a:ext cx="1371753" cy="963554"/>
      </dsp:txXfrm>
    </dsp:sp>
    <dsp:sp modelId="{4E53F3A9-98FD-46C6-85C8-7AD220B5DE79}">
      <dsp:nvSpPr>
        <dsp:cNvPr id="0" name=""/>
        <dsp:cNvSpPr/>
      </dsp:nvSpPr>
      <dsp:spPr>
        <a:xfrm rot="127188">
          <a:off x="5504527" y="2430078"/>
          <a:ext cx="175405" cy="463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5504545" y="2521766"/>
        <a:ext cx="122784" cy="277985"/>
      </dsp:txXfrm>
    </dsp:sp>
    <dsp:sp modelId="{AE55D87E-5788-4F4C-8C7D-77529B8D7873}">
      <dsp:nvSpPr>
        <dsp:cNvPr id="0" name=""/>
        <dsp:cNvSpPr/>
      </dsp:nvSpPr>
      <dsp:spPr>
        <a:xfrm>
          <a:off x="5761864" y="2015424"/>
          <a:ext cx="1553335" cy="1362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1" kern="1200" dirty="0">
            <a:solidFill>
              <a:schemeClr val="bg1"/>
            </a:solidFill>
          </a:endParaRPr>
        </a:p>
      </dsp:txBody>
      <dsp:txXfrm>
        <a:off x="5989345" y="2214982"/>
        <a:ext cx="1098373" cy="963554"/>
      </dsp:txXfrm>
    </dsp:sp>
    <dsp:sp modelId="{BBF37CCA-41BD-4C50-93E1-01939EF10972}">
      <dsp:nvSpPr>
        <dsp:cNvPr id="0" name=""/>
        <dsp:cNvSpPr/>
      </dsp:nvSpPr>
      <dsp:spPr>
        <a:xfrm rot="5400000">
          <a:off x="3632686" y="3459705"/>
          <a:ext cx="129250" cy="463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3652074" y="3532979"/>
        <a:ext cx="90475" cy="277985"/>
      </dsp:txXfrm>
    </dsp:sp>
    <dsp:sp modelId="{15BB7D0D-D110-43A7-82CF-830CB4A6D1B1}">
      <dsp:nvSpPr>
        <dsp:cNvPr id="0" name=""/>
        <dsp:cNvSpPr/>
      </dsp:nvSpPr>
      <dsp:spPr>
        <a:xfrm>
          <a:off x="2600253" y="3816951"/>
          <a:ext cx="2194117" cy="1362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1" kern="1200" dirty="0">
            <a:solidFill>
              <a:schemeClr val="bg1"/>
            </a:solidFill>
          </a:endParaRPr>
        </a:p>
      </dsp:txBody>
      <dsp:txXfrm>
        <a:off x="2921574" y="4016509"/>
        <a:ext cx="1551475" cy="963554"/>
      </dsp:txXfrm>
    </dsp:sp>
    <dsp:sp modelId="{E87DDD96-C725-448C-9FC3-D652CB6F0CA5}">
      <dsp:nvSpPr>
        <dsp:cNvPr id="0" name=""/>
        <dsp:cNvSpPr/>
      </dsp:nvSpPr>
      <dsp:spPr>
        <a:xfrm rot="10759446">
          <a:off x="1795836" y="2381689"/>
          <a:ext cx="115627" cy="463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1830523" y="2474145"/>
        <a:ext cx="80939" cy="277985"/>
      </dsp:txXfrm>
    </dsp:sp>
    <dsp:sp modelId="{00CBA123-AC53-4F69-BE0D-4AF9CCE81086}">
      <dsp:nvSpPr>
        <dsp:cNvPr id="0" name=""/>
        <dsp:cNvSpPr/>
      </dsp:nvSpPr>
      <dsp:spPr>
        <a:xfrm>
          <a:off x="29215" y="1943432"/>
          <a:ext cx="1712181" cy="1362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>
            <a:solidFill>
              <a:schemeClr val="bg1"/>
            </a:solidFill>
          </a:endParaRPr>
        </a:p>
      </dsp:txBody>
      <dsp:txXfrm>
        <a:off x="279958" y="2142990"/>
        <a:ext cx="1210695" cy="9635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2CB0EA-C442-45E2-9A83-D95591866033}">
      <dsp:nvSpPr>
        <dsp:cNvPr id="0" name=""/>
        <dsp:cNvSpPr/>
      </dsp:nvSpPr>
      <dsp:spPr>
        <a:xfrm>
          <a:off x="181349" y="28543"/>
          <a:ext cx="2304150" cy="13824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Товарищам</a:t>
          </a:r>
          <a:endParaRPr lang="ru-RU" sz="3000" kern="1200" dirty="0"/>
        </a:p>
      </dsp:txBody>
      <dsp:txXfrm>
        <a:off x="181349" y="28543"/>
        <a:ext cx="2304150" cy="1382490"/>
      </dsp:txXfrm>
    </dsp:sp>
    <dsp:sp modelId="{AE1C2E30-D6A8-4C3F-9B96-028E441104FB}">
      <dsp:nvSpPr>
        <dsp:cNvPr id="0" name=""/>
        <dsp:cNvSpPr/>
      </dsp:nvSpPr>
      <dsp:spPr>
        <a:xfrm>
          <a:off x="2671491" y="105"/>
          <a:ext cx="2304150" cy="13824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Дельвигу</a:t>
          </a:r>
          <a:endParaRPr lang="ru-RU" sz="3000" kern="1200" dirty="0"/>
        </a:p>
      </dsp:txBody>
      <dsp:txXfrm>
        <a:off x="2671491" y="105"/>
        <a:ext cx="2304150" cy="1382490"/>
      </dsp:txXfrm>
    </dsp:sp>
    <dsp:sp modelId="{D1780A7B-3CF3-4C63-B112-CA0024064831}">
      <dsp:nvSpPr>
        <dsp:cNvPr id="0" name=""/>
        <dsp:cNvSpPr/>
      </dsp:nvSpPr>
      <dsp:spPr>
        <a:xfrm>
          <a:off x="136925" y="1613010"/>
          <a:ext cx="2304150" cy="13824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Разлука</a:t>
          </a:r>
          <a:endParaRPr lang="ru-RU" sz="3000" kern="1200" dirty="0"/>
        </a:p>
      </dsp:txBody>
      <dsp:txXfrm>
        <a:off x="136925" y="1613010"/>
        <a:ext cx="2304150" cy="1382490"/>
      </dsp:txXfrm>
    </dsp:sp>
    <dsp:sp modelId="{0EF4FEC1-0855-4751-969D-6ABE6F12029B}">
      <dsp:nvSpPr>
        <dsp:cNvPr id="0" name=""/>
        <dsp:cNvSpPr/>
      </dsp:nvSpPr>
      <dsp:spPr>
        <a:xfrm>
          <a:off x="2671491" y="1613010"/>
          <a:ext cx="2304150" cy="13824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К Чаадаеву</a:t>
          </a:r>
          <a:endParaRPr lang="ru-RU" sz="3000" kern="1200" dirty="0"/>
        </a:p>
      </dsp:txBody>
      <dsp:txXfrm>
        <a:off x="2671491" y="1613010"/>
        <a:ext cx="2304150" cy="1382490"/>
      </dsp:txXfrm>
    </dsp:sp>
    <dsp:sp modelId="{17652B70-44B1-4A82-B9D6-B423F941B7F8}">
      <dsp:nvSpPr>
        <dsp:cNvPr id="0" name=""/>
        <dsp:cNvSpPr/>
      </dsp:nvSpPr>
      <dsp:spPr>
        <a:xfrm>
          <a:off x="1404208" y="3225916"/>
          <a:ext cx="2304150" cy="13824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19 октября. 1825 год</a:t>
          </a:r>
          <a:endParaRPr lang="ru-RU" sz="3000" kern="1200" dirty="0"/>
        </a:p>
      </dsp:txBody>
      <dsp:txXfrm>
        <a:off x="1404208" y="3225916"/>
        <a:ext cx="2304150" cy="13824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CF92F-A392-41B4-9334-9B525BF50EF3}">
      <dsp:nvSpPr>
        <dsp:cNvPr id="0" name=""/>
        <dsp:cNvSpPr/>
      </dsp:nvSpPr>
      <dsp:spPr>
        <a:xfrm>
          <a:off x="2395633" y="1717913"/>
          <a:ext cx="3224596" cy="1820756"/>
        </a:xfrm>
        <a:prstGeom prst="ellipse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Лицейские послания Пушкина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2867864" y="1984557"/>
        <a:ext cx="2280134" cy="1287468"/>
      </dsp:txXfrm>
    </dsp:sp>
    <dsp:sp modelId="{368CD1A8-04B1-4638-AC00-A44E17D7974E}">
      <dsp:nvSpPr>
        <dsp:cNvPr id="0" name=""/>
        <dsp:cNvSpPr/>
      </dsp:nvSpPr>
      <dsp:spPr>
        <a:xfrm rot="16200000">
          <a:off x="3919511" y="1321217"/>
          <a:ext cx="176841" cy="4697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3946037" y="1441691"/>
        <a:ext cx="123789" cy="281842"/>
      </dsp:txXfrm>
    </dsp:sp>
    <dsp:sp modelId="{E08DAD9B-772B-4095-A561-55FBC1842A15}">
      <dsp:nvSpPr>
        <dsp:cNvPr id="0" name=""/>
        <dsp:cNvSpPr/>
      </dsp:nvSpPr>
      <dsp:spPr>
        <a:xfrm>
          <a:off x="3024493" y="2666"/>
          <a:ext cx="1966877" cy="138158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1"/>
              </a:solidFill>
            </a:rPr>
            <a:t>Учебное заведение для дворян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3312535" y="204994"/>
        <a:ext cx="1390793" cy="976927"/>
      </dsp:txXfrm>
    </dsp:sp>
    <dsp:sp modelId="{4E53F3A9-98FD-46C6-85C8-7AD220B5DE79}">
      <dsp:nvSpPr>
        <dsp:cNvPr id="0" name=""/>
        <dsp:cNvSpPr/>
      </dsp:nvSpPr>
      <dsp:spPr>
        <a:xfrm rot="19824336">
          <a:off x="5258522" y="1573815"/>
          <a:ext cx="385013" cy="4697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5266056" y="1696284"/>
        <a:ext cx="269509" cy="281842"/>
      </dsp:txXfrm>
    </dsp:sp>
    <dsp:sp modelId="{AE55D87E-5788-4F4C-8C7D-77529B8D7873}">
      <dsp:nvSpPr>
        <dsp:cNvPr id="0" name=""/>
        <dsp:cNvSpPr/>
      </dsp:nvSpPr>
      <dsp:spPr>
        <a:xfrm>
          <a:off x="5544615" y="360046"/>
          <a:ext cx="2164111" cy="15618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Товарищам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5861542" y="588776"/>
        <a:ext cx="1530257" cy="1104405"/>
      </dsp:txXfrm>
    </dsp:sp>
    <dsp:sp modelId="{BBF37CCA-41BD-4C50-93E1-01939EF10972}">
      <dsp:nvSpPr>
        <dsp:cNvPr id="0" name=""/>
        <dsp:cNvSpPr/>
      </dsp:nvSpPr>
      <dsp:spPr>
        <a:xfrm rot="1955952">
          <a:off x="5198523" y="3300523"/>
          <a:ext cx="455692" cy="4697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5209291" y="3357645"/>
        <a:ext cx="318984" cy="281842"/>
      </dsp:txXfrm>
    </dsp:sp>
    <dsp:sp modelId="{15BB7D0D-D110-43A7-82CF-830CB4A6D1B1}">
      <dsp:nvSpPr>
        <dsp:cNvPr id="0" name=""/>
        <dsp:cNvSpPr/>
      </dsp:nvSpPr>
      <dsp:spPr>
        <a:xfrm>
          <a:off x="5462031" y="3578721"/>
          <a:ext cx="2224569" cy="13815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Дельвигу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5787812" y="3781049"/>
        <a:ext cx="1573007" cy="976927"/>
      </dsp:txXfrm>
    </dsp:sp>
    <dsp:sp modelId="{E87DDD96-C725-448C-9FC3-D652CB6F0CA5}">
      <dsp:nvSpPr>
        <dsp:cNvPr id="0" name=""/>
        <dsp:cNvSpPr/>
      </dsp:nvSpPr>
      <dsp:spPr>
        <a:xfrm rot="5360181">
          <a:off x="3931222" y="3466922"/>
          <a:ext cx="178288" cy="4697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3957655" y="3534129"/>
        <a:ext cx="124802" cy="281842"/>
      </dsp:txXfrm>
    </dsp:sp>
    <dsp:sp modelId="{00CBA123-AC53-4F69-BE0D-4AF9CCE81086}">
      <dsp:nvSpPr>
        <dsp:cNvPr id="0" name=""/>
        <dsp:cNvSpPr/>
      </dsp:nvSpPr>
      <dsp:spPr>
        <a:xfrm>
          <a:off x="3020188" y="3875000"/>
          <a:ext cx="2020371" cy="13815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К Чаадаеву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3316064" y="4077328"/>
        <a:ext cx="1428619" cy="976927"/>
      </dsp:txXfrm>
    </dsp:sp>
    <dsp:sp modelId="{0BACF127-AC55-4FF3-8CAD-5237BBBC3980}">
      <dsp:nvSpPr>
        <dsp:cNvPr id="0" name=""/>
        <dsp:cNvSpPr/>
      </dsp:nvSpPr>
      <dsp:spPr>
        <a:xfrm rot="8848386">
          <a:off x="2454400" y="3262601"/>
          <a:ext cx="381214" cy="4697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2559794" y="3325802"/>
        <a:ext cx="266850" cy="281842"/>
      </dsp:txXfrm>
    </dsp:sp>
    <dsp:sp modelId="{C2CEEEC9-1D92-41E4-AB23-DF9AE183D1C7}">
      <dsp:nvSpPr>
        <dsp:cNvPr id="0" name=""/>
        <dsp:cNvSpPr/>
      </dsp:nvSpPr>
      <dsp:spPr>
        <a:xfrm>
          <a:off x="413729" y="3505642"/>
          <a:ext cx="2270521" cy="13815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19 октября. 1825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746239" y="3707970"/>
        <a:ext cx="1605501" cy="976927"/>
      </dsp:txXfrm>
    </dsp:sp>
    <dsp:sp modelId="{7A8BD614-B2B6-4C2B-A17F-7FD6163644DF}">
      <dsp:nvSpPr>
        <dsp:cNvPr id="0" name=""/>
        <dsp:cNvSpPr/>
      </dsp:nvSpPr>
      <dsp:spPr>
        <a:xfrm rot="12516858">
          <a:off x="2291713" y="1573665"/>
          <a:ext cx="427140" cy="4697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2412030" y="1698297"/>
        <a:ext cx="298998" cy="281842"/>
      </dsp:txXfrm>
    </dsp:sp>
    <dsp:sp modelId="{09C703A2-F64E-4FDC-9E52-6995B51EF4E9}">
      <dsp:nvSpPr>
        <dsp:cNvPr id="0" name=""/>
        <dsp:cNvSpPr/>
      </dsp:nvSpPr>
      <dsp:spPr>
        <a:xfrm>
          <a:off x="161145" y="310604"/>
          <a:ext cx="2191218" cy="16336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Разлука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482041" y="549841"/>
        <a:ext cx="1549426" cy="11551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Работа с текстом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5166530"/>
            <a:ext cx="6552728" cy="1144632"/>
          </a:xfrm>
          <a:solidFill>
            <a:srgbClr val="92D050"/>
          </a:solidFill>
        </p:spPr>
        <p:txBody>
          <a:bodyPr>
            <a:normAutofit lnSpcReduction="10000"/>
          </a:bodyPr>
          <a:lstStyle/>
          <a:p>
            <a:pPr algn="r"/>
            <a:r>
              <a:rPr lang="ru-RU" sz="3600" b="1" dirty="0" smtClean="0"/>
              <a:t>Отбор нужной информации с помощью схем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860032" y="260648"/>
            <a:ext cx="38164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rgbClr val="92D050"/>
                </a:solidFill>
              </a:rPr>
              <a:t>Автор: Акишина Марина Александровна</a:t>
            </a:r>
          </a:p>
          <a:p>
            <a:pPr algn="r"/>
            <a:r>
              <a:rPr lang="ru-RU" i="1" dirty="0">
                <a:solidFill>
                  <a:srgbClr val="92D050"/>
                </a:solidFill>
              </a:rPr>
              <a:t>з</a:t>
            </a:r>
            <a:r>
              <a:rPr lang="ru-RU" i="1" dirty="0" smtClean="0">
                <a:solidFill>
                  <a:srgbClr val="92D050"/>
                </a:solidFill>
              </a:rPr>
              <a:t>аведующая Библиотечным ресурсным центром школы №5 г. Коврова</a:t>
            </a:r>
          </a:p>
          <a:p>
            <a:pPr algn="r"/>
            <a:endParaRPr lang="ru-RU" i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49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628799"/>
            <a:ext cx="7546032" cy="107001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Источники поиска. </a:t>
            </a:r>
            <a:r>
              <a:rPr lang="ru-RU" dirty="0" smtClean="0">
                <a:solidFill>
                  <a:srgbClr val="92D050"/>
                </a:solidFill>
              </a:rPr>
              <a:t>Библиография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556" y="1196751"/>
            <a:ext cx="2408268" cy="3600401"/>
          </a:xfrm>
          <a:solidFill>
            <a:srgbClr val="92D050"/>
          </a:solidFill>
          <a:ln w="28575">
            <a:solidFill>
              <a:srgbClr val="92D050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0815" y="2060848"/>
            <a:ext cx="2808552" cy="381642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2871" y="2780928"/>
            <a:ext cx="2491740" cy="3878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46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76673"/>
            <a:ext cx="7315200" cy="648071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/>
              <a:t>? </a:t>
            </a:r>
            <a:r>
              <a:rPr lang="ru-RU" dirty="0" smtClean="0"/>
              <a:t>Сформулировать тему 1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989399"/>
              </p:ext>
            </p:extLst>
          </p:nvPr>
        </p:nvGraphicFramePr>
        <p:xfrm>
          <a:off x="914400" y="1125538"/>
          <a:ext cx="7315200" cy="5183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193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76673"/>
            <a:ext cx="7315200" cy="648071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/>
              <a:t>? </a:t>
            </a:r>
            <a:r>
              <a:rPr lang="ru-RU" dirty="0" smtClean="0"/>
              <a:t>Раскрыть тему 2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001535"/>
              </p:ext>
            </p:extLst>
          </p:nvPr>
        </p:nvGraphicFramePr>
        <p:xfrm>
          <a:off x="914400" y="1125538"/>
          <a:ext cx="7315200" cy="5183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62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76673"/>
            <a:ext cx="7315200" cy="648071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/>
              <a:t>? </a:t>
            </a:r>
            <a:r>
              <a:rPr lang="ru-RU" sz="4400" dirty="0" smtClean="0"/>
              <a:t>Раскрыть тему 3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7310517"/>
              </p:ext>
            </p:extLst>
          </p:nvPr>
        </p:nvGraphicFramePr>
        <p:xfrm>
          <a:off x="914400" y="1125538"/>
          <a:ext cx="7315200" cy="5183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308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14400" y="188641"/>
            <a:ext cx="7315200" cy="1224135"/>
          </a:xfrm>
        </p:spPr>
        <p:txBody>
          <a:bodyPr/>
          <a:lstStyle/>
          <a:p>
            <a:r>
              <a:rPr lang="ru-RU" dirty="0" smtClean="0"/>
              <a:t>Лицейские послания Пушкина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276872"/>
            <a:ext cx="2884738" cy="3594100"/>
          </a:xfrm>
          <a:ln w="28575">
            <a:solidFill>
              <a:srgbClr val="92D050"/>
            </a:solidFill>
          </a:ln>
        </p:spPr>
      </p:pic>
      <p:graphicFrame>
        <p:nvGraphicFramePr>
          <p:cNvPr id="9" name="Объект 8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902378436"/>
              </p:ext>
            </p:extLst>
          </p:nvPr>
        </p:nvGraphicFramePr>
        <p:xfrm>
          <a:off x="3707904" y="1988840"/>
          <a:ext cx="511256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3297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315200" cy="648071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Раскрываем</a:t>
            </a:r>
            <a:r>
              <a:rPr lang="ru-RU" sz="6600" dirty="0" smtClean="0"/>
              <a:t> </a:t>
            </a:r>
            <a:r>
              <a:rPr lang="ru-RU" sz="4400" dirty="0" smtClean="0"/>
              <a:t>тему 3. </a:t>
            </a:r>
            <a:r>
              <a:rPr lang="ru-RU" sz="3600" dirty="0" smtClean="0"/>
              <a:t>Выстраиваем план по схеме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452326"/>
              </p:ext>
            </p:extLst>
          </p:nvPr>
        </p:nvGraphicFramePr>
        <p:xfrm>
          <a:off x="611560" y="1412776"/>
          <a:ext cx="799288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47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40768"/>
            <a:ext cx="3971899" cy="5193258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260648"/>
            <a:ext cx="2762849" cy="3570982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067944" y="2707655"/>
            <a:ext cx="5121324" cy="3826371"/>
          </a:xfrm>
          <a:prstGeom prst="flowChartPunchedTape">
            <a:avLst/>
          </a:prstGeom>
          <a:solidFill>
            <a:srgbClr val="92D05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ru-RU" sz="1600" b="1" dirty="0"/>
              <a:t>Друзья мои, прекрасен наш союз!</a:t>
            </a:r>
            <a:br>
              <a:rPr lang="ru-RU" sz="1600" b="1" dirty="0"/>
            </a:br>
            <a:r>
              <a:rPr lang="ru-RU" sz="1600" b="1" dirty="0"/>
              <a:t>Он, как душа, неразделим и вечен -</a:t>
            </a:r>
            <a:br>
              <a:rPr lang="ru-RU" sz="1600" b="1" dirty="0"/>
            </a:br>
            <a:r>
              <a:rPr lang="ru-RU" sz="1600" b="1" dirty="0"/>
              <a:t>Неколебим, свободен и беспечен,</a:t>
            </a:r>
            <a:br>
              <a:rPr lang="ru-RU" sz="1600" b="1" dirty="0"/>
            </a:br>
            <a:r>
              <a:rPr lang="ru-RU" sz="1600" b="1" dirty="0"/>
              <a:t>Срастался он под сенью дружных муз.</a:t>
            </a:r>
            <a:br>
              <a:rPr lang="ru-RU" sz="1600" b="1" dirty="0"/>
            </a:br>
            <a:r>
              <a:rPr lang="ru-RU" sz="1600" b="1" dirty="0"/>
              <a:t>Куда бы нас ни бросила судьбина</a:t>
            </a:r>
            <a:br>
              <a:rPr lang="ru-RU" sz="1600" b="1" dirty="0"/>
            </a:br>
            <a:r>
              <a:rPr lang="ru-RU" sz="1600" b="1" dirty="0"/>
              <a:t>И счастие куда б ни повело,</a:t>
            </a:r>
            <a:br>
              <a:rPr lang="ru-RU" sz="1600" b="1" dirty="0"/>
            </a:br>
            <a:r>
              <a:rPr lang="ru-RU" sz="1600" b="1" dirty="0"/>
              <a:t>Всё те же мы: нам целый мир чужбина;</a:t>
            </a:r>
            <a:br>
              <a:rPr lang="ru-RU" sz="1600" b="1" dirty="0"/>
            </a:br>
            <a:r>
              <a:rPr lang="ru-RU" sz="1600" b="1" dirty="0"/>
              <a:t>Отечество нам Царское Село.</a:t>
            </a:r>
            <a:br>
              <a:rPr lang="ru-RU" sz="1600" b="1" dirty="0"/>
            </a:br>
            <a:r>
              <a:rPr lang="ru-RU" sz="1600" i="1" dirty="0"/>
              <a:t>А.С.Пушкин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77481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92D050"/>
                </a:solidFill>
              </a:rPr>
              <a:t>Спасибо </a:t>
            </a:r>
            <a:br>
              <a:rPr lang="ru-RU" dirty="0" smtClean="0">
                <a:solidFill>
                  <a:srgbClr val="92D050"/>
                </a:solidFill>
              </a:rPr>
            </a:br>
            <a:r>
              <a:rPr lang="ru-RU" dirty="0" smtClean="0">
                <a:solidFill>
                  <a:srgbClr val="92D050"/>
                </a:solidFill>
              </a:rPr>
              <a:t>за плодотворную работу на уроке!</a:t>
            </a:r>
            <a:endParaRPr lang="ru-RU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451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184</TotalTime>
  <Words>110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Перспектива</vt:lpstr>
      <vt:lpstr>Работа с текстом</vt:lpstr>
      <vt:lpstr>   Источники поиска. Библиография   </vt:lpstr>
      <vt:lpstr>? Сформулировать тему 1</vt:lpstr>
      <vt:lpstr>? Раскрыть тему 2</vt:lpstr>
      <vt:lpstr>? Раскрыть тему 3</vt:lpstr>
      <vt:lpstr>Лицейские послания Пушкина</vt:lpstr>
      <vt:lpstr>Раскрываем тему 3. Выстраиваем план по схеме</vt:lpstr>
      <vt:lpstr>Презентация PowerPoint</vt:lpstr>
      <vt:lpstr>Спасибо  за плодотворную работу на уроке!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текстом</dc:title>
  <dc:creator>1</dc:creator>
  <cp:lastModifiedBy>Владелец</cp:lastModifiedBy>
  <cp:revision>13</cp:revision>
  <dcterms:created xsi:type="dcterms:W3CDTF">2012-10-18T06:39:03Z</dcterms:created>
  <dcterms:modified xsi:type="dcterms:W3CDTF">2013-10-29T10:41:36Z</dcterms:modified>
</cp:coreProperties>
</file>