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01T17:10:58.640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5A418A-A88B-4013-93F0-F6AD22FE197A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D3A13D-95D8-434C-A042-65A9A0907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Pavlov's_House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avs.ru/.new/volgo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do.ucoz.ru/Novosti/blokada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act.ee/images/stories/f_reportaz/2010/05/14/leningrad_64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1.liveinternet.ru/images/attach/c/1/58/811/58811243_0_aa6b_3ffc77a5_XL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bestgif.su/_ph/37/2/854459101.gi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yjulia.ru/data/cache/2010/05/11/413099_5057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olodguard.ru/brest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espek.info/index.php?p=671&amp;pi=6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espek.info/index.php?p=671&amp;pi=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espek.info/index.php?p=671&amp;pi=2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stashkov.ru/foto/big-70172.jpe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agpravda.ru/images/materials/full_Kakzhiveshveteran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xmages.net/out.php/i167104_71941.1949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«Чтобы помнили…»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2976" y="1906137"/>
          <a:ext cx="8316000" cy="4951863"/>
        </p:xfrm>
        <a:graphic>
          <a:graphicData uri="http://schemas.openxmlformats.org/presentationml/2006/ole">
            <p:oleObj spid="_x0000_s1026" name="Документ" r:id="rId3" imgW="5944886" imgH="3545886" progId="Word.Document.12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Дом Павлова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upload.wikimedia.org/wikipedia/commons/thumb/1/1f/Pavlov%27s_House.jpg/300px-Pavlov%27s_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07" y="2000240"/>
            <a:ext cx="7089258" cy="460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а 49 из 260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704313" cy="65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а 40 из 392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560043" cy="640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Картинка 10 из 392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49045"/>
            <a:ext cx="4356000" cy="6501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а 18 из 815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33"/>
            <a:ext cx="8244000" cy="6171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ртинка 111 из 15551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290"/>
            <a:ext cx="6552000" cy="65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Картинка 246 из 1555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6505650" cy="6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Брестская крепость</a:t>
            </a:r>
            <a:endParaRPr lang="ru-RU" sz="6600" dirty="0"/>
          </a:p>
        </p:txBody>
      </p:sp>
      <p:pic>
        <p:nvPicPr>
          <p:cNvPr id="2050" name="Picture 2" descr="Картинка 8 из 3360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1"/>
            <a:ext cx="7776000" cy="528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Брестская Крепость (40 фото) Фото №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00" y="500042"/>
            <a:ext cx="8568000" cy="58547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Брестская Крепость (40 фото) Фото №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8856000" cy="58288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Брестская Крепость (40 фото) Фото №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8449891" cy="5974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а 38 из 3185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28"/>
            <a:ext cx="4000499" cy="63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а 102 из 3185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4815709" cy="65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m6-tub-ru.yandex.net/i?id=191196826-1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427996" cy="601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ртинка 2 из 976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308242" cy="6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8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Апекс</vt:lpstr>
      <vt:lpstr>Документ</vt:lpstr>
      <vt:lpstr>«Чтобы помнили…»</vt:lpstr>
      <vt:lpstr>Брестская крепость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Дом Павлова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«Чтобы помнили…»</dc:title>
  <dc:creator>Admin</dc:creator>
  <cp:lastModifiedBy>Admin</cp:lastModifiedBy>
  <cp:revision>13</cp:revision>
  <dcterms:created xsi:type="dcterms:W3CDTF">2012-01-01T13:30:20Z</dcterms:created>
  <dcterms:modified xsi:type="dcterms:W3CDTF">2013-11-03T11:43:37Z</dcterms:modified>
</cp:coreProperties>
</file>