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714356"/>
            <a:ext cx="5897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Урок математики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3357562"/>
            <a:ext cx="574105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Автор урока: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Аксёнова </a:t>
            </a:r>
            <a:r>
              <a:rPr lang="ru-RU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Елена Александровна</a:t>
            </a:r>
            <a:endParaRPr lang="ru-RU" sz="20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учитель начальных классов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МОБУ СОШ № 31 г. Таганрога Ростовской области</a:t>
            </a:r>
          </a:p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44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Natasha\Desktop\stop-smoking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4100" y="131587"/>
            <a:ext cx="39020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9378" y="2132856"/>
            <a:ext cx="5976664" cy="187220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3174" y="2564904"/>
            <a:ext cx="55084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вредным привычкам!</a:t>
            </a:r>
            <a:endParaRPr lang="ru-RU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Natasha\Desktop\1299642402_5284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36898"/>
            <a:ext cx="3381375" cy="26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tasha\Desktop\0001-001-Vrednye-privych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3014035" cy="22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tasha\Desktop\x_b42cf8b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89" y="287523"/>
            <a:ext cx="3402615" cy="21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6001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962" y="260648"/>
            <a:ext cx="8834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Этап. Работа с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танграмом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Natasha\Desktop\sca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977" y="1552054"/>
            <a:ext cx="66700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500" y="5013176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ТАНГРАМ ( ОТ КИТ. « СЕМЬ ДОЩЕЧЕК МАСТЕРСТВА» ) - ЭТО ГОЛОВОЛОМКА, СОСТОЯЩАЯ ИЗ СЕМИ ПЛОСКИХ ФИГУР, КОТОРЫЕ СКЛАДЫВАЮТ ОПРЕДЕЛЁННЫМ ОБРАЗОМ ДЛЯ ПОЛУЧЕНИЯ ДРУГОЙ, БОЛЕЕ СЛОЖНОЙ ФИГУРЫ.</a:t>
            </a:r>
          </a:p>
        </p:txBody>
      </p:sp>
      <p:sp>
        <p:nvSpPr>
          <p:cNvPr id="7" name="Прямоугольник 6"/>
          <p:cNvSpPr/>
          <p:nvPr/>
        </p:nvSpPr>
        <p:spPr>
          <a:xfrm rot="19756883">
            <a:off x="1502736" y="3356992"/>
            <a:ext cx="2438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38517" y="3215009"/>
            <a:ext cx="486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0250" y="2607493"/>
            <a:ext cx="47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8973" y="2078087"/>
            <a:ext cx="4555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2830289"/>
            <a:ext cx="3901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0662" y="3599730"/>
            <a:ext cx="409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132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Natasha\Downloads\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83" y="145992"/>
            <a:ext cx="2064086" cy="250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Natasha\Downloads\pic27207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120"/>
            <a:ext cx="2339150" cy="155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835696" y="1124744"/>
            <a:ext cx="4824536" cy="18722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1839" y="1737682"/>
            <a:ext cx="4668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Хорошее настроение!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153" name="Picture 9" descr="C:\Users\Natasha\Downloads\6b80301d4120d9d40e356e0b82b4a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2668361" cy="21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Natasha\Downloads\Fun_animal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196"/>
            <a:ext cx="3476005" cy="27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Natasha\Downloads\coolest-pic-of-the-day_zwmGk_66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8269" y="3429000"/>
            <a:ext cx="2884351" cy="19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Natasha\Downloads\x_c76af39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3143">
            <a:off x="6511010" y="1897477"/>
            <a:ext cx="2203530" cy="219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2278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7143"/>
            <a:ext cx="8529227" cy="231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2102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Natash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464"/>
            <a:ext cx="9144000" cy="6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74345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9729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8876" y="2967335"/>
            <a:ext cx="78662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52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/>
              <a:t>Тема: </a:t>
            </a:r>
            <a:endParaRPr lang="ru-RU" sz="4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0675" y="1772816"/>
            <a:ext cx="85202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Закрепление и обобщение </a:t>
            </a:r>
          </a:p>
          <a:p>
            <a:pPr algn="ctr"/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зученного материала.</a:t>
            </a:r>
          </a:p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Здоровый образ жизни.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558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332656"/>
            <a:ext cx="5944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Этап. Устный счёт.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68 – 39 </a:t>
            </a:r>
          </a:p>
          <a:p>
            <a:r>
              <a:rPr lang="ru-RU" sz="3200" b="1" dirty="0" smtClean="0"/>
              <a:t>12 х 6  </a:t>
            </a:r>
          </a:p>
          <a:p>
            <a:r>
              <a:rPr lang="ru-RU" sz="3200" b="1" dirty="0" smtClean="0"/>
              <a:t>90 : 3 </a:t>
            </a:r>
          </a:p>
          <a:p>
            <a:r>
              <a:rPr lang="ru-RU" sz="3200" b="1" dirty="0" smtClean="0"/>
              <a:t>54 – 38 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1848272"/>
            <a:ext cx="1656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26 + 15</a:t>
            </a:r>
          </a:p>
          <a:p>
            <a:r>
              <a:rPr lang="ru-RU" sz="3200" b="1" dirty="0" smtClean="0"/>
              <a:t>23 х 3</a:t>
            </a:r>
          </a:p>
          <a:p>
            <a:r>
              <a:rPr lang="ru-RU" sz="3200" b="1" dirty="0" smtClean="0"/>
              <a:t>32 – 15</a:t>
            </a:r>
          </a:p>
          <a:p>
            <a:r>
              <a:rPr lang="ru-RU" sz="3200" b="1" dirty="0" smtClean="0"/>
              <a:t>80 : 4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07846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sha\Desktop\bathtu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0913" y="2621364"/>
            <a:ext cx="1646039" cy="16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tasha\Desktop\d49259affb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9713"/>
            <a:ext cx="2570188" cy="19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tasha\Desktop\34770012632879979894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635" y="137725"/>
            <a:ext cx="2877681" cy="21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tasha\Desktop\kotomatrix_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34" y="3302681"/>
            <a:ext cx="288581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tasha\Desktop\1b_375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082501" cy="198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atasha\Desktop\1314175854_204185118_1----056788-72-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971" y="3634308"/>
            <a:ext cx="3076089" cy="20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195736" y="1153216"/>
            <a:ext cx="4536504" cy="223224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83768" y="18441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Соблюдай чистоту!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89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604" y="116632"/>
            <a:ext cx="8732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II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Этап. Решение уравнений.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971600" y="1196752"/>
            <a:ext cx="936104" cy="86409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971600" y="3645024"/>
            <a:ext cx="936104" cy="86409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24128" y="2432454"/>
            <a:ext cx="936104" cy="86409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294902"/>
            <a:ext cx="792088" cy="7753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533235"/>
            <a:ext cx="792088" cy="7753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24128" y="3800838"/>
            <a:ext cx="936104" cy="927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00192" y="1294902"/>
            <a:ext cx="936104" cy="927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635823" y="4909356"/>
            <a:ext cx="936104" cy="927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27471" y="2470228"/>
            <a:ext cx="2847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   18  =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8531" y="3655571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      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 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23885" y="5013176"/>
            <a:ext cx="19383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90 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-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0526" y="5105509"/>
            <a:ext cx="1890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  24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93060" y="1128564"/>
            <a:ext cx="8242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-?</a:t>
            </a:r>
            <a:endParaRPr lang="ru-RU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1207534"/>
            <a:ext cx="8242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-?</a:t>
            </a:r>
            <a:endParaRPr lang="ru-RU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1927" y="1204764"/>
            <a:ext cx="8242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-?</a:t>
            </a:r>
            <a:endParaRPr lang="ru-RU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452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sha\Desktop\59550642_00056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303" y="62374"/>
            <a:ext cx="2108696" cy="15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tasha\Desktop\dieta_pri_zabolevaniyax_serd_sos_siste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0" y="29741"/>
            <a:ext cx="2606303" cy="15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tasha\Desktop\av-7085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12639"/>
            <a:ext cx="1873827" cy="20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atasha\Desktop\1256569324_1205674807_pirami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0" y="2564904"/>
            <a:ext cx="3041601" cy="29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atasha\Desktop\pitan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823" y="432035"/>
            <a:ext cx="1512168" cy="16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Natasha\Desktop\199168_5_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761" y="4365104"/>
            <a:ext cx="2305779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Natasha\Desktop\7b1e48735a71716d6f471c9a616037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3302" y="4963204"/>
            <a:ext cx="2077875" cy="15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301778" y="1670427"/>
            <a:ext cx="4392488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31063" y="1643896"/>
            <a:ext cx="43011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 выбираю</a:t>
            </a:r>
          </a:p>
          <a:p>
            <a:pPr algn="ctr"/>
            <a:r>
              <a:rPr lang="ru-RU" sz="4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r>
              <a:rPr lang="ru-RU" sz="4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доровое питание</a:t>
            </a:r>
            <a:endParaRPr lang="ru-RU" sz="40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5" name="Picture 7" descr="C:\Users\Natasha\Desktop\zd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1606212" cy="16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4811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7736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III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Этап. Решение задачи.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84784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Ученики 3 А класса за неделю съели 15 кг фруктов, а ученики 3 В класса съели в 2 раза больше. Сколько всего кг фруктов съели школьники за неделю?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809832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0094" y="285974"/>
            <a:ext cx="684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Движение - это жизнь!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Natasha\Desktop\0_10d54_41b454a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106" y="4611959"/>
            <a:ext cx="287655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tasha\Desktop\w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09304"/>
            <a:ext cx="2664296" cy="19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tasha\Desktop\1311313588_speed-skiing_1280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5608" y="4564127"/>
            <a:ext cx="3528392" cy="22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atasha\Desktop\1301388471_0-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391" y="4224962"/>
            <a:ext cx="2526969" cy="17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Natasha\Desktop\1270066397_action_photography_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07734"/>
            <a:ext cx="3360043" cy="26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tasha\Desktop\dfd1d597f78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3215"/>
            <a:ext cx="3453705" cy="269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2422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65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IV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Этап. Решение примера на 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орядок действий: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69430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4 </a:t>
            </a:r>
            <a:r>
              <a:rPr lang="ru-RU" sz="4800" b="1" dirty="0" smtClean="0"/>
              <a:t>х</a:t>
            </a:r>
            <a:r>
              <a:rPr lang="ru-RU" sz="5400" b="1" dirty="0" smtClean="0"/>
              <a:t> (32 - 16) + 72 : 2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3916242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84</TotalTime>
  <Words>210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Слайд 1</vt:lpstr>
      <vt:lpstr>Тема: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задание: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1</cp:lastModifiedBy>
  <cp:revision>10</cp:revision>
  <dcterms:created xsi:type="dcterms:W3CDTF">2012-11-18T09:48:55Z</dcterms:created>
  <dcterms:modified xsi:type="dcterms:W3CDTF">2013-10-31T16:01:25Z</dcterms:modified>
</cp:coreProperties>
</file>