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7D6A"/>
    <a:srgbClr val="06EEFA"/>
    <a:srgbClr val="06FA34"/>
    <a:srgbClr val="5CA46A"/>
    <a:srgbClr val="FDF9A9"/>
    <a:srgbClr val="79BDBF"/>
    <a:srgbClr val="CC93CD"/>
    <a:srgbClr val="F89B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E78F3A-B244-4195-83D3-D6D80B16F2E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-конечная звезда 9"/>
          <p:cNvSpPr/>
          <p:nvPr/>
        </p:nvSpPr>
        <p:spPr>
          <a:xfrm>
            <a:off x="928662" y="78579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2928926" y="28572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6F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214546" y="214311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3786182" y="150017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5072066" y="571480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6286512" y="207167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6429388" y="107154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00034" y="221455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715272" y="35716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7643834" y="2714620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6E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 rot="19490483">
            <a:off x="1571604" y="21429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 rot="2261529">
            <a:off x="6286512" y="285728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 rot="20381582">
            <a:off x="8143900" y="1785926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 rot="1100336">
            <a:off x="2714612" y="157161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 rot="2671602">
            <a:off x="285720" y="1000108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4286248" y="92867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 rot="1684985">
            <a:off x="1428728" y="307181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>
            <a:off x="7286644" y="192880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4-конечная звезда 35"/>
          <p:cNvSpPr/>
          <p:nvPr/>
        </p:nvSpPr>
        <p:spPr>
          <a:xfrm>
            <a:off x="5214942" y="1785926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4-конечная звезда 36"/>
          <p:cNvSpPr/>
          <p:nvPr/>
        </p:nvSpPr>
        <p:spPr>
          <a:xfrm rot="2086441">
            <a:off x="3786182" y="264318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4-конечная звезда 37"/>
          <p:cNvSpPr/>
          <p:nvPr/>
        </p:nvSpPr>
        <p:spPr>
          <a:xfrm rot="1150940">
            <a:off x="8501090" y="1142984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photo.i.ua/js/get_photo/8565217/1/0/599/425/2/?scode=7388743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71744"/>
            <a:ext cx="4000528" cy="3500461"/>
          </a:xfrm>
          <a:prstGeom prst="star7">
            <a:avLst/>
          </a:prstGeom>
          <a:noFill/>
          <a:effectLst>
            <a:softEdge rad="127000"/>
          </a:effectLst>
        </p:spPr>
      </p:pic>
      <p:sp>
        <p:nvSpPr>
          <p:cNvPr id="24" name="TextBox 23"/>
          <p:cNvSpPr txBox="1"/>
          <p:nvPr/>
        </p:nvSpPr>
        <p:spPr>
          <a:xfrm>
            <a:off x="500034" y="357166"/>
            <a:ext cx="7518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к открытому занятию по ФЭМП в подготовительной группе</a:t>
            </a:r>
          </a:p>
          <a:p>
            <a:r>
              <a:rPr lang="ru-RU" dirty="0" smtClean="0"/>
              <a:t>(первое полугодие).</a:t>
            </a:r>
          </a:p>
          <a:p>
            <a:r>
              <a:rPr lang="ru-RU" dirty="0" smtClean="0"/>
              <a:t>Автор воспитатель высшей категории </a:t>
            </a:r>
            <a:r>
              <a:rPr lang="ru-RU" dirty="0" err="1" smtClean="0"/>
              <a:t>Куранова</a:t>
            </a:r>
            <a:r>
              <a:rPr lang="ru-RU" dirty="0" smtClean="0"/>
              <a:t> Маргарита Валентиновна.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643306" y="6215082"/>
            <a:ext cx="18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Москва, 2013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14546" y="1285860"/>
          <a:ext cx="4357716" cy="38576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52572"/>
                <a:gridCol w="1452572"/>
                <a:gridCol w="1452572"/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7-конечная звезда 17"/>
          <p:cNvSpPr/>
          <p:nvPr/>
        </p:nvSpPr>
        <p:spPr>
          <a:xfrm>
            <a:off x="2428860" y="4000504"/>
            <a:ext cx="914400" cy="914400"/>
          </a:xfrm>
          <a:prstGeom prst="star7">
            <a:avLst>
              <a:gd name="adj" fmla="val 22720"/>
              <a:gd name="hf" fmla="val 102572"/>
              <a:gd name="vf" fmla="val 1052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3929058" y="1500174"/>
            <a:ext cx="914400" cy="914400"/>
          </a:xfrm>
          <a:prstGeom prst="star7">
            <a:avLst>
              <a:gd name="adj" fmla="val 22720"/>
              <a:gd name="hf" fmla="val 102572"/>
              <a:gd name="vf" fmla="val 1052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5357818" y="2714620"/>
            <a:ext cx="914400" cy="914400"/>
          </a:xfrm>
          <a:prstGeom prst="star7">
            <a:avLst>
              <a:gd name="adj" fmla="val 25096"/>
              <a:gd name="hf" fmla="val 102572"/>
              <a:gd name="vf" fmla="val 1052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571736" y="142873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857620" y="271462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357818" y="4000504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6-конечная звезда 15"/>
          <p:cNvSpPr/>
          <p:nvPr/>
        </p:nvSpPr>
        <p:spPr>
          <a:xfrm>
            <a:off x="2500298" y="2714620"/>
            <a:ext cx="914400" cy="914400"/>
          </a:xfrm>
          <a:prstGeom prst="star6">
            <a:avLst>
              <a:gd name="adj" fmla="val 21368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6-конечная звезда 16"/>
          <p:cNvSpPr/>
          <p:nvPr/>
        </p:nvSpPr>
        <p:spPr>
          <a:xfrm>
            <a:off x="3929058" y="4000504"/>
            <a:ext cx="914400" cy="914400"/>
          </a:xfrm>
          <a:prstGeom prst="star6">
            <a:avLst>
              <a:gd name="adj" fmla="val 21368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6-конечная звезда 18"/>
          <p:cNvSpPr/>
          <p:nvPr/>
        </p:nvSpPr>
        <p:spPr>
          <a:xfrm>
            <a:off x="5357818" y="1500174"/>
            <a:ext cx="914400" cy="914400"/>
          </a:xfrm>
          <a:prstGeom prst="star6">
            <a:avLst>
              <a:gd name="adj" fmla="val 21368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5" grpId="1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14546" y="1285860"/>
          <a:ext cx="4357716" cy="38576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52572"/>
                <a:gridCol w="1452572"/>
                <a:gridCol w="1452572"/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7-конечная звезда 17"/>
          <p:cNvSpPr/>
          <p:nvPr/>
        </p:nvSpPr>
        <p:spPr>
          <a:xfrm>
            <a:off x="5429256" y="2714620"/>
            <a:ext cx="914400" cy="914400"/>
          </a:xfrm>
          <a:prstGeom prst="star7">
            <a:avLst>
              <a:gd name="adj" fmla="val 22720"/>
              <a:gd name="hf" fmla="val 102572"/>
              <a:gd name="vf" fmla="val 1052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2500298" y="1428736"/>
            <a:ext cx="914400" cy="914400"/>
          </a:xfrm>
          <a:prstGeom prst="star7">
            <a:avLst>
              <a:gd name="adj" fmla="val 22720"/>
              <a:gd name="hf" fmla="val 102572"/>
              <a:gd name="vf" fmla="val 1052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2500298" y="4000504"/>
            <a:ext cx="914400" cy="914400"/>
          </a:xfrm>
          <a:prstGeom prst="star7">
            <a:avLst>
              <a:gd name="adj" fmla="val 25096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7-конечная звезда 27"/>
          <p:cNvSpPr/>
          <p:nvPr/>
        </p:nvSpPr>
        <p:spPr>
          <a:xfrm>
            <a:off x="5357818" y="1428736"/>
            <a:ext cx="914400" cy="914400"/>
          </a:xfrm>
          <a:prstGeom prst="star7">
            <a:avLst>
              <a:gd name="adj" fmla="val 22720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7-конечная звезда 29"/>
          <p:cNvSpPr/>
          <p:nvPr/>
        </p:nvSpPr>
        <p:spPr>
          <a:xfrm>
            <a:off x="5429256" y="4000504"/>
            <a:ext cx="914400" cy="914400"/>
          </a:xfrm>
          <a:prstGeom prst="star7">
            <a:avLst>
              <a:gd name="adj" fmla="val 22720"/>
              <a:gd name="hf" fmla="val 102572"/>
              <a:gd name="vf" fmla="val 1052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7-конечная звезда 30"/>
          <p:cNvSpPr/>
          <p:nvPr/>
        </p:nvSpPr>
        <p:spPr>
          <a:xfrm>
            <a:off x="3857620" y="2714620"/>
            <a:ext cx="914400" cy="914400"/>
          </a:xfrm>
          <a:prstGeom prst="star7">
            <a:avLst>
              <a:gd name="adj" fmla="val 22720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-конечная звезда 31"/>
          <p:cNvSpPr/>
          <p:nvPr/>
        </p:nvSpPr>
        <p:spPr>
          <a:xfrm>
            <a:off x="2500298" y="2714620"/>
            <a:ext cx="914400" cy="914400"/>
          </a:xfrm>
          <a:prstGeom prst="star7">
            <a:avLst>
              <a:gd name="adj" fmla="val 22720"/>
              <a:gd name="hf" fmla="val 102572"/>
              <a:gd name="vf" fmla="val 1052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7-конечная звезда 32"/>
          <p:cNvSpPr/>
          <p:nvPr/>
        </p:nvSpPr>
        <p:spPr>
          <a:xfrm>
            <a:off x="3929058" y="1428736"/>
            <a:ext cx="914400" cy="914400"/>
          </a:xfrm>
          <a:prstGeom prst="star7">
            <a:avLst>
              <a:gd name="adj" fmla="val 22720"/>
              <a:gd name="hf" fmla="val 102572"/>
              <a:gd name="vf" fmla="val 1052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7-конечная звезда 33"/>
          <p:cNvSpPr/>
          <p:nvPr/>
        </p:nvSpPr>
        <p:spPr>
          <a:xfrm>
            <a:off x="4000496" y="4000504"/>
            <a:ext cx="914400" cy="914400"/>
          </a:xfrm>
          <a:prstGeom prst="star7">
            <a:avLst>
              <a:gd name="adj" fmla="val 22720"/>
              <a:gd name="hf" fmla="val 102572"/>
              <a:gd name="vf" fmla="val 1052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5" grpId="1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-конечная звезда 9"/>
          <p:cNvSpPr/>
          <p:nvPr/>
        </p:nvSpPr>
        <p:spPr>
          <a:xfrm>
            <a:off x="928662" y="78579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2928926" y="28572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6F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214546" y="214311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3786182" y="150017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5072066" y="571480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6286512" y="207167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6429388" y="107154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00034" y="221455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715272" y="35716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7643834" y="2714620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6E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 rot="19490483">
            <a:off x="1571604" y="21429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 rot="2261529">
            <a:off x="6286512" y="285728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 rot="20381582">
            <a:off x="8143900" y="1785926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 rot="1100336">
            <a:off x="2714612" y="157161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 rot="2671602">
            <a:off x="285720" y="1000108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4286248" y="92867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 rot="1684985">
            <a:off x="1428728" y="307181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>
            <a:off x="7286644" y="192880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4-конечная звезда 35"/>
          <p:cNvSpPr/>
          <p:nvPr/>
        </p:nvSpPr>
        <p:spPr>
          <a:xfrm>
            <a:off x="5214942" y="1785926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4-конечная звезда 36"/>
          <p:cNvSpPr/>
          <p:nvPr/>
        </p:nvSpPr>
        <p:spPr>
          <a:xfrm rot="2086441">
            <a:off x="3786182" y="264318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4-конечная звезда 37"/>
          <p:cNvSpPr/>
          <p:nvPr/>
        </p:nvSpPr>
        <p:spPr>
          <a:xfrm rot="1150940">
            <a:off x="8501090" y="1142984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photo.i.ua/js/get_photo/8565217/1/0/599/425/2/?scode=7388743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14686"/>
            <a:ext cx="4000528" cy="3500461"/>
          </a:xfrm>
          <a:prstGeom prst="star7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-конечная звезда 12"/>
          <p:cNvSpPr/>
          <p:nvPr/>
        </p:nvSpPr>
        <p:spPr>
          <a:xfrm>
            <a:off x="428596" y="564357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1500166" y="564357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6E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2643174" y="542926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CE7D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3643306" y="500063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4572000" y="4429132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5357818" y="3714752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5929322" y="292893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6643702" y="207167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7286644" y="1214422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8001024" y="35716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-конечная звезда 7"/>
          <p:cNvSpPr/>
          <p:nvPr/>
        </p:nvSpPr>
        <p:spPr>
          <a:xfrm>
            <a:off x="3786182" y="1000108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Aharoni" pitchFamily="2" charset="-79"/>
              </a:rPr>
              <a:t>7</a:t>
            </a:r>
            <a:endParaRPr lang="ru-RU" sz="36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3786182" y="2786058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7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6643702" y="1000108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6-конечная звезда 14"/>
          <p:cNvSpPr/>
          <p:nvPr/>
        </p:nvSpPr>
        <p:spPr>
          <a:xfrm>
            <a:off x="6643702" y="3071810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6-конечная звезда 15"/>
          <p:cNvSpPr/>
          <p:nvPr/>
        </p:nvSpPr>
        <p:spPr>
          <a:xfrm>
            <a:off x="4500562" y="4500570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6-конечная звезда 16"/>
          <p:cNvSpPr/>
          <p:nvPr/>
        </p:nvSpPr>
        <p:spPr>
          <a:xfrm>
            <a:off x="1357290" y="4214818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9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6-конечная звезда 17"/>
          <p:cNvSpPr/>
          <p:nvPr/>
        </p:nvSpPr>
        <p:spPr>
          <a:xfrm>
            <a:off x="571472" y="1785926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-конечная звезда 7"/>
          <p:cNvSpPr/>
          <p:nvPr/>
        </p:nvSpPr>
        <p:spPr>
          <a:xfrm>
            <a:off x="3857620" y="2571744"/>
            <a:ext cx="2071702" cy="2286016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>
                    <a:lumMod val="85000"/>
                  </a:schemeClr>
                </a:solidFill>
                <a:cs typeface="Aharoni" pitchFamily="2" charset="-79"/>
              </a:rPr>
              <a:t>4</a:t>
            </a:r>
            <a:endParaRPr lang="ru-RU" sz="5400" b="1" dirty="0">
              <a:solidFill>
                <a:schemeClr val="tx1">
                  <a:lumMod val="85000"/>
                </a:schemeClr>
              </a:solidFill>
              <a:cs typeface="Aharoni" pitchFamily="2" charset="-79"/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4000496" y="2500306"/>
            <a:ext cx="2071702" cy="2286016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haroni" pitchFamily="2" charset="-79"/>
              </a:rPr>
              <a:t>8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3929058" y="2428868"/>
            <a:ext cx="2071702" cy="2286016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>
                    <a:lumMod val="85000"/>
                  </a:schemeClr>
                </a:solidFill>
                <a:cs typeface="Aharoni" pitchFamily="2" charset="-79"/>
              </a:rPr>
              <a:t>6</a:t>
            </a:r>
            <a:endParaRPr lang="ru-RU" sz="5400" b="1" dirty="0">
              <a:solidFill>
                <a:schemeClr val="tx1">
                  <a:lumMod val="85000"/>
                </a:schemeClr>
              </a:solidFill>
              <a:cs typeface="Aharoni" pitchFamily="2" charset="-79"/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3571868" y="2428868"/>
            <a:ext cx="2071702" cy="2286016"/>
          </a:xfrm>
          <a:prstGeom prst="star6">
            <a:avLst>
              <a:gd name="adj" fmla="val 19623"/>
              <a:gd name="hf" fmla="val 11547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>
                    <a:lumMod val="85000"/>
                  </a:schemeClr>
                </a:solidFill>
                <a:cs typeface="Aharoni" pitchFamily="2" charset="-79"/>
              </a:rPr>
              <a:t>1</a:t>
            </a:r>
            <a:endParaRPr lang="ru-RU" sz="5400" b="1" dirty="0">
              <a:solidFill>
                <a:schemeClr val="tx1">
                  <a:lumMod val="8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214282" y="3571876"/>
            <a:ext cx="8643998" cy="285752"/>
          </a:xfrm>
          <a:prstGeom prst="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ле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3071810"/>
            <a:ext cx="928694" cy="918531"/>
          </a:xfrm>
          <a:prstGeom prst="rect">
            <a:avLst/>
          </a:prstGeom>
        </p:spPr>
      </p:pic>
      <p:pic>
        <p:nvPicPr>
          <p:cNvPr id="12" name="Рисунок 11" descr="медведиц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0166" y="3143248"/>
            <a:ext cx="1071570" cy="804482"/>
          </a:xfrm>
          <a:prstGeom prst="rect">
            <a:avLst/>
          </a:prstGeom>
        </p:spPr>
      </p:pic>
      <p:pic>
        <p:nvPicPr>
          <p:cNvPr id="13" name="Рисунок 12" descr="рак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28926" y="2571744"/>
            <a:ext cx="821524" cy="1414458"/>
          </a:xfrm>
          <a:prstGeom prst="rect">
            <a:avLst/>
          </a:prstGeom>
        </p:spPr>
      </p:pic>
      <p:pic>
        <p:nvPicPr>
          <p:cNvPr id="14" name="Рисунок 13" descr="рыб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71934" y="3071810"/>
            <a:ext cx="1166801" cy="873654"/>
          </a:xfrm>
          <a:prstGeom prst="rect">
            <a:avLst/>
          </a:prstGeom>
        </p:spPr>
      </p:pic>
      <p:pic>
        <p:nvPicPr>
          <p:cNvPr id="15" name="Рисунок 14" descr="собак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72132" y="3071810"/>
            <a:ext cx="776277" cy="812005"/>
          </a:xfrm>
          <a:prstGeom prst="rect">
            <a:avLst/>
          </a:prstGeom>
        </p:spPr>
      </p:pic>
      <p:pic>
        <p:nvPicPr>
          <p:cNvPr id="16" name="Рисунок 15" descr="лебедь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43702" y="3071810"/>
            <a:ext cx="1004878" cy="810634"/>
          </a:xfrm>
          <a:prstGeom prst="rect">
            <a:avLst/>
          </a:prstGeom>
        </p:spPr>
      </p:pic>
      <p:pic>
        <p:nvPicPr>
          <p:cNvPr id="17" name="Рисунок 16" descr="комета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929586" y="2428868"/>
            <a:ext cx="714380" cy="1444810"/>
          </a:xfrm>
          <a:prstGeom prst="rect">
            <a:avLst/>
          </a:prstGeom>
        </p:spPr>
      </p:pic>
      <p:sp>
        <p:nvSpPr>
          <p:cNvPr id="18" name="7-конечная звезда 17"/>
          <p:cNvSpPr/>
          <p:nvPr/>
        </p:nvSpPr>
        <p:spPr>
          <a:xfrm>
            <a:off x="2857488" y="4071942"/>
            <a:ext cx="914400" cy="914400"/>
          </a:xfrm>
          <a:prstGeom prst="star7">
            <a:avLst>
              <a:gd name="adj" fmla="val 16779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6643702" y="2000240"/>
            <a:ext cx="914400" cy="914400"/>
          </a:xfrm>
          <a:prstGeom prst="star7">
            <a:avLst>
              <a:gd name="adj" fmla="val 16779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5500694" y="4000504"/>
            <a:ext cx="914400" cy="914400"/>
          </a:xfrm>
          <a:prstGeom prst="star7">
            <a:avLst>
              <a:gd name="adj" fmla="val 16779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7786710" y="1357298"/>
            <a:ext cx="914400" cy="914400"/>
          </a:xfrm>
          <a:prstGeom prst="star7">
            <a:avLst>
              <a:gd name="adj" fmla="val 16779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214282" y="4000504"/>
            <a:ext cx="914400" cy="914400"/>
          </a:xfrm>
          <a:prstGeom prst="star7">
            <a:avLst>
              <a:gd name="adj" fmla="val 16779"/>
              <a:gd name="hf" fmla="val 102572"/>
              <a:gd name="vf" fmla="val 1052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4143372" y="1928802"/>
            <a:ext cx="914400" cy="914400"/>
          </a:xfrm>
          <a:prstGeom prst="star7">
            <a:avLst>
              <a:gd name="adj" fmla="val 16779"/>
              <a:gd name="hf" fmla="val 102572"/>
              <a:gd name="vf" fmla="val 1052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1571604" y="4071942"/>
            <a:ext cx="914400" cy="914400"/>
          </a:xfrm>
          <a:prstGeom prst="star7">
            <a:avLst>
              <a:gd name="adj" fmla="val 16779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1571604" y="2000240"/>
            <a:ext cx="914400" cy="914400"/>
          </a:xfrm>
          <a:prstGeom prst="star7">
            <a:avLst>
              <a:gd name="adj" fmla="val 16779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20" grpId="1" animBg="1"/>
      <p:bldP spid="20" grpId="2" animBg="1"/>
      <p:bldP spid="20" grpId="3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2214546" y="2285992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928926" y="2786058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1142976" y="2500306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6000760" y="2143116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1500166" y="3357562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rgbClr val="FDF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6715140" y="2714620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5786446" y="3357562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2571736" y="3786190"/>
            <a:ext cx="914400" cy="914400"/>
          </a:xfrm>
          <a:prstGeom prst="star6">
            <a:avLst>
              <a:gd name="adj" fmla="val 18868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879 L 0.08316 -0.03519 C 0.10087 -0.04537 0.12639 -0.04861 0.15278 -0.04514 C 0.18282 -0.04121 0.20643 -0.03172 0.22222 -0.01713 L 0.29896 0.04768 " pathEditMode="relative" rAng="336397" ptsTypes="FffFF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1574 L 0.10937 -0.07778 C 0.1283 -0.0919 0.15694 -0.09954 0.18628 -0.09954 C 0.22031 -0.09954 0.24739 -0.0919 0.26632 -0.07778 L 0.35729 -0.01574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866 L 0.08316 -0.04329 C 0.10052 -0.06181 0.12674 -0.07199 0.15382 -0.07199 C 0.1849 -0.07199 0.20972 -0.06181 0.22708 -0.04329 L 0.31042 0.03866 " pathEditMode="relative" rAng="0" ptsTypes="FffFF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8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29 -0.01574 C 0.3658 -0.00602 0.37552 0.0037 0.38021 0.01667 C 0.38507 0.03079 0.38819 0.04792 0.39114 0.06505 C 0.39427 0.08218 0.39305 0.09676 0.39201 0.11296 C 0.3908 0.12801 0.38889 0.14421 0.38246 0.1581 C 0.37743 0.17199 0.36805 0.1838 0.35764 0.19306 C 0.34826 0.20185 0.33663 0.20833 0.32465 0.2125 C 0.31284 0.2162 0.30086 0.21759 0.28958 0.2162 C 0.2776 0.21458 0.26649 0.20903 0.25659 0.19931 C 0.24705 0.1912 0.23836 0.17986 0.2335 0.16574 C 0.22777 0.15301 0.22482 0.13472 0.22413 0.11991 C 0.22205 0.10556 0.22205 0.08843 0.22621 0.07338 C 0.23021 0.05903 0.23854 0.04792 0.25017 0.04097 C 0.26215 0.03588 0.2743 0.03982 0.28281 0.04861 C 0.29027 0.05671 0.29618 0.07107 0.29826 0.08796 C 0.2993 0.10532 0.29913 0.1213 0.29496 0.13519 C 0.2908 0.14907 0.29184 0.15162 0.27309 0.17107 C 0.25607 0.1912 0.23784 0.1882 0.22725 0.19051 C 0.21614 0.19167 0.20677 0.18727 0.19548 0.1831 C 0.1842 0.17778 0.17274 0.1669 0.16475 0.15695 C 0.15729 0.14722 0.15347 0.13403 0.14826 0.1132 C 0.14409 0.09236 0.1434 0.08171 0.14253 0.06551 C 0.14149 0.04954 0.14062 0.0338 0.14045 0.01852 " pathEditMode="relative" rAng="-266610" ptsTypes="fffffffffffffffffffffff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41 0.03866 C 0.3184 0.0493 0.32743 0.05995 0.33142 0.07338 C 0.33541 0.08796 0.3375 0.10532 0.33941 0.12268 C 0.34149 0.14004 0.33941 0.15463 0.3375 0.1706 C 0.33541 0.18541 0.33246 0.20139 0.32534 0.21458 C 0.31944 0.22801 0.30937 0.23866 0.29844 0.24676 C 0.28837 0.25463 0.27639 0.25995 0.26441 0.26273 C 0.25243 0.26528 0.24045 0.26528 0.22934 0.26273 C 0.21736 0.25995 0.20642 0.25324 0.19739 0.24259 C 0.18837 0.23333 0.18038 0.22129 0.17639 0.20671 C 0.17135 0.19329 0.16944 0.17477 0.16944 0.15995 C 0.1684 0.14537 0.16944 0.12801 0.17448 0.11342 C 0.17934 0.1 0.18837 0.08935 0.20034 0.08403 C 0.2125 0.08009 0.22448 0.08541 0.23246 0.09467 C 0.23941 0.10393 0.24444 0.11875 0.24548 0.13588 C 0.24548 0.15324 0.24444 0.16921 0.23941 0.18264 C 0.23437 0.19606 0.23541 0.19861 0.21545 0.21597 C 0.19739 0.23472 0.17934 0.2294 0.1684 0.23055 C 0.15746 0.23055 0.14844 0.22523 0.1375 0.21991 C 0.12534 0.21342 0.11545 0.20139 0.10833 0.19074 C 0.10139 0.18009 0.09844 0.16666 0.09444 0.14537 C 0.09149 0.12407 0.09149 0.11342 0.09149 0.09722 C 0.09149 0.08125 0.09149 0.06528 0.09149 0.0493 " pathEditMode="relative" rAng="0" ptsTypes="fffffffffffffffffffffff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9 0.04931 L 0.38142 -0.2238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8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6" grpId="5" animBg="1"/>
      <p:bldP spid="6" grpId="7" animBg="1"/>
      <p:bldP spid="12" grpId="0" animBg="1"/>
      <p:bldP spid="12" grpId="1" animBg="1"/>
      <p:bldP spid="12" grpId="3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1" grpId="0" animBg="1"/>
      <p:bldP spid="11" grpId="2" animBg="1"/>
      <p:bldP spid="11" grpId="3" animBg="1"/>
      <p:bldP spid="11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-конечная звезда 6"/>
          <p:cNvSpPr/>
          <p:nvPr/>
        </p:nvSpPr>
        <p:spPr>
          <a:xfrm>
            <a:off x="500034" y="500042"/>
            <a:ext cx="785818" cy="857256"/>
          </a:xfrm>
          <a:prstGeom prst="star7">
            <a:avLst>
              <a:gd name="adj" fmla="val 17968"/>
              <a:gd name="hf" fmla="val 102572"/>
              <a:gd name="vf" fmla="val 1052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500034" y="1643050"/>
            <a:ext cx="857256" cy="714380"/>
          </a:xfrm>
          <a:prstGeom prst="star7">
            <a:avLst>
              <a:gd name="adj" fmla="val 17968"/>
              <a:gd name="hf" fmla="val 102572"/>
              <a:gd name="vf" fmla="val 1052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1785918" y="571480"/>
            <a:ext cx="785818" cy="714380"/>
          </a:xfrm>
          <a:prstGeom prst="star7">
            <a:avLst>
              <a:gd name="adj" fmla="val 17968"/>
              <a:gd name="hf" fmla="val 102572"/>
              <a:gd name="vf" fmla="val 1052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1785918" y="1571612"/>
            <a:ext cx="785818" cy="785818"/>
          </a:xfrm>
          <a:prstGeom prst="star7">
            <a:avLst>
              <a:gd name="adj" fmla="val 17968"/>
              <a:gd name="hf" fmla="val 102572"/>
              <a:gd name="vf" fmla="val 1052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3571868" y="1214422"/>
            <a:ext cx="857256" cy="714380"/>
          </a:xfrm>
          <a:prstGeom prst="star7">
            <a:avLst>
              <a:gd name="adj" fmla="val 19156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3000364" y="2714620"/>
            <a:ext cx="857256" cy="714380"/>
          </a:xfrm>
          <a:prstGeom prst="star7">
            <a:avLst>
              <a:gd name="adj" fmla="val 19156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4286248" y="2714620"/>
            <a:ext cx="785818" cy="714380"/>
          </a:xfrm>
          <a:prstGeom prst="star7">
            <a:avLst>
              <a:gd name="adj" fmla="val 19156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3643306" y="4143380"/>
            <a:ext cx="785818" cy="714380"/>
          </a:xfrm>
          <a:prstGeom prst="star7">
            <a:avLst>
              <a:gd name="adj" fmla="val 19156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5857884" y="4286256"/>
            <a:ext cx="785818" cy="857256"/>
          </a:xfrm>
          <a:prstGeom prst="star7">
            <a:avLst>
              <a:gd name="adj" fmla="val 19156"/>
              <a:gd name="hf" fmla="val 102572"/>
              <a:gd name="vf" fmla="val 10521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5286380" y="5500702"/>
            <a:ext cx="785818" cy="785818"/>
          </a:xfrm>
          <a:prstGeom prst="star7">
            <a:avLst>
              <a:gd name="adj" fmla="val 19156"/>
              <a:gd name="hf" fmla="val 102572"/>
              <a:gd name="vf" fmla="val 10521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6715140" y="4357694"/>
            <a:ext cx="785818" cy="785818"/>
          </a:xfrm>
          <a:prstGeom prst="star7">
            <a:avLst>
              <a:gd name="adj" fmla="val 19156"/>
              <a:gd name="hf" fmla="val 102572"/>
              <a:gd name="vf" fmla="val 10521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143768" y="5429264"/>
            <a:ext cx="857256" cy="785818"/>
          </a:xfrm>
          <a:prstGeom prst="star7">
            <a:avLst>
              <a:gd name="adj" fmla="val 19156"/>
              <a:gd name="hf" fmla="val 102572"/>
              <a:gd name="vf" fmla="val 10521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1357290" y="4143380"/>
            <a:ext cx="571504" cy="642942"/>
          </a:xfrm>
          <a:prstGeom prst="star7">
            <a:avLst>
              <a:gd name="adj" fmla="val 19393"/>
              <a:gd name="hf" fmla="val 102572"/>
              <a:gd name="vf" fmla="val 1052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2000232" y="4429132"/>
            <a:ext cx="571504" cy="642942"/>
          </a:xfrm>
          <a:prstGeom prst="star7">
            <a:avLst>
              <a:gd name="adj" fmla="val 19393"/>
              <a:gd name="hf" fmla="val 102572"/>
              <a:gd name="vf" fmla="val 1052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2285984" y="5000636"/>
            <a:ext cx="571504" cy="642942"/>
          </a:xfrm>
          <a:prstGeom prst="star7">
            <a:avLst>
              <a:gd name="adj" fmla="val 19393"/>
              <a:gd name="hf" fmla="val 102572"/>
              <a:gd name="vf" fmla="val 1052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714348" y="4357694"/>
            <a:ext cx="571504" cy="642942"/>
          </a:xfrm>
          <a:prstGeom prst="star7">
            <a:avLst>
              <a:gd name="adj" fmla="val 19393"/>
              <a:gd name="hf" fmla="val 102572"/>
              <a:gd name="vf" fmla="val 1052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2000232" y="5643578"/>
            <a:ext cx="571504" cy="642942"/>
          </a:xfrm>
          <a:prstGeom prst="star7">
            <a:avLst>
              <a:gd name="adj" fmla="val 19393"/>
              <a:gd name="hf" fmla="val 102572"/>
              <a:gd name="vf" fmla="val 1052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714348" y="5643578"/>
            <a:ext cx="571504" cy="642942"/>
          </a:xfrm>
          <a:prstGeom prst="star7">
            <a:avLst>
              <a:gd name="adj" fmla="val 19393"/>
              <a:gd name="hf" fmla="val 102572"/>
              <a:gd name="vf" fmla="val 1052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428596" y="5000636"/>
            <a:ext cx="571504" cy="642942"/>
          </a:xfrm>
          <a:prstGeom prst="star7">
            <a:avLst>
              <a:gd name="adj" fmla="val 19393"/>
              <a:gd name="hf" fmla="val 102572"/>
              <a:gd name="vf" fmla="val 1052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1357290" y="5929330"/>
            <a:ext cx="571504" cy="642942"/>
          </a:xfrm>
          <a:prstGeom prst="star7">
            <a:avLst>
              <a:gd name="adj" fmla="val 19393"/>
              <a:gd name="hf" fmla="val 102572"/>
              <a:gd name="vf" fmla="val 1052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7-конечная звезда 28"/>
          <p:cNvSpPr/>
          <p:nvPr/>
        </p:nvSpPr>
        <p:spPr>
          <a:xfrm>
            <a:off x="6643702" y="357166"/>
            <a:ext cx="785818" cy="714380"/>
          </a:xfrm>
          <a:prstGeom prst="star7">
            <a:avLst>
              <a:gd name="adj" fmla="val 17873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7-конечная звезда 29"/>
          <p:cNvSpPr/>
          <p:nvPr/>
        </p:nvSpPr>
        <p:spPr>
          <a:xfrm>
            <a:off x="7429520" y="2285992"/>
            <a:ext cx="785818" cy="714380"/>
          </a:xfrm>
          <a:prstGeom prst="star7">
            <a:avLst>
              <a:gd name="adj" fmla="val 17873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7-конечная звезда 30"/>
          <p:cNvSpPr/>
          <p:nvPr/>
        </p:nvSpPr>
        <p:spPr>
          <a:xfrm>
            <a:off x="5929322" y="2285992"/>
            <a:ext cx="785818" cy="714380"/>
          </a:xfrm>
          <a:prstGeom prst="star7">
            <a:avLst>
              <a:gd name="adj" fmla="val 17873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смонав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14422"/>
            <a:ext cx="1143008" cy="1143008"/>
          </a:xfrm>
          <a:prstGeom prst="rect">
            <a:avLst/>
          </a:prstGeom>
        </p:spPr>
      </p:pic>
      <p:pic>
        <p:nvPicPr>
          <p:cNvPr id="7" name="Рисунок 6" descr="космонав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214422"/>
            <a:ext cx="1143008" cy="1143008"/>
          </a:xfrm>
          <a:prstGeom prst="rect">
            <a:avLst/>
          </a:prstGeom>
        </p:spPr>
      </p:pic>
      <p:pic>
        <p:nvPicPr>
          <p:cNvPr id="12" name="Рисунок 11" descr="космонав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000496" y="1214422"/>
            <a:ext cx="1143008" cy="1143008"/>
          </a:xfrm>
          <a:prstGeom prst="rect">
            <a:avLst/>
          </a:prstGeom>
        </p:spPr>
      </p:pic>
      <p:pic>
        <p:nvPicPr>
          <p:cNvPr id="13" name="Рисунок 12" descr="космонав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14422"/>
            <a:ext cx="1143008" cy="1143008"/>
          </a:xfrm>
          <a:prstGeom prst="rect">
            <a:avLst/>
          </a:prstGeom>
        </p:spPr>
      </p:pic>
      <p:pic>
        <p:nvPicPr>
          <p:cNvPr id="14" name="Рисунок 13" descr="космонав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214422"/>
            <a:ext cx="1143008" cy="1143008"/>
          </a:xfrm>
          <a:prstGeom prst="rect">
            <a:avLst/>
          </a:prstGeom>
        </p:spPr>
      </p:pic>
      <p:pic>
        <p:nvPicPr>
          <p:cNvPr id="15" name="Рисунок 14" descr="раке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500306"/>
            <a:ext cx="1251569" cy="1214446"/>
          </a:xfrm>
          <a:prstGeom prst="rect">
            <a:avLst/>
          </a:prstGeom>
        </p:spPr>
      </p:pic>
      <p:pic>
        <p:nvPicPr>
          <p:cNvPr id="17" name="Рисунок 16" descr="раке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571744"/>
            <a:ext cx="1251569" cy="1214446"/>
          </a:xfrm>
          <a:prstGeom prst="rect">
            <a:avLst/>
          </a:prstGeom>
        </p:spPr>
      </p:pic>
      <p:pic>
        <p:nvPicPr>
          <p:cNvPr id="18" name="Рисунок 17" descr="раке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571744"/>
            <a:ext cx="1251569" cy="1214446"/>
          </a:xfrm>
          <a:prstGeom prst="rect">
            <a:avLst/>
          </a:prstGeom>
        </p:spPr>
      </p:pic>
      <p:pic>
        <p:nvPicPr>
          <p:cNvPr id="19" name="Рисунок 18" descr="раке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571744"/>
            <a:ext cx="1251569" cy="1214446"/>
          </a:xfrm>
          <a:prstGeom prst="rect">
            <a:avLst/>
          </a:prstGeom>
        </p:spPr>
      </p:pic>
      <p:pic>
        <p:nvPicPr>
          <p:cNvPr id="21" name="Рисунок 20" descr="ракета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571744"/>
            <a:ext cx="1000132" cy="11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нл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500042"/>
            <a:ext cx="1145305" cy="1285884"/>
          </a:xfrm>
          <a:prstGeom prst="rect">
            <a:avLst/>
          </a:prstGeom>
        </p:spPr>
      </p:pic>
      <p:pic>
        <p:nvPicPr>
          <p:cNvPr id="21" name="Рисунок 20" descr="нл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928802"/>
            <a:ext cx="1145305" cy="1285884"/>
          </a:xfrm>
          <a:prstGeom prst="rect">
            <a:avLst/>
          </a:prstGeom>
        </p:spPr>
      </p:pic>
      <p:pic>
        <p:nvPicPr>
          <p:cNvPr id="22" name="Рисунок 21" descr="нл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14612" y="3357562"/>
            <a:ext cx="1145305" cy="1285884"/>
          </a:xfrm>
          <a:prstGeom prst="rect">
            <a:avLst/>
          </a:prstGeom>
        </p:spPr>
      </p:pic>
      <p:pic>
        <p:nvPicPr>
          <p:cNvPr id="23" name="Рисунок 22" descr="нл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786322"/>
            <a:ext cx="1145305" cy="1285884"/>
          </a:xfrm>
          <a:prstGeom prst="rect">
            <a:avLst/>
          </a:prstGeom>
        </p:spPr>
      </p:pic>
      <p:pic>
        <p:nvPicPr>
          <p:cNvPr id="24" name="Рисунок 23" descr="инопланетян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643438" y="500042"/>
            <a:ext cx="1323155" cy="1285883"/>
          </a:xfrm>
          <a:prstGeom prst="rect">
            <a:avLst/>
          </a:prstGeom>
        </p:spPr>
      </p:pic>
      <p:pic>
        <p:nvPicPr>
          <p:cNvPr id="25" name="Рисунок 24" descr="инопланетян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1323155" cy="1285883"/>
          </a:xfrm>
          <a:prstGeom prst="rect">
            <a:avLst/>
          </a:prstGeom>
        </p:spPr>
      </p:pic>
      <p:pic>
        <p:nvPicPr>
          <p:cNvPr id="26" name="Рисунок 25" descr="инопланетян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928802"/>
            <a:ext cx="1323155" cy="1285883"/>
          </a:xfrm>
          <a:prstGeom prst="rect">
            <a:avLst/>
          </a:prstGeom>
        </p:spPr>
      </p:pic>
      <p:pic>
        <p:nvPicPr>
          <p:cNvPr id="27" name="Рисунок 26" descr="инопланетян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786322"/>
            <a:ext cx="1323155" cy="128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FFC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680</TotalTime>
  <Words>36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73</cp:revision>
  <dcterms:created xsi:type="dcterms:W3CDTF">2013-10-15T06:38:26Z</dcterms:created>
  <dcterms:modified xsi:type="dcterms:W3CDTF">2013-11-10T08:22:41Z</dcterms:modified>
</cp:coreProperties>
</file>