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8" r:id="rId3"/>
    <p:sldId id="259" r:id="rId4"/>
    <p:sldId id="260" r:id="rId5"/>
    <p:sldId id="262" r:id="rId6"/>
    <p:sldId id="261" r:id="rId7"/>
    <p:sldId id="263" r:id="rId8"/>
    <p:sldId id="264" r:id="rId9"/>
    <p:sldId id="265" r:id="rId10"/>
    <p:sldId id="267" r:id="rId11"/>
    <p:sldId id="274" r:id="rId12"/>
    <p:sldId id="266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4554" autoAdjust="0"/>
    <p:restoredTop sz="94660" autoAdjust="0"/>
  </p:normalViewPr>
  <p:slideViewPr>
    <p:cSldViewPr>
      <p:cViewPr varScale="1">
        <p:scale>
          <a:sx n="95" d="100"/>
          <a:sy n="95" d="100"/>
        </p:scale>
        <p:origin x="-87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110981-8378-451E-86D5-079FD29CC5BC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2466D8-A1AE-43A0-8647-9A5C8F20D60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Превращение</a:t>
            </a:r>
            <a:r>
              <a:rPr lang="ru-RU" baseline="0" dirty="0" smtClean="0"/>
              <a:t> городов в промышленные центры  обозначило проблему  - как доставить людей на работу  и помочь вернуться им домой? Омнибус ( с лат. для всех) становится первым общественным транспортом.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2466D8-A1AE-43A0-8647-9A5C8F20D600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2466D8-A1AE-43A0-8647-9A5C8F20D600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 появлением электричества</a:t>
            </a:r>
            <a:r>
              <a:rPr lang="ru-RU" baseline="0" dirty="0" smtClean="0"/>
              <a:t> омнибусы и конки заменили трамваи.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2466D8-A1AE-43A0-8647-9A5C8F20D600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2466D8-A1AE-43A0-8647-9A5C8F20D600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 латыни – быстрый. Особо оценили велосипед почтальоны, которые были перегружены наплывом корреспонденции.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2466D8-A1AE-43A0-8647-9A5C8F20D600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Открытия в области электричества способствовали изобретению</a:t>
            </a:r>
            <a:r>
              <a:rPr lang="ru-RU" baseline="0" dirty="0" smtClean="0"/>
              <a:t> телеграфа и телефона. Давайте, вспомним какие научные открытия были сделаны в этом направлении?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13A73-CD26-4A5B-B4F2-20116088D045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Какими</a:t>
            </a:r>
            <a:r>
              <a:rPr lang="ru-RU" baseline="0" dirty="0" smtClean="0"/>
              <a:t> изменениями </a:t>
            </a:r>
            <a:r>
              <a:rPr lang="ru-RU" baseline="0" smtClean="0"/>
              <a:t>в общественной и  </a:t>
            </a:r>
            <a:r>
              <a:rPr lang="ru-RU" baseline="0" dirty="0" smtClean="0"/>
              <a:t>культурной  сферах жизни вы объясните нарастающую популярность газет?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13A73-CD26-4A5B-B4F2-20116088D045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Живописный портрет стоил дорого и был доступен только богатым людям. Фотография позволила делать памятные изображения близких людей широким слоям населения.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2466D8-A1AE-43A0-8647-9A5C8F20D600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2466D8-A1AE-43A0-8647-9A5C8F20D600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Какие научные</a:t>
            </a:r>
            <a:r>
              <a:rPr lang="ru-RU" baseline="0" dirty="0" smtClean="0"/>
              <a:t> открытия способствовали облегчению бытовых условий жизни?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13A73-CD26-4A5B-B4F2-20116088D045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12EDF-89E2-4857-ABCC-C76A29A7600C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736A4-B289-4EFA-84EB-49887C2ECD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12EDF-89E2-4857-ABCC-C76A29A7600C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736A4-B289-4EFA-84EB-49887C2ECD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12EDF-89E2-4857-ABCC-C76A29A7600C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736A4-B289-4EFA-84EB-49887C2ECD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12EDF-89E2-4857-ABCC-C76A29A7600C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736A4-B289-4EFA-84EB-49887C2ECD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12EDF-89E2-4857-ABCC-C76A29A7600C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736A4-B289-4EFA-84EB-49887C2ECD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12EDF-89E2-4857-ABCC-C76A29A7600C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736A4-B289-4EFA-84EB-49887C2ECD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12EDF-89E2-4857-ABCC-C76A29A7600C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736A4-B289-4EFA-84EB-49887C2ECD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12EDF-89E2-4857-ABCC-C76A29A7600C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736A4-B289-4EFA-84EB-49887C2ECD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12EDF-89E2-4857-ABCC-C76A29A7600C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736A4-B289-4EFA-84EB-49887C2ECD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12EDF-89E2-4857-ABCC-C76A29A7600C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736A4-B289-4EFA-84EB-49887C2ECD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12EDF-89E2-4857-ABCC-C76A29A7600C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736A4-B289-4EFA-84EB-49887C2ECD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 bright="70000" contrast="-70000"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012EDF-89E2-4857-ABCC-C76A29A7600C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C736A4-B289-4EFA-84EB-49887C2ECD7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!!!Festival\__Temp\640699\&#1050;&#1086;&#1085;&#1082;&#1091;&#1088;&#1089;\&#1055;&#1088;&#1077;&#1079;&#1077;&#1085;&#1090;&#1072;&#1094;&#1080;&#1103;\&#1060;&#1080;&#1083;&#1100;&#1084;&#1099;%20%2019%20&#1074;&#1077;&#1082;&#1072;_xvid.avi" TargetMode="Externa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6.jpeg"/><Relationship Id="rId4" Type="http://schemas.openxmlformats.org/officeDocument/2006/relationships/image" Target="../media/image2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785794"/>
            <a:ext cx="7772400" cy="1714512"/>
          </a:xfr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Прожить один день в </a:t>
            </a:r>
            <a:r>
              <a:rPr lang="en-U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XIX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веке…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57884" y="5143512"/>
            <a:ext cx="3041345" cy="147732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Выполнила учитель истории</a:t>
            </a:r>
          </a:p>
          <a:p>
            <a:r>
              <a:rPr lang="ru-RU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МБОУ СОШ №54</a:t>
            </a:r>
          </a:p>
          <a:p>
            <a:r>
              <a:rPr lang="ru-RU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Давыдова Юлия Андреевна</a:t>
            </a:r>
          </a:p>
          <a:p>
            <a:r>
              <a:rPr lang="ru-RU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г. Новосибирск, 2013г.</a:t>
            </a:r>
            <a:endParaRPr lang="en-US" b="1" dirty="0" smtClean="0">
              <a:ln w="12700">
                <a:solidFill>
                  <a:schemeClr val="bg1"/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en-US" b="1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274-063-870</a:t>
            </a:r>
            <a:endParaRPr lang="ru-RU" b="1" dirty="0">
              <a:ln w="12700">
                <a:solidFill>
                  <a:schemeClr val="bg1"/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Фотография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first_0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42910" y="1357298"/>
            <a:ext cx="2428892" cy="334689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Photographer1850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0694" y="1285860"/>
            <a:ext cx="2654824" cy="34290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 descr="images 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14612" y="2428868"/>
            <a:ext cx="2214578" cy="32857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>
            <a:off x="5072066" y="4929199"/>
            <a:ext cx="4071934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1839г. Луи </a:t>
            </a:r>
            <a:r>
              <a:rPr lang="ru-RU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Дагерр</a:t>
            </a:r>
            <a:r>
              <a:rPr lang="ru-RU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создал первый способ фотографирования</a:t>
            </a:r>
            <a:endParaRPr lang="ru-RU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buNone/>
            </a:pP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1800" b="1" dirty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285728"/>
            <a:ext cx="8001056" cy="76944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  <a:sp3d extrusionH="57150">
              <a:bevelT w="38100" h="38100"/>
            </a:sp3d>
          </a:bodyPr>
          <a:lstStyle/>
          <a:p>
            <a:r>
              <a:rPr lang="ru-RU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4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КИНеМаТОГРАФ</a:t>
            </a:r>
            <a:endParaRPr lang="ru-RU" sz="4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357290" y="4857760"/>
            <a:ext cx="2143140" cy="3693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Братья Люмьер</a:t>
            </a:r>
            <a:endParaRPr lang="ru-RU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220px-Fratelli_Lumiere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285852" y="1785926"/>
            <a:ext cx="2011680" cy="271576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Рисунок 7" descr="CinematographeProjection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357554" y="2928934"/>
            <a:ext cx="2095500" cy="2933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Cinematograph_Lumiere_advertisement_1895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500034" y="3000372"/>
            <a:ext cx="1357322" cy="180054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/>
          <a:scene3d>
            <a:camera prst="isometricOffAxis2Lef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3714744" y="5786454"/>
            <a:ext cx="2250296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Синематограф 1895г.</a:t>
            </a:r>
            <a:endParaRPr lang="ru-RU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Фильмы  19 века_xvid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5429256" y="1714488"/>
            <a:ext cx="3048000" cy="2286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buBlip>
                <a:blip r:embed="rId2"/>
              </a:buBlip>
            </a:pPr>
            <a:r>
              <a:rPr lang="ru-RU" b="1" i="1" dirty="0" smtClean="0">
                <a:ln w="31550" cmpd="sng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Подумайте,  как новые средства связи и информации изменили жизнь людей?</a:t>
            </a:r>
          </a:p>
          <a:p>
            <a:pPr>
              <a:buBlip>
                <a:blip r:embed="rId2"/>
              </a:buBlip>
            </a:pPr>
            <a:r>
              <a:rPr lang="ru-RU" b="1" i="1" dirty="0" smtClean="0">
                <a:ln w="31550" cmpd="sng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Какое значение имели новые способы коммуникации для дальнейшего развития человечества?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1197855.jpe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57224" y="3500438"/>
            <a:ext cx="2479656" cy="2695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" name="Рисунок 4" descr="lenovo-ideacentre-horizon-front-view-main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143504" y="3071810"/>
            <a:ext cx="3579549" cy="27860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isometricOffAxis2Left"/>
            <a:lightRig rig="threePt" dir="t"/>
          </a:scene3d>
          <a:sp3d>
            <a:bevelT/>
          </a:sp3d>
        </p:spPr>
      </p:pic>
      <p:pic>
        <p:nvPicPr>
          <p:cNvPr id="6" name="Рисунок 5" descr="телефоны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428992" y="4286256"/>
            <a:ext cx="2786082" cy="18701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isometricOffAxis2Left"/>
            <a:lightRig rig="threePt" dir="t"/>
          </a:scene3d>
          <a:sp3d>
            <a:bevelT/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just"/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Отопление и освещение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38348179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5000628" y="2928934"/>
            <a:ext cx="2897856" cy="35719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image0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1357298"/>
            <a:ext cx="3786214" cy="278286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4429124" y="1285860"/>
            <a:ext cx="4572000" cy="1477328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 середины </a:t>
            </a:r>
            <a:r>
              <a:rPr lang="en-US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XIX</a:t>
            </a:r>
            <a:r>
              <a:rPr lang="ru-RU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века комнаты</a:t>
            </a:r>
            <a:r>
              <a:rPr lang="ru-RU" b="1" baseline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согревались при помощи печей и каминов. Начиная с 70-х годов стало распространяться центральное отопления.</a:t>
            </a:r>
            <a:endParaRPr lang="ru-RU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4572008"/>
            <a:ext cx="4643470" cy="147732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смену сечам и масляным лампам в 50-е годы </a:t>
            </a:r>
            <a:r>
              <a:rPr lang="en-US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XIX</a:t>
            </a:r>
            <a:r>
              <a:rPr lang="ru-RU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века  пришли лампы керосиновые, а затем газовые рожки,</a:t>
            </a:r>
            <a:r>
              <a:rPr lang="ru-RU" b="1" baseline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которые заменила электрическая лампочка.</a:t>
            </a:r>
            <a:endParaRPr lang="ru-RU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Музыка в доме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age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57224" y="1428736"/>
            <a:ext cx="2857520" cy="23390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children_dancing_to_an_edison_phonograp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4810" y="3214686"/>
            <a:ext cx="3983380" cy="31867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3857620" y="1643050"/>
            <a:ext cx="4786346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2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1877 году Эдисон изобрел</a:t>
            </a:r>
            <a:r>
              <a:rPr lang="ru-RU" sz="2000" b="1" baseline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фонограф – аппарат, воспроизводящий речь человека.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14348" y="4214818"/>
            <a:ext cx="3071834" cy="193899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2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основе фонографа был создан граммофон. Музыка записывалась на специальные диски – пластинки, а затем проигрывалась.</a:t>
            </a:r>
            <a:endParaRPr lang="ru-RU" sz="2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3d extrusionH="57150">
              <a:bevelT w="38100" h="38100"/>
            </a:sp3d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Швейная машинка</a:t>
            </a:r>
            <a:endParaRPr lang="ru-RU" dirty="0"/>
          </a:p>
        </p:txBody>
      </p:sp>
      <p:pic>
        <p:nvPicPr>
          <p:cNvPr id="4" name="Содержимое 3" descr="Singer_sewing_machine_detail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857224" y="1643050"/>
            <a:ext cx="2782706" cy="23764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87671265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928926" y="3786190"/>
            <a:ext cx="3061949" cy="23787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3929058" y="1571612"/>
            <a:ext cx="4572000" cy="1938992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defRPr/>
            </a:pPr>
            <a:endParaRPr lang="ru-RU" sz="2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1851 году наладил производство швейных машин американец  Исаак Зингер. </a:t>
            </a:r>
          </a:p>
          <a:p>
            <a:pPr>
              <a:defRPr/>
            </a:pPr>
            <a:r>
              <a:rPr lang="ru-RU" sz="2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Уже </a:t>
            </a:r>
            <a:r>
              <a:rPr lang="ru-RU" sz="2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 1870 году в мире ежегодно производилось 700 тыс.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3d extrusionH="57150">
              <a:bevelT w="38100" h="38100"/>
            </a:sp3d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Печатная машинка</a:t>
            </a:r>
            <a:endParaRPr lang="ru-RU" dirty="0"/>
          </a:p>
        </p:txBody>
      </p:sp>
      <p:pic>
        <p:nvPicPr>
          <p:cNvPr id="4" name="Содержимое 3" descr="9770c2cf3889445a55b5b4fe32f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928662" y="1428736"/>
            <a:ext cx="3154170" cy="33221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626476c78eeet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357554" y="3643314"/>
            <a:ext cx="2857520" cy="25914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4214810" y="1928802"/>
            <a:ext cx="4572000" cy="1323439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2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1867 году американец   </a:t>
            </a:r>
          </a:p>
          <a:p>
            <a:r>
              <a:rPr lang="ru-RU" sz="20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Летэк</a:t>
            </a:r>
            <a:r>
              <a:rPr lang="ru-RU" sz="2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Шоулс</a:t>
            </a:r>
            <a:r>
              <a:rPr lang="ru-RU" sz="2000" b="1" baseline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изобрел пишущую машинку, а затем продал патент фабриканту Ремингтону.</a:t>
            </a:r>
            <a:endParaRPr lang="ru-RU" sz="2000" b="1" dirty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e5527e4b3bd980a1e3c32f7c0aa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286512" y="2714620"/>
            <a:ext cx="2500330" cy="3178637"/>
          </a:xfrm>
          <a:prstGeom prst="rect">
            <a:avLst/>
          </a:prstGeom>
          <a:scene3d>
            <a:camera prst="isometricOffAxis2Left"/>
            <a:lightRig rig="threePt" dir="t"/>
          </a:scene3d>
          <a:sp3d>
            <a:bevelT/>
          </a:sp3d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buBlip>
                <a:blip r:embed="rId3"/>
              </a:buBlip>
            </a:pPr>
            <a:r>
              <a:rPr lang="ru-RU" b="1" i="1" dirty="0" smtClean="0">
                <a:ln w="31550" cmpd="sng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Подумайте,  как изобретения повлияли на бытовые условия жизни?</a:t>
            </a:r>
          </a:p>
          <a:p>
            <a:pPr>
              <a:buBlip>
                <a:blip r:embed="rId3"/>
              </a:buBlip>
            </a:pPr>
            <a:r>
              <a:rPr lang="ru-RU" b="1" i="1" dirty="0" smtClean="0">
                <a:ln w="31550" cmpd="sng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В конце </a:t>
            </a:r>
            <a:r>
              <a:rPr lang="en-US" b="1" i="1" dirty="0" smtClean="0">
                <a:ln w="31550" cmpd="sng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XIX </a:t>
            </a:r>
            <a:r>
              <a:rPr lang="ru-RU" b="1" i="1" dirty="0" smtClean="0">
                <a:ln w="31550" cmpd="sng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века появилось много новый профессий, как вы думаете, с чем это связано?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 descr="2011533_origin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4810" y="3071810"/>
            <a:ext cx="2384153" cy="3000396"/>
          </a:xfrm>
          <a:prstGeom prst="rect">
            <a:avLst/>
          </a:prstGeom>
          <a:scene3d>
            <a:camera prst="isometricOffAxis2Left"/>
            <a:lightRig rig="threePt" dir="t"/>
          </a:scene3d>
          <a:sp3d>
            <a:bevelT/>
          </a:sp3d>
        </p:spPr>
      </p:pic>
      <p:pic>
        <p:nvPicPr>
          <p:cNvPr id="7" name="Рисунок 6" descr="telegraf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86050" y="3357562"/>
            <a:ext cx="2000264" cy="2904929"/>
          </a:xfrm>
          <a:prstGeom prst="rect">
            <a:avLst/>
          </a:prstGeom>
          <a:scene3d>
            <a:camera prst="isometricOffAxis2Left"/>
            <a:lightRig rig="threePt" dir="t"/>
          </a:scene3d>
          <a:sp3d>
            <a:bevelT/>
          </a:sp3d>
        </p:spPr>
      </p:pic>
      <p:pic>
        <p:nvPicPr>
          <p:cNvPr id="4" name="Рисунок 3" descr="9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428597" y="4071942"/>
            <a:ext cx="2857520" cy="2091185"/>
          </a:xfrm>
          <a:prstGeom prst="rect">
            <a:avLst/>
          </a:prstGeom>
          <a:scene3d>
            <a:camera prst="isometricOffAxis2Left"/>
            <a:lightRig rig="threePt" dir="t"/>
          </a:scene3d>
          <a:sp3d>
            <a:bevelT/>
          </a:sp3d>
        </p:spPr>
      </p:pic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000100" y="6143644"/>
          <a:ext cx="764386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7728"/>
                <a:gridCol w="1854205"/>
                <a:gridCol w="2081251"/>
                <a:gridCol w="1740682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Швея</a:t>
                      </a:r>
                      <a:endParaRPr lang="ru-RU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Телефонистка</a:t>
                      </a:r>
                      <a:endParaRPr lang="ru-RU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Телеграфист</a:t>
                      </a:r>
                      <a:endParaRPr lang="ru-RU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Машинистка</a:t>
                      </a:r>
                      <a:endParaRPr lang="ru-RU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mus-0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142976" y="4357694"/>
            <a:ext cx="3357586" cy="21136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Новые виды транспорта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300px-Mercedes_london_omnibus_by_stephenhanafi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29190" y="4357694"/>
            <a:ext cx="3357586" cy="207170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8" name="Рисунок 17" descr="omnibus01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000100" y="1357298"/>
            <a:ext cx="3429024" cy="26994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Содержимое 15" descr="1153116_original.jpg"/>
          <p:cNvPicPr>
            <a:picLocks noGrp="1" noChangeAspect="1"/>
          </p:cNvPicPr>
          <p:nvPr>
            <p:ph idx="1"/>
          </p:nvPr>
        </p:nvPicPr>
        <p:blipFill>
          <a:blip r:embed="rId6" cstate="email"/>
          <a:stretch>
            <a:fillRect/>
          </a:stretch>
        </p:blipFill>
        <p:spPr>
          <a:xfrm>
            <a:off x="5000628" y="1357298"/>
            <a:ext cx="3357586" cy="26432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143108" y="3500438"/>
            <a:ext cx="5143536" cy="92333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  <a:sp3d extrusionH="57150">
              <a:bevelT w="38100" h="38100"/>
            </a:sp3d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Омнибус</a:t>
            </a:r>
            <a:r>
              <a:rPr lang="ru-RU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– повозка на конной тяге, рассчитана на 15-20 мест. Появилась в городе Нанте в 1826 году.</a:t>
            </a:r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Новые виды транспорта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23_main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85852" y="1428736"/>
            <a:ext cx="3214710" cy="22043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2027_origin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85853" y="3857628"/>
            <a:ext cx="3227134" cy="22838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tt2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929190" y="1428736"/>
            <a:ext cx="3248336" cy="22860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 rot="10800000" flipV="1">
            <a:off x="5072066" y="4390024"/>
            <a:ext cx="3571900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2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80-е годы </a:t>
            </a:r>
            <a:r>
              <a:rPr lang="en-US" sz="2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XIX</a:t>
            </a:r>
            <a:r>
              <a:rPr lang="en-US" sz="2000" b="1" baseline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baseline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века появляются первые трамваи на электрической тяге.</a:t>
            </a:r>
            <a:endParaRPr lang="ru-RU" sz="2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Новые виды транспорта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zabytye_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28596" y="1285860"/>
            <a:ext cx="5715000" cy="28289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ny_subway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643438" y="3429000"/>
            <a:ext cx="3495148" cy="26432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357158" y="4572008"/>
            <a:ext cx="4214842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2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1863 году</a:t>
            </a:r>
            <a:r>
              <a:rPr lang="ru-RU" sz="2000" b="1" baseline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Лондоне открыли первую в мире подземную железную дорогу – «</a:t>
            </a:r>
            <a:r>
              <a:rPr lang="en-US" sz="2000" b="1" baseline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Metropoliten</a:t>
            </a:r>
            <a:r>
              <a:rPr lang="ru-RU" sz="2000" b="1" baseline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endParaRPr lang="ru-RU" sz="2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3d extrusionH="57150">
              <a:bevelT w="38100" h="38100"/>
            </a:sp3d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Новые виды транспорта</a:t>
            </a:r>
            <a:endParaRPr lang="ru-RU" dirty="0"/>
          </a:p>
        </p:txBody>
      </p:sp>
      <p:pic>
        <p:nvPicPr>
          <p:cNvPr id="4" name="Содержимое 3" descr="1avto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4714876" y="3857628"/>
            <a:ext cx="3678567" cy="24535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" name="Рисунок 4" descr="Pervyiy-chetyirehkolesnyiy-avtomobil-Bentsa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85786" y="1357298"/>
            <a:ext cx="3214710" cy="22202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Рисунок 5" descr="lutzman-opel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785918" y="3214686"/>
            <a:ext cx="3157544" cy="23816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8" name="Прямоугольник 7"/>
          <p:cNvSpPr/>
          <p:nvPr/>
        </p:nvSpPr>
        <p:spPr>
          <a:xfrm>
            <a:off x="4214810" y="1428736"/>
            <a:ext cx="4572000" cy="1631216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2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Первые</a:t>
            </a:r>
            <a:r>
              <a:rPr lang="ru-RU" sz="2000" b="1" baseline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автомобили.</a:t>
            </a:r>
          </a:p>
          <a:p>
            <a:r>
              <a:rPr lang="ru-RU" sz="2000" b="1" baseline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«…вон та старая бричка, в которую господин </a:t>
            </a:r>
            <a:r>
              <a:rPr lang="ru-RU" sz="2000" b="1" baseline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Бенц</a:t>
            </a:r>
            <a:r>
              <a:rPr lang="ru-RU" sz="2000" b="1" baseline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запихнул стрекочущий двигатель мощностью в полторы лошади…»</a:t>
            </a:r>
            <a:endParaRPr lang="ru-RU" sz="2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142844" y="5714464"/>
            <a:ext cx="43577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normalizeH="0" baseline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Бензиновый автомобиль К. </a:t>
            </a:r>
            <a:r>
              <a:rPr kumimoji="0" lang="ru-RU" b="1" i="1" u="none" strike="noStrike" normalizeH="0" baseline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Бенца</a:t>
            </a:r>
            <a:r>
              <a:rPr kumimoji="0" lang="ru-RU" b="1" i="1" u="none" strike="noStrike" normalizeH="0" baseline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1885г.</a:t>
            </a:r>
            <a:endParaRPr kumimoji="0" lang="ru-RU" b="1" i="0" u="none" strike="noStrike" normalizeH="0" baseline="0" dirty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2845" y="6072206"/>
            <a:ext cx="4643470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b="1" i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Бензиновый </a:t>
            </a:r>
            <a:r>
              <a:rPr lang="ru-RU" b="1" i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автомобиль Г. </a:t>
            </a:r>
            <a:r>
              <a:rPr lang="ru-RU" b="1" i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Драймлера</a:t>
            </a:r>
            <a:r>
              <a:rPr lang="ru-RU" b="1" i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1895г.</a:t>
            </a:r>
            <a:endParaRPr lang="ru-RU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bike-hist-0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786050" y="1142984"/>
            <a:ext cx="3619504" cy="28087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extrusionH="57150" contourW="6350" prstMaterial="metal">
              <a:bevelT w="127000" h="31750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«Колесо скорости»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2201-1269980539.jpg"/>
          <p:cNvPicPr>
            <a:picLocks noGrp="1" noChangeAspect="1"/>
          </p:cNvPicPr>
          <p:nvPr>
            <p:ph idx="1"/>
          </p:nvPr>
        </p:nvPicPr>
        <p:blipFill>
          <a:blip r:embed="rId4" cstate="email"/>
          <a:stretch>
            <a:fillRect/>
          </a:stretch>
        </p:blipFill>
        <p:spPr>
          <a:xfrm>
            <a:off x="357158" y="1142984"/>
            <a:ext cx="2980865" cy="20717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1299534366_51406893_world_first_bicycle_ever_1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072198" y="1142984"/>
            <a:ext cx="2669083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bicycle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57158" y="2928934"/>
            <a:ext cx="2928958" cy="3559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Buffalo_Soldier_Bicycle_Corps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929190" y="3929066"/>
            <a:ext cx="3825505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velosiped-015.jp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3214678" y="3929066"/>
            <a:ext cx="3143272" cy="2528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1928794" y="3429000"/>
            <a:ext cx="5143535" cy="1292662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  <a:sp3d extrusionH="57150">
              <a:bevelT w="38100" h="38100"/>
            </a:sp3d>
          </a:bodyPr>
          <a:lstStyle/>
          <a:p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Первое изобретение относится к 1790 году. Однако подлинное признание велосипед получил именно в 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XIX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веке</a:t>
            </a:r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bike-hist-0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500826" y="3571876"/>
            <a:ext cx="2394728" cy="20717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isometricOffAxis2Left"/>
            <a:lightRig rig="threePt" dir="t"/>
          </a:scene3d>
          <a:sp3d>
            <a:bevelT/>
          </a:sp3d>
        </p:spPr>
      </p:pic>
      <p:pic>
        <p:nvPicPr>
          <p:cNvPr id="6" name="Рисунок 5" descr="ny_subway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857752" y="3786190"/>
            <a:ext cx="2637892" cy="19949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isometricOffAxis2Left"/>
            <a:lightRig rig="threePt" dir="t"/>
          </a:scene3d>
          <a:sp3d>
            <a:bevelT/>
          </a:sp3d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buBlip>
                <a:blip r:embed="rId4"/>
              </a:buBlip>
            </a:pPr>
            <a:r>
              <a:rPr lang="ru-RU" b="1" i="1" dirty="0" smtClean="0">
                <a:ln w="31550" cmpd="sng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i="1" dirty="0" smtClean="0">
                <a:ln w="31550" cmpd="sng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Подумайте,  как новые виды транспорта изменили </a:t>
            </a:r>
            <a:r>
              <a:rPr lang="ru-RU" b="1" i="1" smtClean="0">
                <a:ln w="31550" cmpd="sng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жизнь людей?</a:t>
            </a:r>
            <a:endParaRPr lang="ru-RU" b="1" i="1" dirty="0" smtClean="0">
              <a:ln w="31550" cmpd="sng">
                <a:solidFill>
                  <a:schemeClr val="tx2"/>
                </a:solidFill>
                <a:prstDash val="solid"/>
              </a:ln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i="1" dirty="0" smtClean="0">
              <a:ln w="31550" cmpd="sng">
                <a:solidFill>
                  <a:schemeClr val="tx2"/>
                </a:solidFill>
                <a:prstDash val="solid"/>
              </a:ln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Blip>
                <a:blip r:embed="rId4"/>
              </a:buBlip>
            </a:pPr>
            <a:r>
              <a:rPr lang="ru-RU" b="1" i="1" dirty="0" smtClean="0">
                <a:ln w="31550" cmpd="sng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Какие задачи этот новый транспорт решал?</a:t>
            </a:r>
            <a:endParaRPr lang="ru-RU" dirty="0"/>
          </a:p>
        </p:txBody>
      </p:sp>
      <p:pic>
        <p:nvPicPr>
          <p:cNvPr id="5" name="Содержимое 3" descr="23_mai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14612" y="3714752"/>
            <a:ext cx="2917050" cy="20002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isometricOffAxis2Left"/>
            <a:lightRig rig="threePt" dir="t"/>
          </a:scene3d>
          <a:sp3d>
            <a:bevelT/>
          </a:sp3d>
        </p:spPr>
      </p:pic>
      <p:pic>
        <p:nvPicPr>
          <p:cNvPr id="4" name="Рисунок 3" descr="omnibus01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714348" y="3786190"/>
            <a:ext cx="2643206" cy="20808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isometricOffAxis2Left"/>
            <a:lightRig rig="threePt" dir="t"/>
          </a:scene3d>
          <a:sp3d>
            <a:bevelT/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Телеграф и телефон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896_telephone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6643702" y="1500174"/>
            <a:ext cx="2127697" cy="21859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5215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928662" y="1571612"/>
            <a:ext cx="2196719" cy="17573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img1942493_1-7_Pervyie_telefonyi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143504" y="3643314"/>
            <a:ext cx="2202794" cy="21367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images (2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57488" y="3143248"/>
            <a:ext cx="2409825" cy="18954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3714744" y="1643050"/>
            <a:ext cx="2357454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2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1876 году Александр Белл изобрел телефон</a:t>
            </a:r>
            <a:endParaRPr lang="ru-RU" sz="2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85786" y="3929066"/>
            <a:ext cx="2143140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2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1832 году Павел Шиллинг собрал первый телеграф</a:t>
            </a:r>
            <a:endParaRPr lang="ru-RU" sz="2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Безымянный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4643438" y="2428868"/>
            <a:ext cx="3143272" cy="35477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Хотите узнать новости- читайте газету!!!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1507-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85786" y="1643050"/>
            <a:ext cx="3300984" cy="40873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440pxTitanicNew_York_Herald_front_page.jpe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214678" y="3143248"/>
            <a:ext cx="1518272" cy="206692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0" name="Прямоугольник 9"/>
          <p:cNvSpPr/>
          <p:nvPr/>
        </p:nvSpPr>
        <p:spPr>
          <a:xfrm>
            <a:off x="4572000" y="1714488"/>
            <a:ext cx="3676254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2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Газета стала частью повседневной жизни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587</TotalTime>
  <Words>504</Words>
  <Application>Microsoft Office PowerPoint</Application>
  <PresentationFormat>Экран (4:3)</PresentationFormat>
  <Paragraphs>71</Paragraphs>
  <Slides>17</Slides>
  <Notes>10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Прожить один день в XIX веке…</vt:lpstr>
      <vt:lpstr>Новые виды транспорта</vt:lpstr>
      <vt:lpstr>Новые виды транспорта</vt:lpstr>
      <vt:lpstr>Новые виды транспорта</vt:lpstr>
      <vt:lpstr>Новые виды транспорта</vt:lpstr>
      <vt:lpstr>«Колесо скорости»</vt:lpstr>
      <vt:lpstr>Слайд 7</vt:lpstr>
      <vt:lpstr>Телеграф и телефон</vt:lpstr>
      <vt:lpstr>Хотите узнать новости- читайте газету!!!</vt:lpstr>
      <vt:lpstr>Фотография</vt:lpstr>
      <vt:lpstr>Слайд 11</vt:lpstr>
      <vt:lpstr>Слайд 12</vt:lpstr>
      <vt:lpstr>Отопление и освещение</vt:lpstr>
      <vt:lpstr>Музыка в доме</vt:lpstr>
      <vt:lpstr>Швейная машинка</vt:lpstr>
      <vt:lpstr>Печатная машинка</vt:lpstr>
      <vt:lpstr>Слайд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Прожить один день в XIX веке…</dc:title>
  <dc:creator>Admin</dc:creator>
  <cp:lastModifiedBy>Tata</cp:lastModifiedBy>
  <cp:revision>61</cp:revision>
  <dcterms:created xsi:type="dcterms:W3CDTF">2013-10-07T12:35:40Z</dcterms:created>
  <dcterms:modified xsi:type="dcterms:W3CDTF">2014-01-18T17:03:11Z</dcterms:modified>
</cp:coreProperties>
</file>