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92" r:id="rId2"/>
  </p:sldMasterIdLst>
  <p:notesMasterIdLst>
    <p:notesMasterId r:id="rId2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78" r:id="rId13"/>
    <p:sldId id="258" r:id="rId14"/>
    <p:sldId id="271" r:id="rId15"/>
    <p:sldId id="274" r:id="rId16"/>
    <p:sldId id="275" r:id="rId17"/>
    <p:sldId id="276" r:id="rId18"/>
    <p:sldId id="269" r:id="rId19"/>
    <p:sldId id="270" r:id="rId20"/>
    <p:sldId id="266" r:id="rId21"/>
    <p:sldId id="267" r:id="rId22"/>
    <p:sldId id="26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91" autoAdjust="0"/>
    <p:restoredTop sz="94660"/>
  </p:normalViewPr>
  <p:slideViewPr>
    <p:cSldViewPr>
      <p:cViewPr varScale="1">
        <p:scale>
          <a:sx n="101" d="100"/>
          <a:sy n="101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8B958-37CB-4C8E-8867-60FC72F62D33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0ED4-26FB-4F56-9882-CC3891A17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65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40ED4-26FB-4F56-9882-CC3891A17E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13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59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46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32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08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20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297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96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3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82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53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7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17.01.2014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7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263" y="-1"/>
            <a:ext cx="4696271" cy="239353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The 22-nd of April is a Day of Earth.</a:t>
            </a:r>
            <a:endParaRPr lang="ru-RU" sz="4400" dirty="0"/>
          </a:p>
        </p:txBody>
      </p:sp>
      <p:pic>
        <p:nvPicPr>
          <p:cNvPr id="1026" name="Picture 2" descr="C:\Users\Гость\Desktop\Day of Earth\ca041bb23dc2aff65722945a6f71d8b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778" y="2393537"/>
            <a:ext cx="4284513" cy="44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сть\Desktop\Day of Earth\08420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9291" y="3933055"/>
            <a:ext cx="2269758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сть\Desktop\Day of Earth\20090422.earth-day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09120"/>
            <a:ext cx="2310554" cy="23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Гость\Desktop\Day of Earth\den_semli__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29628"/>
            <a:ext cx="2314778" cy="17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Гость\Desktop\Day of Earth\caaa90d0581c7efd2539e08daa6effb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4189" y="2058510"/>
            <a:ext cx="2501150" cy="18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Гость\Desktop\Day of Earth\eco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52217"/>
            <a:ext cx="3683935" cy="23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6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382" y="548680"/>
            <a:ext cx="2524125" cy="395278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67544" y="728434"/>
            <a:ext cx="2747345" cy="3356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58519"/>
            <a:ext cx="7128910" cy="86409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the Earth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6732240" y="0"/>
            <a:ext cx="2390205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008609"/>
            <a:ext cx="2731876" cy="244827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9"/>
          <a:stretch>
            <a:fillRect/>
          </a:stretch>
        </p:blipFill>
        <p:spPr>
          <a:xfrm>
            <a:off x="476165" y="4085156"/>
            <a:ext cx="2809875" cy="237172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00815"/>
            <a:ext cx="2337023" cy="350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39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7024744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70"/>
          <a:stretch/>
        </p:blipFill>
        <p:spPr bwMode="auto">
          <a:xfrm>
            <a:off x="251520" y="548680"/>
            <a:ext cx="8793707" cy="58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57" y="3516065"/>
            <a:ext cx="9045227" cy="242088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endParaRPr lang="ru-RU" dirty="0" smtClean="0"/>
          </a:p>
          <a:p>
            <a:r>
              <a:rPr lang="ru-RU" sz="4600" b="1" dirty="0">
                <a:solidFill>
                  <a:schemeClr val="bg1"/>
                </a:solidFill>
              </a:rPr>
              <a:t>Представьте себе каким бы прекрасным стал наш мир, </a:t>
            </a:r>
            <a:endParaRPr lang="ru-RU" sz="4600" b="1" dirty="0" smtClean="0">
              <a:solidFill>
                <a:schemeClr val="bg1"/>
              </a:solidFill>
            </a:endParaRPr>
          </a:p>
          <a:p>
            <a:r>
              <a:rPr lang="ru-RU" sz="4600" b="1" dirty="0">
                <a:solidFill>
                  <a:schemeClr val="bg1"/>
                </a:solidFill>
              </a:rPr>
              <a:t>е</a:t>
            </a:r>
            <a:r>
              <a:rPr lang="ru-RU" sz="4600" b="1" dirty="0" smtClean="0">
                <a:solidFill>
                  <a:schemeClr val="bg1"/>
                </a:solidFill>
              </a:rPr>
              <a:t>сли бы не было войн, голода, жадности и все люди жили в согласии и мире.</a:t>
            </a:r>
            <a:endParaRPr lang="ru-RU" sz="4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44" y="332656"/>
            <a:ext cx="8222829" cy="720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The  planet   in   danger </a:t>
            </a:r>
            <a:endParaRPr lang="ru-RU" sz="5400" dirty="0"/>
          </a:p>
        </p:txBody>
      </p:sp>
      <p:pic>
        <p:nvPicPr>
          <p:cNvPr id="3074" name="Picture 2" descr="C:\Users\Гость\Desktop\Day of Earth\x_e3344b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43" y="1052736"/>
            <a:ext cx="8224611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1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7"/>
            <a:ext cx="4267619" cy="30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евгений\Desktop\27314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960440" cy="30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kislotnye-dozhdi-dozhdi-ubijc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6812"/>
            <a:ext cx="4228905" cy="33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й\Desktop\глобальное потеплени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812"/>
            <a:ext cx="4267619" cy="33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6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вгений\Desktop\Аральское мо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4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122" name="Picture 2" descr="C:\Users\евгений\Desktop\живот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32546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вгений\Desktop\тюле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994" y="0"/>
            <a:ext cx="449500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8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вгений\Desktop\0001-001-Krasnaja-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9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pollution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Инна\Desktop\0007-003-Ekologicheskie-problemy-Rossi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24847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нна\Desktop\0004-004-Ekologicheskaja-problem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2484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нна\Desktop\6de69509f656d6c3f4580918ac1799f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96044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нна\Desktop\2414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нна\Desktop\1256812024_0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28924"/>
            <a:ext cx="3528392" cy="261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6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Инна\Desktop\0004-010-Elektromobi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10445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нна\Desktop\problemy_ecologii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24847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нна\Desktop\475619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24847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нна\Desktop\159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96044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нна\Desktop\0003-002-Ekologicheskie-problemy-territorii-Moskvy-suschestvovali-esche-v-drevnosti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6932"/>
            <a:ext cx="2808312" cy="198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32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6570" y="0"/>
            <a:ext cx="9144000" cy="914400"/>
          </a:xfrm>
        </p:spPr>
        <p:txBody>
          <a:bodyPr/>
          <a:lstStyle/>
          <a:p>
            <a:pPr algn="ctr"/>
            <a:r>
              <a:rPr lang="en-US" b="1" i="1" dirty="0" smtClean="0"/>
              <a:t>Reuse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442" y="1052736"/>
            <a:ext cx="1495053" cy="149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allkrim.com/images/stories/gaze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1854960" cy="170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936" y="2636912"/>
            <a:ext cx="187220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s://encrypted-tbn2.gstatic.com/images?q=tbn:ANd9GcQeGKG6k8op_6k_p0Uc-FYchK6qZOHStUnsOO6wYokb-iE9lcTUS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23184"/>
            <a:ext cx="1771639" cy="110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5" name="Picture 11" descr="http://www.infostend-shop.ru/admin/pictures/1162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732" y="4045947"/>
            <a:ext cx="1736408" cy="124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7" name="Picture 13" descr="http://izdat-knigu.com/sites/default/files/images/cb4da53b6fb4ab9115db0e44ef30bb2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30827"/>
            <a:ext cx="1663907" cy="127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5" name="Прямая со стрелкой 24"/>
          <p:cNvCxnSpPr/>
          <p:nvPr/>
        </p:nvCxnSpPr>
        <p:spPr>
          <a:xfrm>
            <a:off x="5508104" y="1340768"/>
            <a:ext cx="108012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563888" y="4668659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835696" y="1340768"/>
            <a:ext cx="1584176" cy="1207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5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406" y="332656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 love our planet!</a:t>
            </a:r>
            <a:endParaRPr lang="ru-RU" sz="5400" dirty="0"/>
          </a:p>
        </p:txBody>
      </p:sp>
      <p:pic>
        <p:nvPicPr>
          <p:cNvPr id="2050" name="Picture 2" descr="C:\Users\Гость\Desktop\Day of Earth\STOCK - Energy &amp; Environment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0469" cy="506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7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9036496" cy="914400"/>
          </a:xfrm>
        </p:spPr>
        <p:txBody>
          <a:bodyPr/>
          <a:lstStyle/>
          <a:p>
            <a:pPr algn="ctr"/>
            <a:r>
              <a:rPr lang="en-US" dirty="0" smtClean="0"/>
              <a:t>Reduce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55239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cnb.by/images/stories/pic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9377" y="188640"/>
            <a:ext cx="239711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3.bp.blogspot.com/_lAMlVCAeuIw/S9cfYi376AI/AAAAAAAAAFY/qmV04B0NkQw/s1600/%D1%8D%D0%BA%D0%BE%D0%BD%D0%BE%D0%BC%D0%B8%D1%8F+%D1%8D%D0%BD%D0%B5%D1%80%D0%B3%D0%B8%D0%B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048" y="1340768"/>
            <a:ext cx="280831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39" y="3429000"/>
            <a:ext cx="2880320" cy="273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serzh-barkov.ru/wp-content/uploads/2011/10/E%60konomiya-na-vod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009" y="3864642"/>
            <a:ext cx="3312368" cy="241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9" name="Picture 11" descr="http://s016.radikal.ru/i335/1205/5c/d6c37f56b42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632" y="3715696"/>
            <a:ext cx="1807245" cy="270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506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Recycle</a:t>
            </a:r>
            <a:endParaRPr lang="ru-RU" dirty="0"/>
          </a:p>
        </p:txBody>
      </p:sp>
      <p:pic>
        <p:nvPicPr>
          <p:cNvPr id="3074" name="Picture 2" descr="http://transutil.ru/util_images/pererabotka_otkhod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6642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venture-biz.ru/images/stories/katalog-proektov/materialy-tekhnologii/pererabotka-polimernykh-otkhodov/pererabotka-polimernykh-otkhodov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plan4business.ru/wp-content/uploads/2009/09/gogre-448x3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86761"/>
            <a:ext cx="2160240" cy="162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://social.abcompany.org/wp-content/uploads/2011/06/img_17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977" y="3717032"/>
            <a:ext cx="2935213" cy="2204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917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United with friends </a:t>
            </a:r>
            <a:br>
              <a:rPr lang="en-US" b="1" dirty="0" smtClean="0"/>
            </a:br>
            <a:r>
              <a:rPr lang="en-US" b="1" dirty="0" smtClean="0"/>
              <a:t>we will save the Earth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евгений\Desktop\leto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0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29" y="332655"/>
            <a:ext cx="8267826" cy="93610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/>
              <a:t>Nature  of  the   planet</a:t>
            </a:r>
            <a:endParaRPr lang="ru-RU" sz="5400" dirty="0"/>
          </a:p>
        </p:txBody>
      </p:sp>
      <p:pic>
        <p:nvPicPr>
          <p:cNvPr id="4099" name="Picture 3" descr="C:\Users\Гость\Desktop\Day of Earth\1226235257_hecla_island_2560-x-1600-widescre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29" y="1268759"/>
            <a:ext cx="405196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ость\Desktop\Day of Earth\75213757_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268759"/>
            <a:ext cx="421586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ость\Desktop\Day of Earth\4248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33056"/>
            <a:ext cx="4104456" cy="26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ость\Desktop\Day of Earth\f9e9cb557cb1a966dc4f10eafb0fcf5a_1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933055"/>
            <a:ext cx="421586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Гость\Desktop\Day of Earth\1244183692_354-1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052" y="2373142"/>
            <a:ext cx="3833879" cy="28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9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4717"/>
            <a:ext cx="824442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  Green         planet</a:t>
            </a:r>
            <a:endParaRPr lang="ru-RU" sz="6000" dirty="0"/>
          </a:p>
        </p:txBody>
      </p:sp>
      <p:pic>
        <p:nvPicPr>
          <p:cNvPr id="5123" name="Picture 3" descr="C:\Users\Гость\Desktop\Day of Earth\51f9cfe165b8be8689d602b18f616e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536504" cy="31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ость\Desktop\Day of Earth\gallery_232_141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500004" cy="31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ость\Desktop\Day of Earth\0a22b8eb41f8d2621c0e0a6e98dd8a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Гость\Desktop\Day of Earth\desktopwallpapers.org.ua-204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97717"/>
            <a:ext cx="4500004" cy="25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Гость\Desktop\Day of Earth\sky_002-crop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82888"/>
            <a:ext cx="3794364" cy="28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42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ость\Desktop\Day of Earth\2096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12" y="346871"/>
            <a:ext cx="4417392" cy="304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ость\Desktop\Day of Earth\976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204" y="361086"/>
            <a:ext cx="3814102" cy="30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ость\Desktop\Day of Earth\0a140fc21086d1573b452bb16f796e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12" y="3274226"/>
            <a:ext cx="4320480" cy="32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Гость\Desktop\Day of Earth\098047-Природа-поле-пшеница-поля-пшеничные-поля-колосья-колоски-макро-красивые-обои-небо-облака1-700x4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292" y="3274226"/>
            <a:ext cx="3940567" cy="32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Гость\Desktop\Day of Earth\4169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91191"/>
            <a:ext cx="3301041" cy="24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2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Animal         planet</a:t>
            </a:r>
            <a:endParaRPr lang="ru-RU" sz="6000" dirty="0"/>
          </a:p>
        </p:txBody>
      </p:sp>
      <p:pic>
        <p:nvPicPr>
          <p:cNvPr id="7170" name="Picture 2" descr="C:\Users\Гость\Desktop\Day of Earth\0a12526c5c1289913b080d464e05453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789040"/>
            <a:ext cx="4006526" cy="27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ость\Desktop\Day of Earth\0a1611fbbd2bfb5b739e10945c8ce3c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1504"/>
            <a:ext cx="4006527" cy="23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Гость\Desktop\Day of Earth\xapobrqKXttH11TvHTsBgATNP3KkDQfIWxC51ykOgfQ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18" y="1448685"/>
            <a:ext cx="4264597" cy="234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Гость\Desktop\Day of Earth\1165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18" y="3789041"/>
            <a:ext cx="4253833" cy="27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Гость\Desktop\Day of Earth\807368_51668529_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97941"/>
            <a:ext cx="2376263" cy="1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65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/>
              <a:t>        Bird  kingdom</a:t>
            </a:r>
            <a:endParaRPr lang="ru-RU" sz="6600" dirty="0"/>
          </a:p>
        </p:txBody>
      </p:sp>
      <p:pic>
        <p:nvPicPr>
          <p:cNvPr id="8194" name="Picture 2" descr="C:\Users\Гость\Desktop\Day of Earth\1330431501_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114" y="3861048"/>
            <a:ext cx="3964519" cy="26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ость\Desktop\Day of Earth\ce272ab276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114" y="1484784"/>
            <a:ext cx="3964520" cy="23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Гость\Desktop\Day of Earth\1447c69b957c25971808aba4696c68e1ea5652e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39" y="1511450"/>
            <a:ext cx="4198674" cy="29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Гость\Desktop\Day of Earth\0_5f814_620825b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40" y="4411705"/>
            <a:ext cx="4191002" cy="21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Гость\Desktop\Day of Earth\0_5f846_636b1267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985" y="2812482"/>
            <a:ext cx="2656257" cy="21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6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332656"/>
            <a:ext cx="8242300" cy="612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66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8775"/>
            <a:ext cx="8205787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3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281</TotalTime>
  <Words>75</Words>
  <Application>Microsoft Office PowerPoint</Application>
  <PresentationFormat>Экран (4:3)</PresentationFormat>
  <Paragraphs>18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Тема Office</vt:lpstr>
      <vt:lpstr>The 22-nd of April is a Day of Earth.</vt:lpstr>
      <vt:lpstr>We love our planet!</vt:lpstr>
      <vt:lpstr>Nature  of  the   planet</vt:lpstr>
      <vt:lpstr>  Green         planet</vt:lpstr>
      <vt:lpstr>Слайд 5</vt:lpstr>
      <vt:lpstr>Animal         planet</vt:lpstr>
      <vt:lpstr>        Bird  kingdom</vt:lpstr>
      <vt:lpstr>Слайд 8</vt:lpstr>
      <vt:lpstr>Слайд 9</vt:lpstr>
      <vt:lpstr>People of the Earth</vt:lpstr>
      <vt:lpstr>Слайд 11</vt:lpstr>
      <vt:lpstr>The  planet   in   danger </vt:lpstr>
      <vt:lpstr>Слайд 13</vt:lpstr>
      <vt:lpstr>Слайд 14</vt:lpstr>
      <vt:lpstr>Слайд 15</vt:lpstr>
      <vt:lpstr>Слайд 16</vt:lpstr>
      <vt:lpstr>           Air pollution</vt:lpstr>
      <vt:lpstr>          Water pollution</vt:lpstr>
      <vt:lpstr>Reuse</vt:lpstr>
      <vt:lpstr>Reduce</vt:lpstr>
      <vt:lpstr>Recycle</vt:lpstr>
      <vt:lpstr>United with friends  we will save the Earth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22-nd of April is a Day of Earth.</dc:title>
  <dc:creator>Гость</dc:creator>
  <cp:lastModifiedBy>Tata</cp:lastModifiedBy>
  <cp:revision>37</cp:revision>
  <dcterms:created xsi:type="dcterms:W3CDTF">2013-04-05T08:31:07Z</dcterms:created>
  <dcterms:modified xsi:type="dcterms:W3CDTF">2014-01-16T23:21:59Z</dcterms:modified>
</cp:coreProperties>
</file>