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2" r:id="rId3"/>
    <p:sldId id="274" r:id="rId4"/>
    <p:sldId id="275" r:id="rId5"/>
    <p:sldId id="276" r:id="rId6"/>
    <p:sldId id="278" r:id="rId7"/>
    <p:sldId id="307" r:id="rId8"/>
    <p:sldId id="309" r:id="rId9"/>
    <p:sldId id="258" r:id="rId10"/>
    <p:sldId id="283" r:id="rId11"/>
    <p:sldId id="277" r:id="rId12"/>
    <p:sldId id="315" r:id="rId13"/>
    <p:sldId id="273" r:id="rId14"/>
    <p:sldId id="316" r:id="rId15"/>
    <p:sldId id="259" r:id="rId16"/>
    <p:sldId id="260" r:id="rId17"/>
    <p:sldId id="291" r:id="rId18"/>
    <p:sldId id="317" r:id="rId19"/>
    <p:sldId id="261" r:id="rId20"/>
    <p:sldId id="318" r:id="rId21"/>
    <p:sldId id="295" r:id="rId22"/>
    <p:sldId id="293" r:id="rId23"/>
    <p:sldId id="297" r:id="rId24"/>
    <p:sldId id="299" r:id="rId25"/>
    <p:sldId id="279" r:id="rId26"/>
    <p:sldId id="300" r:id="rId27"/>
    <p:sldId id="301" r:id="rId28"/>
    <p:sldId id="29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1" autoAdjust="0"/>
    <p:restoredTop sz="91845" autoAdjust="0"/>
  </p:normalViewPr>
  <p:slideViewPr>
    <p:cSldViewPr>
      <p:cViewPr varScale="1">
        <p:scale>
          <a:sx n="100" d="100"/>
          <a:sy n="100" d="100"/>
        </p:scale>
        <p:origin x="3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DD944-E1EE-49C7-A8A4-9D638B32710E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D12EF-4E7E-4D35-BB9B-6021345BB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649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2B246-3089-4FC8-A183-C7F95E61FE2B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B2457-88AF-49A7-8C65-0EB7D15EE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71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\\Tata\(d)%20movi\!!!Festival\__Temp\632720\230-709-731.%20&#1052;&#1091;&#1088;&#1072;&#1096;&#1082;&#1080;&#1085;&#1072;%20&#1069;.&#1053;.%20&#1055;&#1086;&#1089;&#1074;&#1103;&#1097;&#1077;&#1085;&#1080;&#1077;%20&#1074;%20&#1091;&#1095;&#1077;&#1085;&#1080;&#1082;&#1080;\&#1055;&#1088;&#1077;&#1079;&#1077;&#1085;&#1090;&#1072;&#1094;&#1080;&#1103;%20&#1055;&#1086;&#1089;&#1074;&#1103;&#1097;&#1077;&#1085;&#1080;&#1077;%20&#1074;%20&#1091;&#1095;&#1077;&#1085;&#1080;&#1082;&#1080;\&#1063;&#1072;&#1089;&#1090;&#1091;&#1096;&#1082;&#1080;.mp3" TargetMode="Externa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на\Desktop\посвящение\листья.gif"/>
          <p:cNvPicPr>
            <a:picLocks noChangeAspect="1" noChangeArrowheads="1" noCrop="1"/>
          </p:cNvPicPr>
          <p:nvPr/>
        </p:nvPicPr>
        <p:blipFill>
          <a:blip r:embed="rId2">
            <a:lum bright="9000" contrast="-12000"/>
          </a:blip>
          <a:srcRect/>
          <a:stretch>
            <a:fillRect/>
          </a:stretch>
        </p:blipFill>
        <p:spPr bwMode="auto">
          <a:xfrm>
            <a:off x="642910" y="0"/>
            <a:ext cx="7715304" cy="6746232"/>
          </a:xfrm>
          <a:prstGeom prst="rect">
            <a:avLst/>
          </a:prstGeom>
          <a:noFill/>
        </p:spPr>
      </p:pic>
      <p:pic>
        <p:nvPicPr>
          <p:cNvPr id="1029" name="Picture 5" descr="C:\Users\Анна\Desktop\13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  <a:lum bright="-25000" contrast="27000"/>
          </a:blip>
          <a:srcRect/>
          <a:stretch>
            <a:fillRect/>
          </a:stretch>
        </p:blipFill>
        <p:spPr bwMode="auto">
          <a:xfrm>
            <a:off x="3500430" y="3857628"/>
            <a:ext cx="2547942" cy="2547942"/>
          </a:xfrm>
          <a:prstGeom prst="rect">
            <a:avLst/>
          </a:prstGeom>
          <a:noFill/>
        </p:spPr>
      </p:pic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357158" y="357166"/>
            <a:ext cx="8358245" cy="287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i="1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65F91"/>
                    </a:gs>
                    <a:gs pos="100000">
                      <a:srgbClr val="365F91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ПОСВЯЩЕНИЕ </a:t>
            </a:r>
          </a:p>
          <a:p>
            <a:pPr algn="ctr" rtl="0"/>
            <a:r>
              <a:rPr lang="ru-RU" sz="3600" b="1" i="1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65F91"/>
                    </a:gs>
                    <a:gs pos="100000">
                      <a:srgbClr val="365F91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ПЕРВОКЛАССНИКИ</a:t>
            </a:r>
            <a:endParaRPr lang="ru-RU" sz="3600" b="1" i="1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65F91"/>
                  </a:gs>
                  <a:gs pos="100000">
                    <a:srgbClr val="365F9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\Desktop\посвящение\baba_yaga_01.gif"/>
          <p:cNvPicPr>
            <a:picLocks noChangeAspect="1" noChangeArrowheads="1" noCrop="1"/>
          </p:cNvPicPr>
          <p:nvPr/>
        </p:nvPicPr>
        <p:blipFill>
          <a:blip r:embed="rId2">
            <a:lum bright="55000"/>
          </a:blip>
          <a:srcRect/>
          <a:stretch>
            <a:fillRect/>
          </a:stretch>
        </p:blipFill>
        <p:spPr bwMode="auto">
          <a:xfrm>
            <a:off x="3269685" y="162081"/>
            <a:ext cx="4929252" cy="657233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147" name="Picture 3" descr="D:\картинки\КАРТИНКИ\анимации\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0"/>
            <a:ext cx="1428750" cy="1428750"/>
          </a:xfrm>
          <a:prstGeom prst="rect">
            <a:avLst/>
          </a:prstGeom>
          <a:noFill/>
        </p:spPr>
      </p:pic>
      <p:pic>
        <p:nvPicPr>
          <p:cNvPr id="2" name="Picture 2" descr="http://v-garmonii-s-soboi.ru/wp-content/uploads/2012/05/buratin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0" y="2996952"/>
            <a:ext cx="2973956" cy="373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28"/>
            <a:ext cx="5857916" cy="623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\Desktop\посвящение\baba_yaga_01.gif"/>
          <p:cNvPicPr>
            <a:picLocks noChangeAspect="1" noChangeArrowheads="1" noCrop="1"/>
          </p:cNvPicPr>
          <p:nvPr/>
        </p:nvPicPr>
        <p:blipFill>
          <a:blip r:embed="rId2">
            <a:lum bright="14000"/>
          </a:blip>
          <a:srcRect/>
          <a:stretch>
            <a:fillRect/>
          </a:stretch>
        </p:blipFill>
        <p:spPr bwMode="auto">
          <a:xfrm>
            <a:off x="2143078" y="142811"/>
            <a:ext cx="4929252" cy="657233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147" name="Picture 3" descr="D:\картинки\КАРТИНКИ\анимации\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0"/>
            <a:ext cx="1428750" cy="1428750"/>
          </a:xfrm>
          <a:prstGeom prst="rect">
            <a:avLst/>
          </a:prstGeom>
          <a:noFill/>
        </p:spPr>
      </p:pic>
      <p:pic>
        <p:nvPicPr>
          <p:cNvPr id="4" name="Picture 3" descr="D:\картинки\КАРТИНКИ\анимации\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2852936"/>
            <a:ext cx="1428750" cy="1428750"/>
          </a:xfrm>
          <a:prstGeom prst="rect">
            <a:avLst/>
          </a:prstGeom>
          <a:noFill/>
        </p:spPr>
      </p:pic>
      <p:pic>
        <p:nvPicPr>
          <p:cNvPr id="5" name="Picture 3" descr="D:\картинки\КАРТИНКИ\анимации\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536" y="5268345"/>
            <a:ext cx="1428750" cy="1428750"/>
          </a:xfrm>
          <a:prstGeom prst="rect">
            <a:avLst/>
          </a:prstGeom>
          <a:noFill/>
        </p:spPr>
      </p:pic>
      <p:pic>
        <p:nvPicPr>
          <p:cNvPr id="6" name="Picture 3" descr="D:\картинки\КАРТИНКИ\анимации\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027" y="2492896"/>
            <a:ext cx="1428750" cy="142875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165" y="5127184"/>
            <a:ext cx="1566058" cy="156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3059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:\2 класс картинки\картинки школа\1190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125" y="571480"/>
            <a:ext cx="7175746" cy="557216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\Desktop\посвящение\baba_yaga_01.gif"/>
          <p:cNvPicPr>
            <a:picLocks noChangeAspect="1" noChangeArrowheads="1" noCrop="1"/>
          </p:cNvPicPr>
          <p:nvPr/>
        </p:nvPicPr>
        <p:blipFill>
          <a:blip r:embed="rId2">
            <a:lum bright="14000"/>
          </a:blip>
          <a:srcRect/>
          <a:stretch>
            <a:fillRect/>
          </a:stretch>
        </p:blipFill>
        <p:spPr bwMode="auto">
          <a:xfrm>
            <a:off x="2143078" y="142811"/>
            <a:ext cx="4929252" cy="657233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147" name="Picture 3" descr="D:\картинки\КАРТИНКИ\анимации\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0"/>
            <a:ext cx="1428750" cy="1428750"/>
          </a:xfrm>
          <a:prstGeom prst="rect">
            <a:avLst/>
          </a:prstGeom>
          <a:noFill/>
        </p:spPr>
      </p:pic>
      <p:pic>
        <p:nvPicPr>
          <p:cNvPr id="4" name="Picture 3" descr="D:\картинки\КАРТИНКИ\анимации\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2852936"/>
            <a:ext cx="1428750" cy="1428750"/>
          </a:xfrm>
          <a:prstGeom prst="rect">
            <a:avLst/>
          </a:prstGeom>
          <a:noFill/>
        </p:spPr>
      </p:pic>
      <p:pic>
        <p:nvPicPr>
          <p:cNvPr id="5" name="Picture 3" descr="D:\картинки\КАРТИНКИ\анимации\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536" y="5268345"/>
            <a:ext cx="1428750" cy="1428750"/>
          </a:xfrm>
          <a:prstGeom prst="rect">
            <a:avLst/>
          </a:prstGeom>
          <a:noFill/>
        </p:spPr>
      </p:pic>
      <p:pic>
        <p:nvPicPr>
          <p:cNvPr id="6" name="Picture 3" descr="D:\картинки\КАРТИНКИ\анимации\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027" y="2492896"/>
            <a:ext cx="1428750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384882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8494" y="-99392"/>
            <a:ext cx="46265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Bottom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en-US" sz="7200" b="1" cap="none" spc="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en-US" sz="7200" b="1" cap="none" spc="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r>
              <a:rPr lang="en-US" sz="7200" b="1" cap="none" spc="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en-US" sz="7200" b="1" cap="none" spc="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7200" b="1" cap="none" spc="0" dirty="0" err="1" smtClean="0">
                <a:ln w="11430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en-US" sz="7200" b="1" cap="none" spc="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en-US" sz="7200" b="1" cap="none" spc="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968834"/>
            <a:ext cx="5625187" cy="253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1" name="Picture 3" descr="C:\Users\Анна\Desktop\посвящение\BigBook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3632288"/>
            <a:ext cx="1985444" cy="1985444"/>
          </a:xfrm>
          <a:prstGeom prst="rect">
            <a:avLst/>
          </a:prstGeom>
          <a:noFill/>
        </p:spPr>
      </p:pic>
      <p:pic>
        <p:nvPicPr>
          <p:cNvPr id="2050" name="Picture 2" descr="D:\Картинки\анимация\books\7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3717032"/>
            <a:ext cx="2658238" cy="2319916"/>
          </a:xfrm>
          <a:prstGeom prst="rect">
            <a:avLst/>
          </a:prstGeom>
          <a:noFill/>
        </p:spPr>
      </p:pic>
      <p:pic>
        <p:nvPicPr>
          <p:cNvPr id="5121" name="Picture 1" descr="C:\Documents and Settings\Admin\Рабочий стол\посвящение\N42FC2AB806B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96705" y="2924944"/>
            <a:ext cx="2603500" cy="3798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mph" presetSubtype="0" repeatCount="200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на\Desktop\посвящение\6223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3048000"/>
            <a:ext cx="3810000" cy="381000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освящение\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C7773"/>
              </a:clrFrom>
              <a:clrTo>
                <a:srgbClr val="7C777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285727"/>
            <a:ext cx="3072808" cy="29863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444500">
              <a:schemeClr val="accent1"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2" descr="http://liubavyshka.ru/_ph/65/1/439263926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5613"/>
            <a:ext cx="3816424" cy="401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Admin\Рабочий стол\посвящение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338" y="134928"/>
            <a:ext cx="7234876" cy="629446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\Desktop\посвящение\baba_yaga_01.gif"/>
          <p:cNvPicPr>
            <a:picLocks noChangeAspect="1" noChangeArrowheads="1" noCrop="1"/>
          </p:cNvPicPr>
          <p:nvPr/>
        </p:nvPicPr>
        <p:blipFill>
          <a:blip r:embed="rId2">
            <a:lum bright="14000"/>
          </a:blip>
          <a:srcRect/>
          <a:stretch>
            <a:fillRect/>
          </a:stretch>
        </p:blipFill>
        <p:spPr bwMode="auto">
          <a:xfrm>
            <a:off x="2143078" y="142811"/>
            <a:ext cx="4929252" cy="657233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147" name="Picture 3" descr="D:\картинки\КАРТИНКИ\анимации\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0"/>
            <a:ext cx="1428750" cy="1428750"/>
          </a:xfrm>
          <a:prstGeom prst="rect">
            <a:avLst/>
          </a:prstGeom>
          <a:noFill/>
        </p:spPr>
      </p:pic>
      <p:pic>
        <p:nvPicPr>
          <p:cNvPr id="4" name="Picture 3" descr="D:\картинки\КАРТИНКИ\анимации\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2852936"/>
            <a:ext cx="1428750" cy="1428750"/>
          </a:xfrm>
          <a:prstGeom prst="rect">
            <a:avLst/>
          </a:prstGeom>
          <a:noFill/>
        </p:spPr>
      </p:pic>
      <p:pic>
        <p:nvPicPr>
          <p:cNvPr id="5" name="Picture 3" descr="D:\картинки\КАРТИНКИ\анимации\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536" y="5268345"/>
            <a:ext cx="1428750" cy="1428750"/>
          </a:xfrm>
          <a:prstGeom prst="rect">
            <a:avLst/>
          </a:prstGeom>
          <a:noFill/>
        </p:spPr>
      </p:pic>
      <p:pic>
        <p:nvPicPr>
          <p:cNvPr id="6" name="Picture 3" descr="D:\картинки\КАРТИНКИ\анимации\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027" y="2492896"/>
            <a:ext cx="1428750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621413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на\Desktop\посвящение\untitledку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57388" cy="18573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85873" y="2357430"/>
            <a:ext cx="6699271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1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д н и о </a:t>
            </a:r>
            <a:r>
              <a:rPr lang="ru-RU" sz="11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ра</a:t>
            </a:r>
            <a:endParaRPr lang="ru-RU" sz="11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62908" y="1880106"/>
            <a:ext cx="5464637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1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родина</a:t>
            </a:r>
            <a:endParaRPr lang="ru-RU" sz="11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572" y="3494977"/>
            <a:ext cx="6702477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1000" b="1" dirty="0" smtClean="0">
                <a:ln/>
                <a:solidFill>
                  <a:srgbClr val="00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 а й к о п</a:t>
            </a:r>
            <a:endParaRPr lang="ru-RU" sz="11000" b="1" cap="none" spc="0" dirty="0">
              <a:ln/>
              <a:solidFill>
                <a:srgbClr val="0033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98131" y="4197460"/>
            <a:ext cx="6798656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1000" b="1" dirty="0" smtClean="0">
                <a:ln/>
                <a:solidFill>
                  <a:srgbClr val="00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 п о й М а</a:t>
            </a:r>
            <a:endParaRPr lang="ru-RU" sz="11000" b="1" cap="none" spc="0" dirty="0">
              <a:ln/>
              <a:solidFill>
                <a:srgbClr val="0033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67660" y="2243530"/>
            <a:ext cx="6521337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а в к М о</a:t>
            </a:r>
            <a:endParaRPr lang="ru-RU" sz="11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71632" y="2185088"/>
            <a:ext cx="595547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 о с к в а</a:t>
            </a:r>
            <a:endParaRPr lang="ru-RU" sz="1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4" name="Picture 8" descr="C:\Users\Анна\Desktop\посвящение\3.png"/>
          <p:cNvPicPr>
            <a:picLocks noChangeAspect="1" noChangeArrowheads="1"/>
          </p:cNvPicPr>
          <p:nvPr/>
        </p:nvPicPr>
        <p:blipFill>
          <a:blip r:embed="rId3">
            <a:lum bright="13000" contrast="41000"/>
          </a:blip>
          <a:srcRect/>
          <a:stretch>
            <a:fillRect/>
          </a:stretch>
        </p:blipFill>
        <p:spPr bwMode="auto">
          <a:xfrm>
            <a:off x="-428660" y="3885904"/>
            <a:ext cx="2000232" cy="29720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00087 -0.1817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17916 4.81481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:\2 класс картинки\картинки школа\0_94221_5593105f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"/>
            <a:ext cx="7620000" cy="66865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\Desktop\посвящение\baba_yaga_01.gif"/>
          <p:cNvPicPr>
            <a:picLocks noChangeAspect="1" noChangeArrowheads="1" noCrop="1"/>
          </p:cNvPicPr>
          <p:nvPr/>
        </p:nvPicPr>
        <p:blipFill>
          <a:blip r:embed="rId2">
            <a:lum bright="14000"/>
          </a:blip>
          <a:srcRect/>
          <a:stretch>
            <a:fillRect/>
          </a:stretch>
        </p:blipFill>
        <p:spPr bwMode="auto">
          <a:xfrm>
            <a:off x="2143078" y="142811"/>
            <a:ext cx="4929252" cy="657233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147" name="Picture 3" descr="D:\картинки\КАРТИНКИ\анимации\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0"/>
            <a:ext cx="1428750" cy="1428750"/>
          </a:xfrm>
          <a:prstGeom prst="rect">
            <a:avLst/>
          </a:prstGeom>
          <a:noFill/>
        </p:spPr>
      </p:pic>
      <p:pic>
        <p:nvPicPr>
          <p:cNvPr id="4" name="Picture 3" descr="D:\картинки\КАРТИНКИ\анимации\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2852936"/>
            <a:ext cx="1428750" cy="1428750"/>
          </a:xfrm>
          <a:prstGeom prst="rect">
            <a:avLst/>
          </a:prstGeom>
          <a:noFill/>
        </p:spPr>
      </p:pic>
      <p:pic>
        <p:nvPicPr>
          <p:cNvPr id="5" name="Picture 3" descr="D:\картинки\КАРТИНКИ\анимации\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536" y="5268345"/>
            <a:ext cx="1428750" cy="1428750"/>
          </a:xfrm>
          <a:prstGeom prst="rect">
            <a:avLst/>
          </a:prstGeom>
          <a:noFill/>
        </p:spPr>
      </p:pic>
      <p:pic>
        <p:nvPicPr>
          <p:cNvPr id="6" name="Picture 3" descr="D:\картинки\КАРТИНКИ\анимации\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027" y="2492896"/>
            <a:ext cx="1428750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169525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2">
            <a:lum bright="-6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1500188" y="714375"/>
            <a:ext cx="6357937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4700"/>
              </a:lnSpc>
            </a:pPr>
            <a:r>
              <a:rPr lang="ru-RU" b="1" i="1" smtClean="0">
                <a:solidFill>
                  <a:srgbClr val="CC0066"/>
                </a:solidFill>
              </a:rPr>
              <a:t>Клятва</a:t>
            </a:r>
            <a:r>
              <a:rPr lang="ru-RU" sz="4800" b="1" i="1" smtClean="0">
                <a:solidFill>
                  <a:srgbClr val="CC0066"/>
                </a:solidFill>
              </a:rPr>
              <a:t> </a:t>
            </a:r>
            <a:r>
              <a:rPr lang="ru-RU" sz="6000" b="1" i="1" smtClean="0">
                <a:solidFill>
                  <a:srgbClr val="CC0066"/>
                </a:solidFill>
              </a:rPr>
              <a:t>первоклассника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357313" y="2071688"/>
            <a:ext cx="642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b="1" i="1">
                <a:solidFill>
                  <a:srgbClr val="002060"/>
                </a:solidFill>
              </a:rPr>
              <a:t>1. Клянусь перед всеми стараться здоровым быть, </a:t>
            </a:r>
            <a:br>
              <a:rPr lang="ru-RU" b="1" i="1">
                <a:solidFill>
                  <a:srgbClr val="002060"/>
                </a:solidFill>
              </a:rPr>
            </a:br>
            <a:r>
              <a:rPr lang="ru-RU" b="1" i="1">
                <a:solidFill>
                  <a:srgbClr val="002060"/>
                </a:solidFill>
              </a:rPr>
              <a:t>В Лицей №8 исправно ходить!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987824" y="2850357"/>
            <a:ext cx="5357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b="1" i="1" dirty="0">
                <a:solidFill>
                  <a:srgbClr val="002060"/>
                </a:solidFill>
              </a:rPr>
              <a:t>2. Клянусь читать и писать я прилично 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И в ранце носить "хорошо" и "отлично". 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259632" y="3579019"/>
            <a:ext cx="571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2060"/>
                </a:solidFill>
              </a:rPr>
              <a:t>3</a:t>
            </a:r>
            <a:r>
              <a:rPr lang="ru-RU" b="1" i="1" dirty="0">
                <a:solidFill>
                  <a:srgbClr val="002060"/>
                </a:solidFill>
              </a:rPr>
              <a:t>. Клянусь в том, что буду я очень стараться 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С друзьями моими впредь больше не драться</a:t>
            </a:r>
            <a:r>
              <a:rPr lang="ru-RU" i="1" dirty="0">
                <a:solidFill>
                  <a:srgbClr val="002060"/>
                </a:solidFill>
              </a:rPr>
              <a:t>!</a:t>
            </a:r>
            <a:r>
              <a:rPr lang="ru-RU" i="1" dirty="0"/>
              <a:t> 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536031" y="4295663"/>
            <a:ext cx="5429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b="1" i="1" dirty="0">
                <a:solidFill>
                  <a:srgbClr val="002060"/>
                </a:solidFill>
              </a:rPr>
              <a:t>4. Клянусь я ребёнком воспитанным быть, 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Не бегать по школе, а шагом ходить. 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00188" y="4929188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b="1" i="1" dirty="0">
                <a:solidFill>
                  <a:srgbClr val="002060"/>
                </a:solidFill>
              </a:rPr>
              <a:t>А если нарушу я клятву свою, 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Тогда я молочный свой зуб отдаю, 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Тогда обещаю мыть вечно посуду, 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И на компьютере играть я не буду! </a:t>
            </a:r>
          </a:p>
        </p:txBody>
      </p:sp>
    </p:spTree>
    <p:extLst>
      <p:ext uri="{BB962C8B-B14F-4D97-AF65-F5344CB8AC3E}">
        <p14:creationId xmlns:p14="http://schemas.microsoft.com/office/powerpoint/2010/main" val="189547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на\Desktop\посвящение\листья.gif"/>
          <p:cNvPicPr>
            <a:picLocks noChangeAspect="1" noChangeArrowheads="1" noCrop="1"/>
          </p:cNvPicPr>
          <p:nvPr/>
        </p:nvPicPr>
        <p:blipFill>
          <a:blip r:embed="rId2">
            <a:lum bright="9000" contrast="-12000"/>
          </a:blip>
          <a:srcRect/>
          <a:stretch>
            <a:fillRect/>
          </a:stretch>
        </p:blipFill>
        <p:spPr bwMode="auto">
          <a:xfrm>
            <a:off x="642910" y="0"/>
            <a:ext cx="7715304" cy="6746232"/>
          </a:xfrm>
          <a:prstGeom prst="rect">
            <a:avLst/>
          </a:prstGeom>
          <a:noFill/>
        </p:spPr>
      </p:pic>
      <p:pic>
        <p:nvPicPr>
          <p:cNvPr id="1029" name="Picture 5" descr="C:\Users\Анна\Desktop\13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  <a:lum bright="-25000" contrast="27000"/>
          </a:blip>
          <a:srcRect/>
          <a:stretch>
            <a:fillRect/>
          </a:stretch>
        </p:blipFill>
        <p:spPr bwMode="auto">
          <a:xfrm>
            <a:off x="3500430" y="3857628"/>
            <a:ext cx="2547942" cy="2547942"/>
          </a:xfrm>
          <a:prstGeom prst="rect">
            <a:avLst/>
          </a:prstGeom>
          <a:noFill/>
        </p:spPr>
      </p:pic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357158" y="357166"/>
            <a:ext cx="8358245" cy="287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i="1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65F91"/>
                    </a:gs>
                    <a:gs pos="100000">
                      <a:srgbClr val="365F91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ПОСВЯЩЕНИЕ </a:t>
            </a:r>
          </a:p>
          <a:p>
            <a:pPr algn="ctr" rtl="0"/>
            <a:r>
              <a:rPr lang="ru-RU" sz="3600" b="1" i="1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65F91"/>
                    </a:gs>
                    <a:gs pos="100000">
                      <a:srgbClr val="365F91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ПЕРВОКЛАССНИКИ</a:t>
            </a:r>
            <a:endParaRPr lang="ru-RU" sz="3600" b="1" i="1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65F91"/>
                  </a:gs>
                  <a:gs pos="100000">
                    <a:srgbClr val="365F9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755650" y="620713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4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03238"/>
            <a:ext cx="741680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6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Переменка. 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Весёлые частушки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H:\картинки к празднику\4%20&amp;%205th%20Grade%20Chorus%20image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7536" y="1916832"/>
            <a:ext cx="4628927" cy="42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Частуш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3850" y="1889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466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1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333375"/>
            <a:ext cx="8207375" cy="617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229600" cy="904875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Успехов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вам в учебе!!! </a:t>
            </a:r>
          </a:p>
        </p:txBody>
      </p:sp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276475"/>
            <a:ext cx="77406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35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D:\документы\ШКОЛА №9\грамоты ТБ\грамота\diplom 1 klass.jpg"/>
          <p:cNvPicPr>
            <a:picLocks noChangeAspect="1" noChangeArrowheads="1"/>
          </p:cNvPicPr>
          <p:nvPr/>
        </p:nvPicPr>
        <p:blipFill>
          <a:blip r:embed="rId2" cstate="print">
            <a:lum bright="-30000"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642938" y="41433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b="1" i="1" smtClean="0">
                <a:solidFill>
                  <a:srgbClr val="0000FF"/>
                </a:solidFill>
                <a:latin typeface="Arial" panose="020B0604020202020204" pitchFamily="34" charset="0"/>
              </a:rPr>
              <a:t>Желаем вам успехов </a:t>
            </a:r>
            <a:br>
              <a:rPr lang="ru-RU" sz="4800" b="1" i="1" smtClean="0">
                <a:solidFill>
                  <a:srgbClr val="0000FF"/>
                </a:solidFill>
                <a:latin typeface="Arial" panose="020B0604020202020204" pitchFamily="34" charset="0"/>
              </a:rPr>
            </a:br>
            <a:r>
              <a:rPr lang="ru-RU" sz="4800" b="1" i="1" smtClean="0">
                <a:solidFill>
                  <a:srgbClr val="0000FF"/>
                </a:solidFill>
                <a:latin typeface="Arial" panose="020B0604020202020204" pitchFamily="34" charset="0"/>
              </a:rPr>
              <a:t>в изучении наук</a:t>
            </a:r>
          </a:p>
        </p:txBody>
      </p:sp>
    </p:spTree>
    <p:extLst>
      <p:ext uri="{BB962C8B-B14F-4D97-AF65-F5344CB8AC3E}">
        <p14:creationId xmlns:p14="http://schemas.microsoft.com/office/powerpoint/2010/main" val="76806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5003800" y="1268413"/>
            <a:ext cx="3671888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добрый путь, ребята!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вечный поиск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Истины, добра и красоты,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явью стали в вашей жизни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заветные мечты!</a:t>
            </a:r>
          </a:p>
        </p:txBody>
      </p:sp>
      <p:pic>
        <p:nvPicPr>
          <p:cNvPr id="1331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765175"/>
            <a:ext cx="4935537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22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668344" cy="58586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69160"/>
            <a:ext cx="2196776" cy="150113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Admin\Рабочий стол\посвящение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338" y="134928"/>
            <a:ext cx="7234876" cy="6294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\Рабочий стол\посвящение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5450" y="633413"/>
            <a:ext cx="5753100" cy="5591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00042"/>
            <a:ext cx="4500594" cy="586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571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:\2 класс картинки\картинки школа\1190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125" y="571480"/>
            <a:ext cx="7175746" cy="5572163"/>
          </a:xfrm>
          <a:prstGeom prst="rect">
            <a:avLst/>
          </a:prstGeom>
          <a:noFill/>
          <a:effectLst>
            <a:glow rad="647700">
              <a:schemeClr val="accent6">
                <a:satMod val="175000"/>
                <a:alpha val="40000"/>
              </a:schemeClr>
            </a:glow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398004624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dshikozlovskogo.ru/upload/medialibrary/bd5/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4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\Desktop\посвящение\baba_yaga_01.gif"/>
          <p:cNvPicPr>
            <a:picLocks noChangeAspect="1" noChangeArrowheads="1" noCrop="1"/>
          </p:cNvPicPr>
          <p:nvPr/>
        </p:nvPicPr>
        <p:blipFill>
          <a:blip r:embed="rId2">
            <a:lum bright="14000"/>
          </a:blip>
          <a:srcRect/>
          <a:stretch>
            <a:fillRect/>
          </a:stretch>
        </p:blipFill>
        <p:spPr bwMode="auto">
          <a:xfrm>
            <a:off x="2143078" y="142811"/>
            <a:ext cx="4929252" cy="657233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147" name="Picture 3" descr="D:\картинки\КАРТИНКИ\анимации\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0"/>
            <a:ext cx="1428750" cy="1428750"/>
          </a:xfrm>
          <a:prstGeom prst="rect">
            <a:avLst/>
          </a:prstGeom>
          <a:noFill/>
        </p:spPr>
      </p:pic>
      <p:pic>
        <p:nvPicPr>
          <p:cNvPr id="4" name="Picture 3" descr="D:\картинки\КАРТИНКИ\анимации\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2852936"/>
            <a:ext cx="1428750" cy="1428750"/>
          </a:xfrm>
          <a:prstGeom prst="rect">
            <a:avLst/>
          </a:prstGeom>
          <a:noFill/>
        </p:spPr>
      </p:pic>
      <p:pic>
        <p:nvPicPr>
          <p:cNvPr id="5" name="Picture 3" descr="D:\картинки\КАРТИНКИ\анимации\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536" y="5268345"/>
            <a:ext cx="1428750" cy="1428750"/>
          </a:xfrm>
          <a:prstGeom prst="rect">
            <a:avLst/>
          </a:prstGeom>
          <a:noFill/>
        </p:spPr>
      </p:pic>
      <p:pic>
        <p:nvPicPr>
          <p:cNvPr id="6" name="Picture 3" descr="D:\картинки\КАРТИНКИ\анимации\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027" y="2492896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106</Words>
  <Application>Microsoft Office PowerPoint</Application>
  <PresentationFormat>Экран (4:3)</PresentationFormat>
  <Paragraphs>22</Paragraphs>
  <Slides>28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Клятва первоклассника</vt:lpstr>
      <vt:lpstr>Презентация PowerPoint</vt:lpstr>
      <vt:lpstr>Презентация PowerPoint</vt:lpstr>
      <vt:lpstr>Переменка.  Весёлые частушки</vt:lpstr>
      <vt:lpstr>Презентация PowerPoint</vt:lpstr>
      <vt:lpstr>     Успехов вам в учебе!!! </vt:lpstr>
      <vt:lpstr>Желаем вам успехов  в изучении наук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34</cp:revision>
  <cp:lastPrinted>2013-10-25T00:04:16Z</cp:lastPrinted>
  <dcterms:created xsi:type="dcterms:W3CDTF">2012-11-05T19:34:57Z</dcterms:created>
  <dcterms:modified xsi:type="dcterms:W3CDTF">2013-10-26T02:38:04Z</dcterms:modified>
</cp:coreProperties>
</file>