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5" r:id="rId5"/>
    <p:sldId id="306" r:id="rId6"/>
    <p:sldId id="304" r:id="rId7"/>
    <p:sldId id="257" r:id="rId8"/>
    <p:sldId id="258" r:id="rId9"/>
    <p:sldId id="259" r:id="rId10"/>
    <p:sldId id="267" r:id="rId11"/>
    <p:sldId id="266" r:id="rId12"/>
    <p:sldId id="265" r:id="rId13"/>
    <p:sldId id="264" r:id="rId14"/>
    <p:sldId id="263" r:id="rId15"/>
    <p:sldId id="260" r:id="rId16"/>
    <p:sldId id="272" r:id="rId17"/>
    <p:sldId id="271" r:id="rId18"/>
    <p:sldId id="270" r:id="rId19"/>
    <p:sldId id="269" r:id="rId20"/>
    <p:sldId id="268" r:id="rId21"/>
    <p:sldId id="276" r:id="rId22"/>
    <p:sldId id="275" r:id="rId23"/>
    <p:sldId id="274" r:id="rId24"/>
    <p:sldId id="273" r:id="rId25"/>
    <p:sldId id="282" r:id="rId26"/>
    <p:sldId id="281" r:id="rId27"/>
    <p:sldId id="280" r:id="rId28"/>
    <p:sldId id="279" r:id="rId29"/>
    <p:sldId id="278" r:id="rId30"/>
    <p:sldId id="277" r:id="rId31"/>
    <p:sldId id="261" r:id="rId32"/>
    <p:sldId id="336" r:id="rId33"/>
    <p:sldId id="337" r:id="rId34"/>
    <p:sldId id="338" r:id="rId35"/>
    <p:sldId id="285" r:id="rId36"/>
    <p:sldId id="284" r:id="rId37"/>
    <p:sldId id="283" r:id="rId38"/>
    <p:sldId id="262" r:id="rId39"/>
    <p:sldId id="294" r:id="rId40"/>
    <p:sldId id="347" r:id="rId41"/>
    <p:sldId id="348" r:id="rId42"/>
    <p:sldId id="349" r:id="rId43"/>
    <p:sldId id="350" r:id="rId44"/>
    <p:sldId id="351" r:id="rId45"/>
    <p:sldId id="293" r:id="rId46"/>
    <p:sldId id="292" r:id="rId47"/>
    <p:sldId id="291" r:id="rId48"/>
    <p:sldId id="290" r:id="rId49"/>
    <p:sldId id="289" r:id="rId50"/>
    <p:sldId id="288" r:id="rId51"/>
    <p:sldId id="287" r:id="rId52"/>
    <p:sldId id="286" r:id="rId53"/>
    <p:sldId id="295" r:id="rId54"/>
    <p:sldId id="296" r:id="rId55"/>
    <p:sldId id="297" r:id="rId56"/>
    <p:sldId id="298" r:id="rId57"/>
    <p:sldId id="299" r:id="rId58"/>
    <p:sldId id="300" r:id="rId59"/>
    <p:sldId id="307" r:id="rId60"/>
    <p:sldId id="308" r:id="rId61"/>
    <p:sldId id="309" r:id="rId62"/>
    <p:sldId id="311" r:id="rId63"/>
    <p:sldId id="340" r:id="rId64"/>
    <p:sldId id="341" r:id="rId65"/>
    <p:sldId id="342" r:id="rId66"/>
    <p:sldId id="310" r:id="rId67"/>
    <p:sldId id="315" r:id="rId68"/>
    <p:sldId id="312" r:id="rId69"/>
    <p:sldId id="313" r:id="rId70"/>
    <p:sldId id="316" r:id="rId71"/>
    <p:sldId id="317" r:id="rId72"/>
    <p:sldId id="318" r:id="rId73"/>
    <p:sldId id="319" r:id="rId74"/>
    <p:sldId id="323" r:id="rId75"/>
    <p:sldId id="322" r:id="rId76"/>
    <p:sldId id="321" r:id="rId77"/>
    <p:sldId id="330" r:id="rId78"/>
    <p:sldId id="339" r:id="rId79"/>
    <p:sldId id="329" r:id="rId80"/>
    <p:sldId id="328" r:id="rId81"/>
    <p:sldId id="327" r:id="rId82"/>
    <p:sldId id="326" r:id="rId83"/>
    <p:sldId id="325" r:id="rId84"/>
    <p:sldId id="324" r:id="rId85"/>
    <p:sldId id="320" r:id="rId86"/>
    <p:sldId id="333" r:id="rId87"/>
    <p:sldId id="335" r:id="rId88"/>
    <p:sldId id="334" r:id="rId89"/>
    <p:sldId id="332" r:id="rId90"/>
    <p:sldId id="343" r:id="rId91"/>
    <p:sldId id="344" r:id="rId92"/>
    <p:sldId id="346" r:id="rId93"/>
    <p:sldId id="345" r:id="rId94"/>
    <p:sldId id="314" r:id="rId95"/>
    <p:sldId id="331" r:id="rId9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5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F27F-8EFF-4AB4-BCC0-FA7F864E454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782A-1C3F-4233-AB5A-03632FC7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3.gif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3.gif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2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jpeg"/><Relationship Id="rId4" Type="http://schemas.openxmlformats.org/officeDocument/2006/relationships/image" Target="../media/image4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jpeg"/><Relationship Id="rId4" Type="http://schemas.openxmlformats.org/officeDocument/2006/relationships/image" Target="../media/image63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11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118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7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12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g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00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1" y="1285860"/>
            <a:ext cx="8001057" cy="357189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Places of interest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чудесакоми\106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85992"/>
            <a:ext cx="5892040" cy="39123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71480"/>
            <a:ext cx="77867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building of the House of creation of children.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1500198" cy="112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122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71612"/>
            <a:ext cx="3649666" cy="4931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571480"/>
            <a:ext cx="67866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Stephan  the Permskii cathedral.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чудесакоми\113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125796" cy="47075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000636"/>
            <a:ext cx="1357322" cy="1214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500042"/>
            <a:ext cx="464347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  National library.</a:t>
            </a:r>
            <a:endParaRPr lang="ru-RU" sz="2800" b="1" dirty="0"/>
          </a:p>
        </p:txBody>
      </p:sp>
      <p:pic>
        <p:nvPicPr>
          <p:cNvPr id="4098" name="Picture 2" descr="C:\Documents and Settings\Admin\Рабочий стол\чудесакоми\библ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43050"/>
            <a:ext cx="4143404" cy="3107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чудесакоми\11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627" y="2500306"/>
            <a:ext cx="5507915" cy="36572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714356"/>
            <a:ext cx="52864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He saw</a:t>
            </a:r>
            <a:r>
              <a:rPr lang="ru-RU" sz="2800" b="1" dirty="0" smtClean="0"/>
              <a:t> </a:t>
            </a:r>
            <a:r>
              <a:rPr lang="en-US" sz="2800" b="1" dirty="0" smtClean="0"/>
              <a:t>the building of gymnasium for girls.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чудесакоми\115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428868"/>
            <a:ext cx="5657869" cy="3756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86322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571480"/>
            <a:ext cx="635798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He saw the building of the Trade- union.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чудесакоми\117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453443"/>
            <a:ext cx="5300676" cy="3519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428604"/>
            <a:ext cx="657229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beautiful pictures in the National gallery.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чудесакоми\120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3387731" cy="51020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071546"/>
            <a:ext cx="292895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  saw the famous fireman`s watch-tower.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123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3198818" cy="49603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1357298"/>
            <a:ext cx="292895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wandered the sculpture-garden.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чудесакоми\127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334" y="2285992"/>
            <a:ext cx="5349800" cy="35522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2976" y="571480"/>
            <a:ext cx="7143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oldest building-the  house of merchant </a:t>
            </a:r>
            <a:r>
              <a:rPr lang="en-US" sz="2800" b="1" dirty="0" err="1" smtClean="0"/>
              <a:t>Suhanov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14338" name="Picture 2" descr="C:\Documents and Settings\Admin\Рабочий стол\чудесакоми\12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14620"/>
            <a:ext cx="5057790" cy="33583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714356"/>
            <a:ext cx="64294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wandered the </a:t>
            </a:r>
            <a:r>
              <a:rPr lang="en-US" sz="2800" b="1" dirty="0" err="1" smtClean="0"/>
              <a:t>V.Savin</a:t>
            </a:r>
            <a:r>
              <a:rPr lang="en-US" sz="2800" b="1" dirty="0" smtClean="0"/>
              <a:t> drama theatre.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496"/>
            <a:ext cx="3517914" cy="26384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785794"/>
            <a:ext cx="74295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Once an Englander wanted to visit  our republic.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чудесакоми\177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928670"/>
            <a:ext cx="3498864" cy="5269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5786" y="1071546"/>
            <a:ext cx="285752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many interesting things in the museum of ethnography.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20645938_1205794103_p_a_yezdnaja_bolnitsa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85992"/>
            <a:ext cx="4762507" cy="3571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85794"/>
            <a:ext cx="557216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building of medical academy.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chasy_epk_0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4459302" cy="33444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214290"/>
            <a:ext cx="735811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 the building of the timber institute he saw a  watch.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hotel_syktyvkar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71678"/>
            <a:ext cx="4953008" cy="37147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642918"/>
            <a:ext cx="707236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 was impressed  by the hotel “ Syktyvkar”.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чудесакоми\kt_rodina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71678"/>
            <a:ext cx="5080000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428604"/>
            <a:ext cx="742955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cinema “</a:t>
            </a:r>
            <a:r>
              <a:rPr lang="en-US" sz="2800" b="1" dirty="0" err="1" smtClean="0"/>
              <a:t>Rodina</a:t>
            </a:r>
            <a:r>
              <a:rPr lang="en-US" sz="2800" b="1" dirty="0" smtClean="0"/>
              <a:t>” was a very interesting building.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p_babushkin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14620"/>
            <a:ext cx="4762507" cy="3571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571480"/>
            <a:ext cx="50720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a </a:t>
            </a:r>
            <a:r>
              <a:rPr lang="en-US" sz="2800" b="1" dirty="0" err="1" smtClean="0"/>
              <a:t>Babushkin</a:t>
            </a:r>
            <a:r>
              <a:rPr lang="en-US" sz="2800" b="1" dirty="0" smtClean="0"/>
              <a:t>-monument.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p_kuratov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5000660" cy="3750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500042"/>
            <a:ext cx="735811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a theatre of music  and opera and a </a:t>
            </a:r>
            <a:r>
              <a:rPr lang="en-US" sz="2800" b="1" dirty="0" err="1" smtClean="0"/>
              <a:t>Kuratov</a:t>
            </a:r>
            <a:r>
              <a:rPr lang="en-US" sz="2800" b="1" dirty="0" smtClean="0"/>
              <a:t> –monument.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p_lenin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5000660" cy="3750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857760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285728"/>
            <a:ext cx="728667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 the  </a:t>
            </a:r>
            <a:r>
              <a:rPr lang="en-US" sz="2800" b="1" dirty="0" err="1" smtClean="0"/>
              <a:t>Stefanovskaja</a:t>
            </a:r>
            <a:r>
              <a:rPr lang="en-US" sz="2800" b="1" dirty="0" smtClean="0"/>
              <a:t> square he  saw a Lenin- monument.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railwaystation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85992"/>
            <a:ext cx="5143509" cy="3857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642918"/>
            <a:ext cx="50720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visited the railway station.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Раскраски\x_3fcca930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63" y="2071678"/>
            <a:ext cx="5524512" cy="4143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857760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428604"/>
            <a:ext cx="73581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a building of teacher- training college.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" name="Picture 2" descr="D:\документы\Шарики\94df5dc9a2636a8d87749618d99b3f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14686"/>
            <a:ext cx="3436949" cy="19639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642918"/>
            <a:ext cx="628654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travel agent  found  information about some places of interest.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vuz_sgu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14554"/>
            <a:ext cx="5334011" cy="40005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6116" y="500042"/>
            <a:ext cx="37147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University.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111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3071834" cy="4626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429132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642918"/>
            <a:ext cx="592935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memorial to the victims of repressions.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чудесакоми\академ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857496"/>
            <a:ext cx="4691053" cy="3521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429132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500042"/>
            <a:ext cx="571504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visited the academy of the science.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чудесакоми\ме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643182"/>
            <a:ext cx="4524380" cy="33932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429132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571480"/>
            <a:ext cx="578647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office building of Syktyvkar.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37000" y="3227388"/>
            <a:ext cx="292100" cy="292100"/>
          </a:xfrm>
          <a:prstGeom prst="rect">
            <a:avLst/>
          </a:prstGeom>
          <a:noFill/>
        </p:spPr>
      </p:pic>
      <p:pic>
        <p:nvPicPr>
          <p:cNvPr id="1027" name="Picture 3" descr="D:\документы\Фоны\backgrounds_0006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чудесакоми\zags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500306"/>
            <a:ext cx="5080000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429132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500042"/>
            <a:ext cx="51435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the building of registry office.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Раскраски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401" y="2571744"/>
            <a:ext cx="5545009" cy="34861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642918"/>
            <a:ext cx="54292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went to the cinema “Parma”.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35811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Once he meet two friends who  were speaking about their home village.</a:t>
            </a:r>
            <a:endParaRPr lang="ru-RU" sz="2800" b="1" dirty="0"/>
          </a:p>
        </p:txBody>
      </p:sp>
      <p:pic>
        <p:nvPicPr>
          <p:cNvPr id="1049" name="Picture 25" descr="C:\Documents and Settings\Admin\Рабочий стол\смайлики\Laie_9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40444"/>
            <a:ext cx="4500594" cy="25475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785794"/>
            <a:ext cx="550072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were they  speaking about?</a:t>
            </a:r>
            <a:endParaRPr lang="ru-RU" sz="2800" b="1" dirty="0"/>
          </a:p>
        </p:txBody>
      </p:sp>
      <p:pic>
        <p:nvPicPr>
          <p:cNvPr id="2050" name="Picture 2" descr="D:\документы\Прочее\Цифры, буквы\ques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214709" cy="30057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1" y="928670"/>
            <a:ext cx="771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42918"/>
            <a:ext cx="678661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Englander wanted to visit this village.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2"/>
            <a:ext cx="3595714" cy="2696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сть-Нем\IMG_8834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14554"/>
            <a:ext cx="6000792" cy="3503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8992" y="500042"/>
            <a:ext cx="42148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Let`s  introduce </a:t>
            </a:r>
            <a:r>
              <a:rPr lang="en-US" sz="2800" b="1" dirty="0" err="1" smtClean="0"/>
              <a:t>Ust-Nem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0009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he advised to visit the capital of </a:t>
            </a:r>
            <a:r>
              <a:rPr lang="en-US" sz="2800" b="1" dirty="0" err="1" smtClean="0"/>
              <a:t>Komi</a:t>
            </a:r>
            <a:r>
              <a:rPr lang="en-US" sz="2800" b="1" dirty="0" smtClean="0"/>
              <a:t> Republic- Syktyvkar.</a:t>
            </a:r>
            <a:endParaRPr lang="ru-RU" sz="2800" b="1" dirty="0"/>
          </a:p>
        </p:txBody>
      </p:sp>
      <p:pic>
        <p:nvPicPr>
          <p:cNvPr id="6" name="Picture 5" descr="C:\Documents and Settings\Admin\Рабочий стол\чудесакоми\гер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2296124" cy="3167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500042"/>
            <a:ext cx="42148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Let`s  introduce the coat of arms of </a:t>
            </a:r>
            <a:r>
              <a:rPr lang="en-US" sz="2800" b="1" dirty="0" err="1" smtClean="0"/>
              <a:t>Ust-Nem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100SSCAM\SDC106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357430"/>
            <a:ext cx="4654473" cy="34908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500042"/>
            <a:ext cx="485778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Let`s  introduce the anthem of  </a:t>
            </a:r>
            <a:r>
              <a:rPr lang="en-US" sz="2800" b="1" dirty="0" err="1" smtClean="0"/>
              <a:t>Ust-Nem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100SSCAM\SDC106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5" y="2071678"/>
            <a:ext cx="5708620" cy="42814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100SSCAM\SDC106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1571612"/>
            <a:ext cx="5238755" cy="39290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100SSCAM\SDC106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357298"/>
            <a:ext cx="5238753" cy="39290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00SSCAM\SDC106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500174"/>
            <a:ext cx="5200585" cy="39004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32770" name="Picture 2" descr="C:\Documents and Settings\Admin\Рабочий стол\чудесакоми\14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285992"/>
            <a:ext cx="5597727" cy="42052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71802" y="428604"/>
            <a:ext cx="50720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Let`s  have  a look to the church!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571480"/>
            <a:ext cx="614366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Let`s ask the poet </a:t>
            </a:r>
            <a:r>
              <a:rPr lang="en-US" sz="2800" b="1" dirty="0" err="1" smtClean="0"/>
              <a:t>Babin</a:t>
            </a:r>
            <a:r>
              <a:rPr lang="en-US" sz="2800" b="1" dirty="0" smtClean="0"/>
              <a:t> to visit  his house.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сть-Нем\bab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428868"/>
            <a:ext cx="3143272" cy="35966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428604"/>
            <a:ext cx="57864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Let`s visit the  house where he lives.</a:t>
            </a:r>
            <a:endParaRPr lang="ru-RU" sz="2800" b="1" dirty="0"/>
          </a:p>
        </p:txBody>
      </p:sp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SDC120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000240"/>
            <a:ext cx="5273183" cy="3954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Усть-Нем\100_00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429000"/>
            <a:ext cx="3957822" cy="29686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C:\Documents and Settings\Admin\Рабочий стол\Усть-Нем\100_00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214554"/>
            <a:ext cx="3643338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642919"/>
            <a:ext cx="442915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Let`s visit the  house where the hero of SU </a:t>
            </a:r>
            <a:r>
              <a:rPr lang="en-US" sz="2800" b="1" dirty="0" err="1" smtClean="0"/>
              <a:t>Timushev</a:t>
            </a:r>
            <a:r>
              <a:rPr lang="en-US" sz="2800" b="1" dirty="0" smtClean="0"/>
              <a:t> was born.</a:t>
            </a:r>
            <a:endParaRPr lang="ru-RU" sz="2800" b="1" dirty="0"/>
          </a:p>
        </p:txBody>
      </p:sp>
      <p:pic>
        <p:nvPicPr>
          <p:cNvPr id="8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000636"/>
            <a:ext cx="1714512" cy="128588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Усть-Нем\ГФ Тимуше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71480"/>
            <a:ext cx="1643074" cy="24087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36867" name="Picture 3" descr="C:\Documents and Settings\Admin\Рабочий стол\Усть-Нем\SDC10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214554"/>
            <a:ext cx="5715040" cy="43391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14612" y="357166"/>
            <a:ext cx="607223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Let`s visit the house of the famous painter </a:t>
            </a:r>
            <a:r>
              <a:rPr lang="en-US" sz="2800" b="1" dirty="0" err="1" smtClean="0"/>
              <a:t>Malzev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571480"/>
            <a:ext cx="74295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Englander began his excursion in a airport. </a:t>
            </a:r>
            <a:endParaRPr lang="ru-RU" sz="2800" b="1" dirty="0"/>
          </a:p>
        </p:txBody>
      </p:sp>
      <p:pic>
        <p:nvPicPr>
          <p:cNvPr id="6" name="Picture 2" descr="C:\Documents and Settings\Admin\Рабочий стол\чудесакоми\airport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5143509" cy="3857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00570"/>
            <a:ext cx="1500198" cy="112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37890" name="Picture 2" descr="C:\Documents and Settings\Admin\Рабочий стол\Усть-Нем\SDC1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357430"/>
            <a:ext cx="5309654" cy="39822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488" y="642918"/>
            <a:ext cx="57150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wicket and a little house.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86322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38914" name="Picture 2" descr="C:\Documents and Settings\Admin\Рабочий стол\Усть-Нем\SDC10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571744"/>
            <a:ext cx="5133857" cy="38503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00364" y="642918"/>
            <a:ext cx="564360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chess figures of the shed.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643446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39938" name="Picture 2" descr="C:\Documents and Settings\Admin\Рабочий стол\Усть-Нем\SDC100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357430"/>
            <a:ext cx="5334069" cy="4000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86050" y="500042"/>
            <a:ext cx="585791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Sorry we can`t see the figure of a horse on the roof.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857760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0962" name="Picture 2" descr="C:\Documents and Settings\Admin\Рабочий стол\Усть-Нем\SDC100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928802"/>
            <a:ext cx="5662544" cy="424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14612" y="285728"/>
            <a:ext cx="592935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Look at the  door of the little house.</a:t>
            </a:r>
            <a:endParaRPr lang="ru-RU" sz="2800" b="1" dirty="0"/>
          </a:p>
        </p:txBody>
      </p:sp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1986" name="Picture 2" descr="C:\Documents and Settings\Admin\Рабочий стол\Усть-Нем\SDC1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857364"/>
            <a:ext cx="3464729" cy="46196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857760"/>
            <a:ext cx="1714512" cy="12858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28604"/>
            <a:ext cx="821537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visit the tombstone of A. </a:t>
            </a:r>
            <a:r>
              <a:rPr lang="en-US" sz="2800" b="1" dirty="0" err="1" smtClean="0"/>
              <a:t>A.Timushev</a:t>
            </a:r>
            <a:r>
              <a:rPr lang="en-US" sz="2800" b="1" dirty="0" smtClean="0"/>
              <a:t>. He was a holder of three orders of glory.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3010" name="Picture 2" descr="D:\наше\Фотографии\100KM873\100_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857365"/>
            <a:ext cx="6218238" cy="43577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07752"/>
            <a:ext cx="1714512" cy="12858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357166"/>
            <a:ext cx="76438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We can visit the monument to the fallen soldiers.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5058" name="Picture 2" descr="D:\наше\Фотографии\100KM873\100_0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714488"/>
            <a:ext cx="6218237" cy="4664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29198"/>
            <a:ext cx="1714512" cy="12858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357166"/>
            <a:ext cx="764386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visit the tombstone of the spouses </a:t>
            </a:r>
            <a:r>
              <a:rPr lang="en-US" sz="2800" b="1" dirty="0" err="1" smtClean="0"/>
              <a:t>Shchekin</a:t>
            </a:r>
            <a:r>
              <a:rPr lang="en-US" sz="2800" b="1" dirty="0" smtClean="0"/>
              <a:t> . They were the first teachers.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4034" name="Picture 2" descr="D:\наше\Фотографии\фотки лены\100_0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857364"/>
            <a:ext cx="6218238" cy="4664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28604"/>
            <a:ext cx="800105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see the </a:t>
            </a:r>
            <a:r>
              <a:rPr lang="en-US" sz="2800" b="1" dirty="0" err="1" smtClean="0"/>
              <a:t>R.G.Karmanov</a:t>
            </a:r>
            <a:r>
              <a:rPr lang="en-US" sz="2800" b="1" dirty="0" smtClean="0"/>
              <a:t> –school. He was a famous geologist.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571480"/>
            <a:ext cx="7143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see the monument to the soldiers who were fallen during the civil war.</a:t>
            </a:r>
            <a:endParaRPr lang="ru-RU" sz="2800" b="1" dirty="0"/>
          </a:p>
        </p:txBody>
      </p:sp>
      <p:pic>
        <p:nvPicPr>
          <p:cNvPr id="1027" name="Picture 3" descr="C:\Documents and Settings\Admin\Рабочий стол\ЛТО2011\P10504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2643182"/>
            <a:ext cx="2679152" cy="2009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Documents and Settings\Admin\Рабочий стол\Общие фотографии\Новые фото\DCIM\100SSCAM\SDC109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929066"/>
            <a:ext cx="3428992" cy="2571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357166"/>
            <a:ext cx="828680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see the traces of the bombs  that were made during the civil war.</a:t>
            </a:r>
            <a:endParaRPr lang="ru-RU" sz="2800" b="1" dirty="0"/>
          </a:p>
        </p:txBody>
      </p:sp>
      <p:pic>
        <p:nvPicPr>
          <p:cNvPr id="2050" name="Picture 2" descr="C:\Documents and Settings\Admin\Рабочий стол\Общие фотографии\Новые фото\DCIM\100SSCAM\SDC109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1857364"/>
            <a:ext cx="2443626" cy="18327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Documents and Settings\Admin\Рабочий стол\Общие фотографии\Новые фото\DCIM\100SSCAM\SDC109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1857364"/>
            <a:ext cx="2381235" cy="17859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Documents and Settings\Admin\Рабочий стол\Общие фотографии\Новые фото\DCIM\100SSCAM\SDC109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V="1">
            <a:off x="714348" y="1785926"/>
            <a:ext cx="2214578" cy="1878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Documents and Settings\Admin\Рабочий стол\Общие фотографии\Новые фото\DCIM\100SSCAM\SDC1093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4357694"/>
            <a:ext cx="2476485" cy="1857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Documents and Settings\Admin\Рабочий стол\Общие фотографии\Новые фото\DCIM\100SSCAM\SDC1093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48055" y="4429132"/>
            <a:ext cx="2429836" cy="18223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5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929198"/>
            <a:ext cx="1500198" cy="112514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чудесакоми\12773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785926"/>
            <a:ext cx="5905489" cy="44291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2976" y="428604"/>
            <a:ext cx="7143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a monument of three orders on the crossing of streets.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571480"/>
            <a:ext cx="764386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see a monument to the victims of repression.</a:t>
            </a:r>
            <a:endParaRPr lang="ru-RU" sz="2800" b="1" dirty="0"/>
          </a:p>
        </p:txBody>
      </p:sp>
      <p:pic>
        <p:nvPicPr>
          <p:cNvPr id="2050" name="Picture 2" descr="C:\Documents and Settings\Admin\Рабочий стол\SDC120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928802"/>
            <a:ext cx="3685624" cy="44426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28604"/>
            <a:ext cx="67151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visit  one of the first buildings of the school.</a:t>
            </a:r>
            <a:endParaRPr lang="ru-RU" sz="2800" b="1" dirty="0"/>
          </a:p>
        </p:txBody>
      </p:sp>
      <p:pic>
        <p:nvPicPr>
          <p:cNvPr id="3074" name="Picture 2" descr="C:\Documents and Settings\Admin\Рабочий стол\SDC120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000240"/>
            <a:ext cx="5439794" cy="40798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28604"/>
            <a:ext cx="67151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visit</a:t>
            </a:r>
            <a:r>
              <a:rPr lang="ru-RU" sz="2800" b="1" dirty="0" smtClean="0"/>
              <a:t> </a:t>
            </a:r>
            <a:r>
              <a:rPr lang="en-US" sz="2800" b="1" dirty="0" smtClean="0"/>
              <a:t>the settlement </a:t>
            </a:r>
            <a:r>
              <a:rPr lang="en-US" sz="2800" b="1" dirty="0" err="1" smtClean="0"/>
              <a:t>Yndin</a:t>
            </a:r>
            <a:r>
              <a:rPr lang="en-US" sz="2800" b="1" dirty="0" smtClean="0"/>
              <a:t> .There were many   deportee who were German.</a:t>
            </a:r>
            <a:endParaRPr lang="ru-RU" sz="2800" b="1" dirty="0"/>
          </a:p>
        </p:txBody>
      </p:sp>
      <p:pic>
        <p:nvPicPr>
          <p:cNvPr id="9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чудесакоми\Фото-0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1899" y="1785926"/>
            <a:ext cx="3524275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Documents and Settings\Admin\Рабочий стол\чудесакоми\Фото-00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000240"/>
            <a:ext cx="3349634" cy="4466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28604"/>
            <a:ext cx="67151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learn about their difficult  life .</a:t>
            </a:r>
            <a:endParaRPr lang="ru-RU" sz="2800" b="1" dirty="0"/>
          </a:p>
        </p:txBody>
      </p:sp>
      <p:pic>
        <p:nvPicPr>
          <p:cNvPr id="9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чудесакоми\Фото-0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285860"/>
            <a:ext cx="3714744" cy="2928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3" descr="C:\Documents and Settings\Admin\Рабочий стол\чудесакоми\Фото-0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429000"/>
            <a:ext cx="4190998" cy="3143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28604"/>
            <a:ext cx="67151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see the remains of some buildings  .</a:t>
            </a:r>
            <a:endParaRPr lang="ru-RU" sz="2800" b="1" dirty="0"/>
          </a:p>
        </p:txBody>
      </p:sp>
      <p:pic>
        <p:nvPicPr>
          <p:cNvPr id="9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чудесакоми\Фото-0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428736"/>
            <a:ext cx="3967196" cy="29753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C:\Documents and Settings\Admin\Рабочий стол\чудесакоми\Фото-00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429000"/>
            <a:ext cx="3886198" cy="2914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28604"/>
            <a:ext cx="67151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can repent and think about them .We can hold the memory of the victims.</a:t>
            </a:r>
            <a:endParaRPr lang="ru-RU" sz="2800" b="1" dirty="0"/>
          </a:p>
        </p:txBody>
      </p:sp>
      <p:pic>
        <p:nvPicPr>
          <p:cNvPr id="9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636"/>
            <a:ext cx="1714512" cy="1285883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чудесакоми\Фото-0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3651" y="3571876"/>
            <a:ext cx="4110785" cy="2857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3" descr="C:\Documents and Settings\Admin\Рабочий стол\чудесакоми\Фото-00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785926"/>
            <a:ext cx="3944750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3480459" cy="2636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85852" y="642918"/>
            <a:ext cx="67151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tourist phoned home. He told about his visit. But he can`t remember all the facts.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D:\документы\Прочее\Надписи\3[1] (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928802"/>
            <a:ext cx="3357586" cy="273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357826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airport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66"/>
            <a:ext cx="2952744" cy="22145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12773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285728"/>
            <a:ext cx="3238470" cy="22145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Documents and Settings\Admin\Рабочий стол\чудесакоми\0_95b2_887ce20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000504"/>
            <a:ext cx="2995600" cy="2246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71538" y="3071810"/>
            <a:ext cx="16690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an airport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7" y="2928934"/>
            <a:ext cx="457203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a monument of three orders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215074" y="4477700"/>
            <a:ext cx="257176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a memorial to fallen soldiers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777104.1257887569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571481"/>
            <a:ext cx="3452810" cy="2589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C:\Documents and Settings\Admin\Рабочий стол\чудесакоми\106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09" y="500042"/>
            <a:ext cx="3500463" cy="25549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6248" y="3429000"/>
            <a:ext cx="442915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monument to soldiers who were fallen in a war with Afghanistan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429000"/>
            <a:ext cx="335758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building of the House of creation of children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чудесакоми\0_95b2_887ce20e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285992"/>
            <a:ext cx="5353054" cy="40147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571480"/>
            <a:ext cx="61436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visited a memorial to fallen soldiers.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357826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2" descr="C:\Documents and Settings\Admin\Рабочий стол\чудесакоми\122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8604"/>
            <a:ext cx="2078030" cy="280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113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04"/>
            <a:ext cx="2268540" cy="34164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120-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57166"/>
            <a:ext cx="2316161" cy="34881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3571876"/>
            <a:ext cx="21431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Stephan  the </a:t>
            </a:r>
            <a:r>
              <a:rPr lang="en-US" sz="2800" b="1" dirty="0" err="1" smtClean="0"/>
              <a:t>Permskii</a:t>
            </a:r>
            <a:r>
              <a:rPr lang="en-US" sz="2800" b="1" dirty="0" smtClean="0"/>
              <a:t> cathedral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70228" y="4286256"/>
            <a:ext cx="241621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fireman`s watch-tower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1" y="4286256"/>
            <a:ext cx="250033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  National library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114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42918"/>
            <a:ext cx="3070112" cy="20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115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415" y="4357694"/>
            <a:ext cx="3183360" cy="21137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Documents and Settings\Admin\Рабочий стол\чудесакоми\117-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714356"/>
            <a:ext cx="3157536" cy="20966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3071810"/>
            <a:ext cx="257176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gymnasium for girls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3071810"/>
            <a:ext cx="364333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National gallery.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7000892" y="4493934"/>
            <a:ext cx="1857388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building of the Trade- union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123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2198686" cy="34094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177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66"/>
            <a:ext cx="2360428" cy="35548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Documents and Settings\Admin\Рабочий стол\чудесакоми\111-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28604"/>
            <a:ext cx="2286016" cy="34427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571466" y="4115356"/>
            <a:ext cx="228602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sculpture-garden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4214818"/>
            <a:ext cx="221457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museum of ethnography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4143380"/>
            <a:ext cx="235745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memorial to the victims of repressions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127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2857520" cy="18973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124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66"/>
            <a:ext cx="3014491" cy="20016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Documents and Settings\Admin\Рабочий стол\чудесакоми\20645938_1205794103_p_a_yezdnaja_bolnitsa1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071942"/>
            <a:ext cx="3071834" cy="2303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714620"/>
            <a:ext cx="350046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 house of merchant </a:t>
            </a:r>
            <a:r>
              <a:rPr lang="en-US" sz="2800" b="1" dirty="0" err="1" smtClean="0"/>
              <a:t>Suhanov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2643182"/>
            <a:ext cx="37862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V.Savin</a:t>
            </a:r>
            <a:r>
              <a:rPr lang="en-US" sz="2800" b="1" dirty="0" smtClean="0"/>
              <a:t> drama theatre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4357694"/>
            <a:ext cx="171451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medical academy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chasy_epk_01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3411545" cy="2558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hotel_syktyvkar1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428604"/>
            <a:ext cx="3238496" cy="2428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Documents and Settings\Admin\Рабочий стол\чудесакоми\kt_rodina1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286256"/>
            <a:ext cx="3151174" cy="2363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14349" y="3244334"/>
            <a:ext cx="321470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timber institute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244334"/>
            <a:ext cx="350046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hotel “ Syktyvkar”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715136" y="4357694"/>
            <a:ext cx="171451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</a:t>
            </a:r>
            <a:r>
              <a:rPr lang="en-US" b="1" dirty="0" smtClean="0"/>
              <a:t> </a:t>
            </a:r>
            <a:r>
              <a:rPr lang="en-US" sz="2800" b="1" dirty="0" smtClean="0"/>
              <a:t>cinema “</a:t>
            </a:r>
            <a:r>
              <a:rPr lang="en-US" sz="2800" b="1" dirty="0" err="1" smtClean="0"/>
              <a:t>Rodina</a:t>
            </a:r>
            <a:r>
              <a:rPr lang="en-US" sz="2800" b="1" dirty="0" smtClean="0"/>
              <a:t>”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214950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p_babushkin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14290"/>
            <a:ext cx="3333747" cy="2500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p_kuratov1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285729"/>
            <a:ext cx="3357586" cy="2518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42911" y="3214686"/>
            <a:ext cx="257176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Babushkin</a:t>
            </a:r>
            <a:r>
              <a:rPr lang="en-US" sz="2800" b="1" dirty="0" smtClean="0"/>
              <a:t>-monument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3105835"/>
            <a:ext cx="428628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theatre of music  and opera and a </a:t>
            </a:r>
            <a:r>
              <a:rPr lang="en-US" sz="2800" b="1" dirty="0" err="1" smtClean="0"/>
              <a:t>Kuratov</a:t>
            </a:r>
            <a:r>
              <a:rPr lang="en-US" sz="2800" b="1" dirty="0" smtClean="0"/>
              <a:t> –monument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72074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railwaystation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28604"/>
            <a:ext cx="3047994" cy="2285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Мои документы\Раскраски\x_3fcca930a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57166"/>
            <a:ext cx="3071834" cy="2303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3244334"/>
            <a:ext cx="300039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railway station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3244334"/>
            <a:ext cx="41434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teacher- training college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Мои документы\Раскраски\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071546"/>
            <a:ext cx="3714776" cy="23354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104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142984"/>
            <a:ext cx="3559936" cy="23637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3982998"/>
            <a:ext cx="34290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museum of famous skier R.P. </a:t>
            </a:r>
            <a:r>
              <a:rPr lang="en-US" sz="2800" b="1" dirty="0" err="1" smtClean="0"/>
              <a:t>Smetanina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714348" y="3842945"/>
            <a:ext cx="34290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cinema </a:t>
            </a:r>
            <a:r>
              <a:rPr lang="en-US" b="1" dirty="0" smtClean="0"/>
              <a:t>“</a:t>
            </a:r>
            <a:r>
              <a:rPr lang="en-US" sz="2800" b="1" dirty="0" smtClean="0"/>
              <a:t>Parma</a:t>
            </a:r>
            <a:r>
              <a:rPr lang="en-US" b="1" dirty="0" smtClean="0"/>
              <a:t>”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чудесакоми\мер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85728"/>
            <a:ext cx="2714644" cy="2000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3" descr="C:\Documents and Settings\Admin\Рабочий стол\чудесакоми\академ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4071942"/>
            <a:ext cx="2978298" cy="22360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4" descr="C:\Documents and Settings\Admin\Рабочий стол\чудесакоми\zags1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14290"/>
            <a:ext cx="2889234" cy="21669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357826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2643183"/>
            <a:ext cx="34352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office building of Syktyvkar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1" y="2857496"/>
            <a:ext cx="292895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building of registry office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9" y="4721662"/>
            <a:ext cx="257176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academy of the science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чудесакоми\vuz_sgu2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857232"/>
            <a:ext cx="3262309" cy="2446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p_lenin1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928670"/>
            <a:ext cx="3405211" cy="25539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398496"/>
            <a:ext cx="342902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 </a:t>
            </a:r>
            <a:r>
              <a:rPr lang="en-US" sz="2800" b="1" dirty="0" err="1" smtClean="0"/>
              <a:t>Stefanovskaja</a:t>
            </a:r>
            <a:r>
              <a:rPr lang="en-US" sz="2800" b="1" dirty="0" smtClean="0"/>
              <a:t> square with a Lenin- monument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3" y="3786190"/>
            <a:ext cx="25003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 the University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чудесакоми\777104.125788756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357430"/>
            <a:ext cx="5238760" cy="39290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1500198" cy="1125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571480"/>
            <a:ext cx="728667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saw a monument to soldiers who were fallen in a war with Afghanistan.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Усть-Нем\IMG_8834+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142984"/>
            <a:ext cx="4410176" cy="2574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чудесакоми\140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1142984"/>
            <a:ext cx="3328227" cy="2500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571604" y="3982998"/>
            <a:ext cx="164307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Ust-Nem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286512" y="3982998"/>
            <a:ext cx="192882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church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428992" y="4714884"/>
            <a:ext cx="364333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poet </a:t>
            </a:r>
            <a:r>
              <a:rPr lang="en-US" sz="2800" b="1" dirty="0" err="1" smtClean="0"/>
              <a:t>Babin`s</a:t>
            </a:r>
            <a:r>
              <a:rPr lang="en-US" sz="2800" b="1" dirty="0" smtClean="0"/>
              <a:t> house </a:t>
            </a:r>
            <a:endParaRPr lang="ru-RU" sz="2800" b="1" dirty="0"/>
          </a:p>
        </p:txBody>
      </p:sp>
      <p:pic>
        <p:nvPicPr>
          <p:cNvPr id="3074" name="Picture 2" descr="C:\Documents and Settings\Admin\Рабочий стол\Усть-Нем\bab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642918"/>
            <a:ext cx="2152603" cy="2463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C:\Documents and Settings\Admin\Рабочий стол\SDC120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1000108"/>
            <a:ext cx="3653922" cy="2740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Усть-Нем\100_00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3786190"/>
            <a:ext cx="3074940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 descr="C:\Documents and Settings\Admin\Рабочий стол\Усть-Нем\100_00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285728"/>
            <a:ext cx="3429024" cy="2571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00100" y="3571876"/>
            <a:ext cx="321471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 house where the hero of SU </a:t>
            </a:r>
            <a:r>
              <a:rPr lang="en-US" sz="2800" b="1" dirty="0" err="1" smtClean="0"/>
              <a:t>Timushev</a:t>
            </a:r>
            <a:r>
              <a:rPr lang="en-US" sz="2800" b="1" dirty="0" smtClean="0"/>
              <a:t> was born</a:t>
            </a:r>
            <a:endParaRPr lang="ru-RU" sz="2800" b="1" dirty="0"/>
          </a:p>
        </p:txBody>
      </p:sp>
      <p:pic>
        <p:nvPicPr>
          <p:cNvPr id="10" name="Picture 2" descr="C:\Documents and Settings\Admin\Рабочий стол\Усть-Нем\ГФ Тимуше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14290"/>
            <a:ext cx="1643074" cy="24087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C:\Documents and Settings\Admin\Рабочий стол\Усть-Нем\SDC100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7" y="714356"/>
            <a:ext cx="3571900" cy="2711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Усть-Нем\SDC100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714356"/>
            <a:ext cx="3690393" cy="27677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3857628"/>
            <a:ext cx="371477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house of the famous painter </a:t>
            </a:r>
            <a:r>
              <a:rPr lang="en-US" sz="2800" b="1" dirty="0" err="1" smtClean="0"/>
              <a:t>Malzev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857628"/>
            <a:ext cx="35719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at the wicket and a little house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Усть-Нем\SDC100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642918"/>
            <a:ext cx="3800348" cy="2850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Admin\Рабочий стол\Усть-Нем\SDC100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1" y="642918"/>
            <a:ext cx="3738621" cy="28039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3982998"/>
            <a:ext cx="364333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chess figures of the shed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982998"/>
            <a:ext cx="328614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figure of a horse on the roof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Усть-Нем\SDC10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500042"/>
            <a:ext cx="3286148" cy="24646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571876"/>
            <a:ext cx="335758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 door of the little house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Documents and Settings\Admin\Рабочий стол\Усть-Нем\SDC100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28604"/>
            <a:ext cx="2821787" cy="37623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D:\наше\Фотографии\100KM873\100_00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8604"/>
            <a:ext cx="3857652" cy="2703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00035" y="3500438"/>
            <a:ext cx="392908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monument to the fallen soldiers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721660"/>
            <a:ext cx="34290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2800" b="1" dirty="0" smtClean="0"/>
              <a:t>the tombstone of A. </a:t>
            </a:r>
            <a:r>
              <a:rPr lang="en-US" sz="2800" b="1" dirty="0" err="1" smtClean="0"/>
              <a:t>A.Timushev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0076"/>
          </a:xfrm>
          <a:prstGeom prst="rect">
            <a:avLst/>
          </a:prstGeom>
          <a:noFill/>
        </p:spPr>
      </p:pic>
      <p:pic>
        <p:nvPicPr>
          <p:cNvPr id="5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наше\Фотографии\100KM873\100_0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1" y="428605"/>
            <a:ext cx="3500462" cy="2625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D:\наше\Фотографии\фотки лены\100_02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57166"/>
            <a:ext cx="3646689" cy="27352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42911" y="3571876"/>
            <a:ext cx="335758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tombstone to the  spouses </a:t>
            </a:r>
            <a:r>
              <a:rPr lang="en-US" sz="2800" b="1" dirty="0" err="1" smtClean="0"/>
              <a:t>Tshekin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571876"/>
            <a:ext cx="378621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R.G.Karmanov</a:t>
            </a:r>
            <a:r>
              <a:rPr lang="en-US" sz="2800" b="1" dirty="0" smtClean="0"/>
              <a:t> –school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5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3105835"/>
            <a:ext cx="321471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monument to the soldiers who were fallen during the civil war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286124"/>
            <a:ext cx="37147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traces of the bombs </a:t>
            </a:r>
            <a:endParaRPr lang="ru-RU" sz="2800" dirty="0"/>
          </a:p>
        </p:txBody>
      </p:sp>
      <p:pic>
        <p:nvPicPr>
          <p:cNvPr id="8" name="Picture 4" descr="C:\Documents and Settings\Admin\Рабочий стол\Общие фотографии\Новые фото\DCIM\100SSCAM\SDC109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85728"/>
            <a:ext cx="3428992" cy="2571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C:\Documents and Settings\Admin\Рабочий стол\Общие фотографии\Новые фото\DCIM\100SSCAM\SDC109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57166"/>
            <a:ext cx="3333742" cy="2500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6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286388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286124"/>
            <a:ext cx="300039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the monument to the victims of repression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857628"/>
            <a:ext cx="378621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 one of the first buildings of the school</a:t>
            </a:r>
            <a:endParaRPr lang="ru-RU" sz="2800" dirty="0"/>
          </a:p>
        </p:txBody>
      </p:sp>
      <p:pic>
        <p:nvPicPr>
          <p:cNvPr id="9" name="Picture 2" descr="C:\Documents and Settings\Admin\Рабочий стол\SDC120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523596"/>
            <a:ext cx="2143140" cy="25833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C:\Documents and Settings\Admin\Рабочий стол\SDC120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857232"/>
            <a:ext cx="3439530" cy="2579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чудесакоми\104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20828"/>
            <a:ext cx="6283186" cy="41720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D:\документы\Шарики\s1083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1500198" cy="112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285728"/>
            <a:ext cx="742955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visited a museum of famous skier R.P. </a:t>
            </a:r>
            <a:r>
              <a:rPr lang="en-US" sz="2800" b="1" dirty="0" err="1" smtClean="0"/>
              <a:t>Smetanina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Фоны\backgrounds_0006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чудесакоми\Фото-0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3" y="2000239"/>
            <a:ext cx="3833764" cy="287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3" descr="C:\Documents and Settings\Admin\Рабочий стол\чудесакоми\Фото-0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404923"/>
            <a:ext cx="3635386" cy="48471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28662" y="785794"/>
            <a:ext cx="328614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settlement </a:t>
            </a:r>
            <a:r>
              <a:rPr lang="en-US" sz="2800" b="1" dirty="0" err="1" smtClean="0"/>
              <a:t>Yndin</a:t>
            </a:r>
            <a:endParaRPr lang="ru-RU" sz="2800" b="1" dirty="0"/>
          </a:p>
        </p:txBody>
      </p:sp>
      <p:pic>
        <p:nvPicPr>
          <p:cNvPr id="9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429264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Фоны\backgrounds_0006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чудесакоми\Фото-00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500438"/>
            <a:ext cx="4071966" cy="3053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C:\Documents and Settings\Admin\Рабочий стол\чудесакоми\Фото-0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85728"/>
            <a:ext cx="4005261" cy="3003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472" y="1857364"/>
            <a:ext cx="21431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remains of the buildings</a:t>
            </a:r>
            <a:endParaRPr lang="ru-RU" sz="2800" b="1" dirty="0"/>
          </a:p>
        </p:txBody>
      </p:sp>
      <p:pic>
        <p:nvPicPr>
          <p:cNvPr id="8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357826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Фоны\backgrounds_0006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чудесакоми\Фото-0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28604"/>
            <a:ext cx="3940166" cy="2571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3" descr="C:\Documents and Settings\Admin\Рабочий стол\чудесакоми\Фото-0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7899" y="3500438"/>
            <a:ext cx="4110785" cy="2857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5786" y="1000108"/>
            <a:ext cx="235745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memory of the victims</a:t>
            </a:r>
            <a:endParaRPr lang="ru-RU" sz="2800" b="1" dirty="0"/>
          </a:p>
        </p:txBody>
      </p:sp>
      <p:pic>
        <p:nvPicPr>
          <p:cNvPr id="8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357826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Фоны\backgrounds_0006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чудесакоми\Фото-00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14290"/>
            <a:ext cx="4000528" cy="31542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3" descr="C:\Documents and Settings\Admin\Рабочий стол\чудесакоми\Фото-00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7184" y="3571876"/>
            <a:ext cx="4095747" cy="30718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5786" y="1357298"/>
            <a:ext cx="28575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difficult life</a:t>
            </a:r>
            <a:endParaRPr lang="ru-RU" sz="2800" b="1" dirty="0"/>
          </a:p>
        </p:txBody>
      </p:sp>
      <p:pic>
        <p:nvPicPr>
          <p:cNvPr id="8" name="Picture 16" descr="D:\документы\Шарики\gallery_2_119_230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357826"/>
            <a:ext cx="1500198" cy="1136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5" name="Picture 10" descr="D:\документы\Шарики\s1257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42"/>
            <a:ext cx="2650010" cy="1357322"/>
          </a:xfrm>
          <a:prstGeom prst="rect">
            <a:avLst/>
          </a:prstGeom>
          <a:noFill/>
        </p:spPr>
      </p:pic>
      <p:pic>
        <p:nvPicPr>
          <p:cNvPr id="4098" name="Picture 2" descr="D:\документы\Прочее\Цифры, буквы\blink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357298"/>
            <a:ext cx="5258998" cy="112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ackgrounds_0006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924"/>
            <a:ext cx="9144000" cy="6850076"/>
          </a:xfrm>
          <a:prstGeom prst="rect">
            <a:avLst/>
          </a:prstGeom>
          <a:noFill/>
        </p:spPr>
      </p:pic>
      <p:pic>
        <p:nvPicPr>
          <p:cNvPr id="4" name="Picture 2" descr="D:\документы\Шарики\gallery_2_121_2133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357694"/>
            <a:ext cx="2151306" cy="19240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785794"/>
            <a:ext cx="485778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Author:</a:t>
            </a:r>
          </a:p>
          <a:p>
            <a:endParaRPr lang="en-US" sz="2800" b="1" u="sng" dirty="0" smtClean="0"/>
          </a:p>
          <a:p>
            <a:r>
              <a:rPr lang="en-US" sz="2800" b="1" dirty="0" err="1" smtClean="0"/>
              <a:t>Ignatova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Nadezhda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Jurjevna</a:t>
            </a:r>
            <a:r>
              <a:rPr lang="en-US" sz="2800" b="1" dirty="0" smtClean="0"/>
              <a:t>,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Republic </a:t>
            </a:r>
            <a:r>
              <a:rPr lang="en-US" sz="2800" b="1" dirty="0" err="1" smtClean="0"/>
              <a:t>Komi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Ust-Kulomskij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rajon,s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Ust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Nem</a:t>
            </a:r>
            <a:endParaRPr lang="en-US" sz="2800" b="1" dirty="0" smtClean="0"/>
          </a:p>
          <a:p>
            <a:r>
              <a:rPr lang="en-US" sz="2800" b="1" dirty="0" err="1" smtClean="0"/>
              <a:t>R.G.Karmanov</a:t>
            </a:r>
            <a:r>
              <a:rPr lang="en-US" sz="2800" b="1" dirty="0" smtClean="0"/>
              <a:t>-school</a:t>
            </a:r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925</Words>
  <Application>Microsoft Office PowerPoint</Application>
  <PresentationFormat>Экран (4:3)</PresentationFormat>
  <Paragraphs>122</Paragraphs>
  <Slides>95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68</cp:revision>
  <dcterms:created xsi:type="dcterms:W3CDTF">2010-12-19T17:53:03Z</dcterms:created>
  <dcterms:modified xsi:type="dcterms:W3CDTF">2014-01-08T14:54:23Z</dcterms:modified>
</cp:coreProperties>
</file>