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1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95FF6-156F-4863-9DBC-A6AFE3788D48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90804-49D1-4BDF-98D8-CD33BB3F1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5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90804-49D1-4BDF-98D8-CD33BB3F10E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3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0DB3-2A78-4887-ACA7-40A869B555A5}" type="datetimeFigureOut">
              <a:rPr lang="ru-RU" smtClean="0"/>
              <a:t>07.09.2013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93CBF-09B9-4B22-B624-B9E4E093F42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0DB3-2A78-4887-ACA7-40A869B555A5}" type="datetimeFigureOut">
              <a:rPr lang="ru-RU" smtClean="0"/>
              <a:t>07.09.2013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3CBF-09B9-4B22-B624-B9E4E093F42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0DB3-2A78-4887-ACA7-40A869B555A5}" type="datetimeFigureOut">
              <a:rPr lang="ru-RU" smtClean="0"/>
              <a:t>07.09.2013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3CBF-09B9-4B22-B624-B9E4E093F42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0DB3-2A78-4887-ACA7-40A869B555A5}" type="datetimeFigureOut">
              <a:rPr lang="ru-RU" smtClean="0"/>
              <a:t>07.09.2013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93CBF-09B9-4B22-B624-B9E4E093F42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0DB3-2A78-4887-ACA7-40A869B555A5}" type="datetimeFigureOut">
              <a:rPr lang="ru-RU" smtClean="0"/>
              <a:t>07.09.2013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93CBF-09B9-4B22-B624-B9E4E093F42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0DB3-2A78-4887-ACA7-40A869B555A5}" type="datetimeFigureOut">
              <a:rPr lang="ru-RU" smtClean="0"/>
              <a:t>07.09.2013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93CBF-09B9-4B22-B624-B9E4E093F42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0DB3-2A78-4887-ACA7-40A869B555A5}" type="datetimeFigureOut">
              <a:rPr lang="ru-RU" smtClean="0"/>
              <a:t>07.09.2013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93CBF-09B9-4B22-B624-B9E4E093F42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0DB3-2A78-4887-ACA7-40A869B555A5}" type="datetimeFigureOut">
              <a:rPr lang="ru-RU" smtClean="0"/>
              <a:t>07.09.2013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93CBF-09B9-4B22-B624-B9E4E093F42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0DB3-2A78-4887-ACA7-40A869B555A5}" type="datetimeFigureOut">
              <a:rPr lang="ru-RU" smtClean="0"/>
              <a:t>07.09.2013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93CBF-09B9-4B22-B624-B9E4E093F42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0DB3-2A78-4887-ACA7-40A869B555A5}" type="datetimeFigureOut">
              <a:rPr lang="ru-RU" smtClean="0"/>
              <a:t>07.09.2013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93CBF-09B9-4B22-B624-B9E4E093F42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0DB3-2A78-4887-ACA7-40A869B555A5}" type="datetimeFigureOut">
              <a:rPr lang="ru-RU" smtClean="0"/>
              <a:t>07.09.2013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93CBF-09B9-4B22-B624-B9E4E093F42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D1E0DB3-2A78-4887-ACA7-40A869B555A5}" type="datetimeFigureOut">
              <a:rPr lang="ru-RU" smtClean="0"/>
              <a:t>07.09.2013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B593CBF-09B9-4B22-B624-B9E4E093F42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jpeg"/><Relationship Id="rId7" Type="http://schemas.openxmlformats.org/officeDocument/2006/relationships/image" Target="http://www.days.ru/Images/ib1867.jpg" TargetMode="External"/><Relationship Id="rId2" Type="http://schemas.openxmlformats.org/officeDocument/2006/relationships/hyperlink" Target="http://www.days.ru/Images/im955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hyperlink" Target="http://www.days.ru/Images/ii1233&amp;1867.htm" TargetMode="External"/><Relationship Id="rId4" Type="http://schemas.openxmlformats.org/officeDocument/2006/relationships/image" Target="../&#1052;&#1086;&#1080;%20&#1076;&#1086;&#1082;&#1091;&#1084;&#1077;&#1085;&#1090;&#1099;/&#1051;&#1045;&#1053;&#1040;/&#1044;&#1053;&#1048;%20&#1057;&#1051;&#1040;&#1042;&#1071;&#1053;&#1057;&#1050;&#1054;&#1049;%20&#1055;&#1048;&#1057;&#1068;&#1052;&#1045;&#1053;&#1053;&#1054;&#1057;&#1058;&#1048;%20&#1048;%20&#1050;&#1059;&#1051;&#1068;&#1058;&#1059;&#1056;&#1067;/&#1046;&#1080;&#1090;&#1080;&#1103;%20&#1089;&#1074;&#1103;&#1090;&#1099;&#1093;/&#1048;&#1082;&#1086;&#1085;&#1072;%20&#1057;&#1074;&#1103;&#1090;&#1099;&#1077;%20&#1050;&#1080;&#1088;&#1080;&#1083;&#1083;%20&#1080;%20&#1052;&#1077;&#1092;&#1086;&#1076;&#1080;&#1081;%20-%20&#1091;&#1095;&#1080;&#1090;&#1077;&#1083;&#1103;%20&#1057;&#1083;&#1086;&#1074;&#1077;&#1085;&#1089;&#1082;&#1080;&#1077;.files/ib955.jpg" TargetMode="Externa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4624"/>
            <a:ext cx="9036496" cy="5040560"/>
          </a:xfrm>
          <a:prstGeom prst="cloud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ru-RU" sz="2000" dirty="0">
                <a:effectLst/>
              </a:rPr>
              <a:t>Интегрированный урок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 по английскому языку и русской литературе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Литературная гостиная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«1150 лет славянской письменности</a:t>
            </a:r>
            <a:r>
              <a:rPr lang="ru-RU" sz="2000" dirty="0" smtClean="0">
                <a:effectLst/>
              </a:rPr>
              <a:t>»</a:t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3200" b="1" i="1" dirty="0" smtClean="0">
                <a:effectLst/>
              </a:rPr>
              <a:t>Викторина</a:t>
            </a:r>
            <a:endParaRPr lang="ru-RU" sz="3200" b="1" i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293096"/>
            <a:ext cx="5769024" cy="2420888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2200" b="1" dirty="0"/>
              <a:t>МОУ СОШ №17 </a:t>
            </a:r>
          </a:p>
          <a:p>
            <a:pPr algn="r"/>
            <a:r>
              <a:rPr lang="ru-RU" sz="2200" b="1" dirty="0"/>
              <a:t>г. Подольск </a:t>
            </a:r>
          </a:p>
          <a:p>
            <a:pPr algn="r"/>
            <a:r>
              <a:rPr lang="ru-RU" sz="2200" b="1" dirty="0"/>
              <a:t>Московская </a:t>
            </a:r>
            <a:r>
              <a:rPr lang="ru-RU" sz="2200" b="1" dirty="0" smtClean="0"/>
              <a:t>область</a:t>
            </a:r>
          </a:p>
          <a:p>
            <a:pPr algn="r"/>
            <a:r>
              <a:rPr lang="ru-RU" sz="2200" b="1" dirty="0"/>
              <a:t>Печкурова Е.А., </a:t>
            </a:r>
          </a:p>
          <a:p>
            <a:pPr algn="r"/>
            <a:r>
              <a:rPr lang="ru-RU" sz="2200" b="1" dirty="0"/>
              <a:t>учитель английского языка</a:t>
            </a:r>
          </a:p>
          <a:p>
            <a:pPr algn="r"/>
            <a:r>
              <a:rPr lang="ru-RU" sz="2200" b="1" dirty="0" smtClean="0"/>
              <a:t>Корченкова </a:t>
            </a:r>
            <a:r>
              <a:rPr lang="ru-RU" sz="2200" b="1" dirty="0"/>
              <a:t>Е.А., </a:t>
            </a:r>
          </a:p>
          <a:p>
            <a:pPr algn="r"/>
            <a:r>
              <a:rPr lang="ru-RU" sz="2200" b="1" dirty="0"/>
              <a:t>учитель русского языка и литературы</a:t>
            </a:r>
          </a:p>
          <a:p>
            <a:pPr algn="r"/>
            <a:endParaRPr lang="ru-RU" dirty="0"/>
          </a:p>
          <a:p>
            <a:pPr algn="ctr"/>
            <a:r>
              <a:rPr lang="ru-RU" dirty="0" smtClean="0"/>
              <a:t>г. </a:t>
            </a:r>
            <a:r>
              <a:rPr lang="ru-RU" dirty="0"/>
              <a:t>Подольск, 2013</a:t>
            </a:r>
          </a:p>
          <a:p>
            <a:pPr algn="r"/>
            <a:endParaRPr lang="ru-RU" dirty="0"/>
          </a:p>
        </p:txBody>
      </p:sp>
      <p:pic>
        <p:nvPicPr>
          <p:cNvPr id="4" name="Picture 2" descr="&amp;Dcy;&amp;iecy;&amp;ncy;&amp;softcy; &amp;scy;&amp;lcy;&amp;acy;&amp;vcy;&amp;yacy;&amp;ncy;&amp;scy;&amp;kcy;&amp;ocy;&amp;jcy; &amp;pcy;&amp;icy;&amp;scy;&amp;softcy;&amp;mcy;&amp;iecy;&amp;ncy;&amp;ncy;&amp;ocy;&amp;scy;&amp;tcy;&amp;icy; &amp;icy; &amp;kcy;&amp;ucy;&amp;lcy;&amp;softcy;&amp;tcy;&amp;ucy;&amp;rcy;&amp;ycy;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5496" y="3780476"/>
            <a:ext cx="4104456" cy="307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102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0"/>
            <a:ext cx="4608512" cy="6857999"/>
          </a:xfrm>
          <a:prstGeom prst="horizontalScroll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400" b="1" dirty="0">
                <a:effectLst/>
              </a:rPr>
              <a:t>1.Кто создал славянскую азбуку? </a:t>
            </a:r>
            <a:endParaRPr lang="ru-RU" sz="2400" b="1" dirty="0" smtClean="0">
              <a:effectLst/>
            </a:endParaRPr>
          </a:p>
          <a:p>
            <a:endParaRPr lang="ru-RU" sz="2400" b="1" dirty="0">
              <a:effectLst/>
            </a:endParaRPr>
          </a:p>
          <a:p>
            <a:r>
              <a:rPr lang="ru-RU" sz="2400" b="1" dirty="0" smtClean="0">
                <a:effectLst/>
              </a:rPr>
              <a:t>2.Какой </a:t>
            </a:r>
            <a:r>
              <a:rPr lang="ru-RU" sz="2400" b="1" dirty="0">
                <a:effectLst/>
              </a:rPr>
              <a:t>год считается годом возникновения славянского письма и книжного дела? </a:t>
            </a:r>
            <a:endParaRPr lang="ru-RU" sz="2400" b="1" dirty="0" smtClean="0">
              <a:effectLst/>
            </a:endParaRPr>
          </a:p>
          <a:p>
            <a:endParaRPr lang="ru-RU" sz="2400" b="1" dirty="0" smtClean="0">
              <a:effectLst/>
            </a:endParaRPr>
          </a:p>
          <a:p>
            <a:r>
              <a:rPr lang="ru-RU" sz="2400" b="1" dirty="0">
                <a:effectLst/>
              </a:rPr>
              <a:t>3.Почему Кирилла и Мефодия называют «Солунскими братьями»?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693" y="332656"/>
            <a:ext cx="4265031" cy="629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90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588" y="1"/>
            <a:ext cx="5274492" cy="6854934"/>
          </a:xfrm>
          <a:prstGeom prst="verticalScroll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400" b="1" dirty="0">
                <a:effectLst/>
              </a:rPr>
              <a:t>4.Какое имя в миру до монашеского пострига  носил Кирилл? </a:t>
            </a:r>
            <a:endParaRPr lang="ru-RU" sz="2400" b="1" dirty="0" smtClean="0">
              <a:effectLst/>
            </a:endParaRPr>
          </a:p>
          <a:p>
            <a:endParaRPr lang="ru-RU" sz="2400" b="1" dirty="0">
              <a:effectLst/>
            </a:endParaRPr>
          </a:p>
          <a:p>
            <a:r>
              <a:rPr lang="ru-RU" sz="2400" b="1" dirty="0">
                <a:effectLst/>
              </a:rPr>
              <a:t>5.Кто был старшим братом: Кирилл или Мефодий? </a:t>
            </a:r>
            <a:endParaRPr lang="ru-RU" sz="2400" b="1" dirty="0" smtClean="0">
              <a:effectLst/>
            </a:endParaRPr>
          </a:p>
          <a:p>
            <a:endParaRPr lang="ru-RU" sz="2400" b="1" dirty="0">
              <a:effectLst/>
            </a:endParaRPr>
          </a:p>
          <a:p>
            <a:r>
              <a:rPr lang="ru-RU" sz="2400" b="1" dirty="0">
                <a:effectLst/>
              </a:rPr>
              <a:t>6.Кто из братьев был библиотекарем, а кто воином?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053" y="620688"/>
            <a:ext cx="455211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6012160" cy="6813376"/>
          </a:xfrm>
          <a:prstGeom prst="verticalScroll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400" b="1" dirty="0">
                <a:effectLst/>
              </a:rPr>
              <a:t>7.Как называли Кирилла за ум и прилежание? </a:t>
            </a:r>
            <a:endParaRPr lang="ru-RU" sz="2400" b="1" dirty="0" smtClean="0">
              <a:effectLst/>
            </a:endParaRPr>
          </a:p>
          <a:p>
            <a:endParaRPr lang="ru-RU" sz="2400" b="1" dirty="0">
              <a:effectLst/>
            </a:endParaRPr>
          </a:p>
          <a:p>
            <a:r>
              <a:rPr lang="ru-RU" sz="2400" b="1" dirty="0">
                <a:effectLst/>
              </a:rPr>
              <a:t>8.Какой город на Руси стал центром славянского книгопечатания и местом основания Кирилло-Мефодиевского общества? </a:t>
            </a:r>
            <a:endParaRPr lang="ru-RU" sz="2400" b="1" dirty="0" smtClean="0">
              <a:effectLst/>
            </a:endParaRPr>
          </a:p>
          <a:p>
            <a:endParaRPr lang="ru-RU" sz="2400" b="1" dirty="0">
              <a:effectLst/>
            </a:endParaRPr>
          </a:p>
          <a:p>
            <a:r>
              <a:rPr lang="ru-RU" sz="2400" b="1" dirty="0">
                <a:effectLst/>
              </a:rPr>
              <a:t>9.Каким письмом были написаны первые славянские письменные памятники?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80728"/>
            <a:ext cx="3923928" cy="578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22" y="687544"/>
            <a:ext cx="3897387" cy="289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96" y="3429000"/>
            <a:ext cx="416401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124" y="0"/>
            <a:ext cx="6096000" cy="6748263"/>
          </a:xfrm>
          <a:prstGeom prst="verticalScroll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400" b="1" dirty="0">
                <a:effectLst/>
              </a:rPr>
              <a:t>10.Какой язык является древнейшим </a:t>
            </a:r>
            <a:r>
              <a:rPr lang="ru-RU" sz="2400" b="1" dirty="0" smtClean="0">
                <a:effectLst/>
              </a:rPr>
              <a:t>литературным </a:t>
            </a:r>
            <a:r>
              <a:rPr lang="ru-RU" sz="2400" b="1" dirty="0">
                <a:effectLst/>
              </a:rPr>
              <a:t>языком? </a:t>
            </a:r>
            <a:endParaRPr lang="ru-RU" sz="2400" b="1" dirty="0" smtClean="0">
              <a:effectLst/>
            </a:endParaRPr>
          </a:p>
          <a:p>
            <a:endParaRPr lang="ru-RU" sz="2400" b="1" dirty="0">
              <a:effectLst/>
            </a:endParaRPr>
          </a:p>
          <a:p>
            <a:r>
              <a:rPr lang="ru-RU" sz="2400" b="1" dirty="0">
                <a:effectLst/>
              </a:rPr>
              <a:t>11.Назовите произведения Древней Руси, написанные на древнерусском            языке. </a:t>
            </a:r>
            <a:endParaRPr lang="ru-RU" sz="2400" b="1" dirty="0" smtClean="0">
              <a:effectLst/>
            </a:endParaRPr>
          </a:p>
          <a:p>
            <a:r>
              <a:rPr lang="ru-RU" sz="2400" b="1" dirty="0">
                <a:effectLst/>
              </a:rPr>
              <a:t>12.В чьё царствование славянская азбука была заменена «гражданской</a:t>
            </a:r>
            <a:r>
              <a:rPr lang="ru-RU" sz="2400" b="1" dirty="0" smtClean="0">
                <a:effectLst/>
              </a:rPr>
              <a:t>»?</a:t>
            </a:r>
            <a:endParaRPr lang="ru-RU" sz="2400" b="1" dirty="0">
              <a:effectLst/>
            </a:endParaRPr>
          </a:p>
          <a:p>
            <a:endParaRPr lang="ru-RU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312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временная ико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6336" y="103093"/>
            <a:ext cx="4553736" cy="6591822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-99392"/>
            <a:ext cx="5004048" cy="6948459"/>
          </a:xfrm>
          <a:prstGeom prst="verticalScroll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400" b="1" dirty="0">
                <a:effectLst/>
              </a:rPr>
              <a:t>13.Сколько букв в кириллице было до Петра Первого? </a:t>
            </a:r>
            <a:endParaRPr lang="ru-RU" sz="2400" b="1" dirty="0" smtClean="0">
              <a:effectLst/>
            </a:endParaRPr>
          </a:p>
          <a:p>
            <a:endParaRPr lang="ru-RU" sz="2400" b="1" dirty="0" smtClean="0">
              <a:effectLst/>
            </a:endParaRPr>
          </a:p>
          <a:p>
            <a:r>
              <a:rPr lang="ru-RU" sz="2400" b="1" dirty="0">
                <a:effectLst/>
              </a:rPr>
              <a:t>14. </a:t>
            </a:r>
            <a:r>
              <a:rPr lang="ru-RU" sz="2400" b="1" dirty="0" smtClean="0">
                <a:effectLst/>
              </a:rPr>
              <a:t>Сколько </a:t>
            </a:r>
            <a:r>
              <a:rPr lang="ru-RU" sz="2400" b="1" dirty="0">
                <a:effectLst/>
              </a:rPr>
              <a:t>букв стало в современной азбуке после революции? </a:t>
            </a:r>
            <a:endParaRPr lang="ru-RU" sz="2400" b="1" dirty="0" smtClean="0">
              <a:effectLst/>
            </a:endParaRPr>
          </a:p>
          <a:p>
            <a:endParaRPr lang="ru-RU" sz="2400" b="1" dirty="0">
              <a:effectLst/>
            </a:endParaRPr>
          </a:p>
          <a:p>
            <a:r>
              <a:rPr lang="ru-RU" sz="2400" b="1" dirty="0">
                <a:effectLst/>
              </a:rPr>
              <a:t>15.Кто был первопечатником на Руси? </a:t>
            </a:r>
          </a:p>
        </p:txBody>
      </p:sp>
    </p:spTree>
    <p:extLst>
      <p:ext uri="{BB962C8B-B14F-4D97-AF65-F5344CB8AC3E}">
        <p14:creationId xmlns:p14="http://schemas.microsoft.com/office/powerpoint/2010/main" val="218330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711"/>
            <a:ext cx="8712968" cy="6741368"/>
          </a:xfrm>
          <a:prstGeom prst="ellipseRibbon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3600" dirty="0" smtClean="0">
                <a:effectLst/>
              </a:rPr>
              <a:t>Thank you for your attention!</a:t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>See you late!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ru-RU" sz="3600" dirty="0" smtClean="0">
                <a:effectLst/>
              </a:rPr>
              <a:t>Благодарим всех за внимание 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До новых встреч!</a:t>
            </a: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endParaRPr lang="ru-RU" sz="3600" dirty="0">
              <a:effectLst/>
            </a:endParaRPr>
          </a:p>
        </p:txBody>
      </p:sp>
      <p:pic>
        <p:nvPicPr>
          <p:cNvPr id="3" name="Picture 2" descr="Святые Кирилл и Мефодий - учителя Словенские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>
            <a:lum bright="10000"/>
          </a:blip>
          <a:srcRect/>
          <a:stretch>
            <a:fillRect/>
          </a:stretch>
        </p:blipFill>
        <p:spPr bwMode="auto">
          <a:xfrm>
            <a:off x="4139952" y="58029"/>
            <a:ext cx="1111192" cy="1579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Кирилл, учитель Словенский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6814372" y="116632"/>
            <a:ext cx="2291834" cy="3015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66611"/>
            <a:ext cx="2859088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7106"/>
            <a:ext cx="1007849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54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48</TotalTime>
  <Words>175</Words>
  <Application>Microsoft Office PowerPoint</Application>
  <PresentationFormat>Экран (4:3)</PresentationFormat>
  <Paragraphs>36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Базовая</vt:lpstr>
      <vt:lpstr>Интегрированный урок  по английскому языку и русской литературе Литературная гостиная «1150 лет славянской письменности»  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for your attention! See you late!  Благодарим всех за внимание  До новых встреч!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 по английскому языку и русской литературе Литературная гостиная «1150 лет славянской письменности»    Викторина</dc:title>
  <dc:creator>user1</dc:creator>
  <cp:lastModifiedBy>user1</cp:lastModifiedBy>
  <cp:revision>6</cp:revision>
  <dcterms:created xsi:type="dcterms:W3CDTF">2013-03-29T13:46:25Z</dcterms:created>
  <dcterms:modified xsi:type="dcterms:W3CDTF">2013-09-07T11:45:14Z</dcterms:modified>
</cp:coreProperties>
</file>