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63F3-1CFD-4515-BE63-91910FCE3C7A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4937-3A4D-450F-B76F-69686E14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uga.ru/media/vistavka-konkurs-de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ralpoisk.ucoz.ru/_fr/2/252055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«ТРАДИЦИИ И БЫТ КУБАНСКОГО КАЗАЧЕСТВА»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72116"/>
            <a:ext cx="6400800" cy="1285884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Картинка 46 из 30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3579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Казачья хата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188.jpg"/>
          <p:cNvPicPr>
            <a:picLocks noChangeAspect="1"/>
          </p:cNvPicPr>
          <p:nvPr/>
        </p:nvPicPr>
        <p:blipFill>
          <a:blip r:embed="rId2" cstate="print"/>
          <a:srcRect t="3499" b="8211"/>
          <a:stretch>
            <a:fillRect/>
          </a:stretch>
        </p:blipFill>
        <p:spPr>
          <a:xfrm>
            <a:off x="0" y="785793"/>
            <a:ext cx="9144000" cy="605492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Глэчик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207.jpg"/>
          <p:cNvPicPr>
            <a:picLocks noChangeAspect="1"/>
          </p:cNvPicPr>
          <p:nvPr/>
        </p:nvPicPr>
        <p:blipFill>
          <a:blip r:embed="rId2" cstate="print"/>
          <a:srcRect l="11538" r="7692" b="9134"/>
          <a:stretch>
            <a:fillRect/>
          </a:stretch>
        </p:blipFill>
        <p:spPr>
          <a:xfrm>
            <a:off x="2357422" y="966314"/>
            <a:ext cx="4500594" cy="589168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Рубель и каталка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8001056" cy="521497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Макитра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24" t="13574" r="28692" b="46966"/>
          <a:stretch>
            <a:fillRect/>
          </a:stretch>
        </p:blipFill>
        <p:spPr>
          <a:xfrm>
            <a:off x="266775" y="1142985"/>
            <a:ext cx="8377191" cy="53578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Колодец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60"/>
          <a:stretch>
            <a:fillRect/>
          </a:stretch>
        </p:blipFill>
        <p:spPr>
          <a:xfrm>
            <a:off x="642910" y="1285860"/>
            <a:ext cx="7903822" cy="514353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Самовар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ртинка 16 из 186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69382"/>
            <a:ext cx="3786214" cy="573668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Чугун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3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15" t="13574" r="6199"/>
          <a:stretch>
            <a:fillRect/>
          </a:stretch>
        </p:blipFill>
        <p:spPr>
          <a:xfrm>
            <a:off x="857224" y="1142984"/>
            <a:ext cx="7143800" cy="498317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Рушник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854" t="27780" r="8567"/>
          <a:stretch>
            <a:fillRect/>
          </a:stretch>
        </p:blipFill>
        <p:spPr>
          <a:xfrm>
            <a:off x="855063" y="1142984"/>
            <a:ext cx="7646027" cy="535913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«ТРАДИЦИИ И БЫТ КУБАНСКОГО КАЗАЧЕСТВА»</vt:lpstr>
      <vt:lpstr>Казачья хата</vt:lpstr>
      <vt:lpstr>Глэчик</vt:lpstr>
      <vt:lpstr>Рубель и каталка</vt:lpstr>
      <vt:lpstr>Макитра</vt:lpstr>
      <vt:lpstr>Колодец</vt:lpstr>
      <vt:lpstr>Самовар</vt:lpstr>
      <vt:lpstr>Чугун</vt:lpstr>
      <vt:lpstr>Рушник</vt:lpstr>
      <vt:lpstr>Молодцы!!!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«ТРАДИЦИИ И БЫТ КУБАНСКОГО КАЗАЧЕСТВА»</dc:title>
  <dc:creator>DELL</dc:creator>
  <cp:lastModifiedBy>комп</cp:lastModifiedBy>
  <cp:revision>15</cp:revision>
  <dcterms:created xsi:type="dcterms:W3CDTF">2010-04-08T09:47:55Z</dcterms:created>
  <dcterms:modified xsi:type="dcterms:W3CDTF">2013-10-01T06:10:04Z</dcterms:modified>
</cp:coreProperties>
</file>