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3" r:id="rId3"/>
    <p:sldId id="284" r:id="rId4"/>
    <p:sldId id="286" r:id="rId5"/>
    <p:sldId id="285" r:id="rId6"/>
    <p:sldId id="257" r:id="rId7"/>
    <p:sldId id="260" r:id="rId8"/>
    <p:sldId id="264" r:id="rId9"/>
    <p:sldId id="266" r:id="rId10"/>
    <p:sldId id="270" r:id="rId11"/>
    <p:sldId id="271" r:id="rId12"/>
    <p:sldId id="273" r:id="rId13"/>
    <p:sldId id="274" r:id="rId14"/>
    <p:sldId id="279" r:id="rId15"/>
    <p:sldId id="280" r:id="rId16"/>
    <p:sldId id="287" r:id="rId17"/>
    <p:sldId id="288" r:id="rId18"/>
    <p:sldId id="289" r:id="rId19"/>
    <p:sldId id="281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62" d="100"/>
          <a:sy n="62" d="100"/>
        </p:scale>
        <p:origin x="-6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A287-1A6A-49CA-9372-201CD04F80B2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0B5E-F6AC-4A99-AAE4-290D2208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7618C9-82C0-4DDA-BF59-B514EB797BF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7A7A09-8551-4E1C-8C88-35E23A096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k_lokomotiv_0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ru.wikipedia.org/wiki/%D0%A4%D0%B0%D0%B9%D0%BB:Bk_lokomotiv_09.jpg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5760640" cy="136815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муниципального образования город Краснодар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-  детский сад № 63»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Плохая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Даниэла Миновна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772816"/>
            <a:ext cx="5957284" cy="20002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400" dirty="0" smtClean="0">
                <a:solidFill>
                  <a:srgbClr val="FF0000"/>
                </a:solidFill>
              </a:rPr>
              <a:t>Формирование</a:t>
            </a:r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мотивации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занятиям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физической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культурой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спортом у детей </a:t>
            </a:r>
            <a:r>
              <a:rPr lang="ru-RU" sz="2000" dirty="0" smtClean="0">
                <a:solidFill>
                  <a:srgbClr val="FF0000"/>
                </a:solidFill>
              </a:rPr>
              <a:t>5-7</a:t>
            </a:r>
            <a:r>
              <a:rPr lang="ru-RU" sz="2400" dirty="0" smtClean="0">
                <a:solidFill>
                  <a:srgbClr val="FF0000"/>
                </a:solidFill>
              </a:rPr>
              <a:t> лет при организации детского </a:t>
            </a:r>
            <a:r>
              <a:rPr lang="ru-RU" sz="2400" dirty="0" smtClean="0">
                <a:solidFill>
                  <a:srgbClr val="FF0000"/>
                </a:solidFill>
              </a:rPr>
              <a:t>Фан-клуба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4400" dirty="0">
              <a:solidFill>
                <a:srgbClr val="00B050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4" name="Рисунок 3" descr="Мяч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1952622" cy="2311904"/>
          </a:xfrm>
          <a:prstGeom prst="rect">
            <a:avLst/>
          </a:prstGeom>
        </p:spPr>
      </p:pic>
      <p:pic>
        <p:nvPicPr>
          <p:cNvPr id="16390" name="Picture 6" descr="Локомотив-Кубань (Краснодар)">
            <a:hlinkClick r:id="rId3" tooltip="Локомотив-Кубань (Краснодар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0019" y="0"/>
            <a:ext cx="2073981" cy="1928802"/>
          </a:xfrm>
          <a:prstGeom prst="rect">
            <a:avLst/>
          </a:prstGeom>
          <a:noFill/>
        </p:spPr>
      </p:pic>
      <p:pic>
        <p:nvPicPr>
          <p:cNvPr id="9" name="Рисунок 8" descr="IMG_02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573016"/>
            <a:ext cx="410445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баскет\DSCF59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786214" cy="4373573"/>
          </a:xfrm>
          <a:prstGeom prst="rect">
            <a:avLst/>
          </a:prstGeom>
          <a:noFill/>
        </p:spPr>
      </p:pic>
      <p:pic>
        <p:nvPicPr>
          <p:cNvPr id="12291" name="Picture 3" descr="E:\баскет\DSCF59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714620"/>
            <a:ext cx="4948182" cy="371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Теперь мы настоящий Фан-клуб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«Локо-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Baby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27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343305"/>
            <a:ext cx="6715172" cy="503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баскет\Изображение 0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345519" cy="3259139"/>
          </a:xfrm>
          <a:prstGeom prst="rect">
            <a:avLst/>
          </a:prstGeom>
          <a:noFill/>
        </p:spPr>
      </p:pic>
      <p:pic>
        <p:nvPicPr>
          <p:cNvPr id="14339" name="Picture 3" descr="E:\баскет\Изображение 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500042"/>
            <a:ext cx="2643206" cy="3524275"/>
          </a:xfrm>
          <a:prstGeom prst="rect">
            <a:avLst/>
          </a:prstGeom>
          <a:noFill/>
        </p:spPr>
      </p:pic>
      <p:pic>
        <p:nvPicPr>
          <p:cNvPr id="14340" name="Picture 4" descr="E:\баскет\Изображение 0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3196828"/>
            <a:ext cx="4462433" cy="334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баскет\Изображение 0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85728"/>
            <a:ext cx="4405343" cy="3304008"/>
          </a:xfrm>
          <a:prstGeom prst="rect">
            <a:avLst/>
          </a:prstGeom>
          <a:noFill/>
        </p:spPr>
      </p:pic>
      <p:pic>
        <p:nvPicPr>
          <p:cNvPr id="15363" name="Picture 3" descr="E:\баскет\Изображение 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66"/>
            <a:ext cx="3214710" cy="2941460"/>
          </a:xfrm>
          <a:prstGeom prst="rect">
            <a:avLst/>
          </a:prstGeom>
          <a:noFill/>
        </p:spPr>
      </p:pic>
      <p:pic>
        <p:nvPicPr>
          <p:cNvPr id="15364" name="Picture 4" descr="E:\баскет\Изображение 0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3571876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Новое поколение болельщиков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028" name="Picture 4" descr="C:\Users\Пользователь\Desktop\DSCF96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3000396" cy="399699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DSCF9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723910"/>
            <a:ext cx="4143372" cy="3134089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DSCF97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0234" y="500042"/>
            <a:ext cx="4123766" cy="3194377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DSCF97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874194"/>
            <a:ext cx="3214710" cy="3983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DSCF97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3714776" cy="3085153"/>
          </a:xfrm>
          <a:prstGeom prst="rect">
            <a:avLst/>
          </a:prstGeom>
          <a:noFill/>
        </p:spPr>
      </p:pic>
      <p:pic>
        <p:nvPicPr>
          <p:cNvPr id="4098" name="Picture 2" descr="E:\DCIM\109_FUJI\DSCF96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786190"/>
            <a:ext cx="4617127" cy="3071810"/>
          </a:xfrm>
          <a:prstGeom prst="rect">
            <a:avLst/>
          </a:prstGeom>
          <a:noFill/>
        </p:spPr>
      </p:pic>
      <p:pic>
        <p:nvPicPr>
          <p:cNvPr id="4099" name="Picture 3" descr="E:\DCIM\109_FUJI\DSCF94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00042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CIM\109_FUJI\DSCF94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3655219" cy="4873625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DSCF96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71613"/>
            <a:ext cx="3643338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DSCF2171.JPG"/>
          <p:cNvPicPr>
            <a:picLocks noChangeAspect="1" noChangeArrowheads="1"/>
          </p:cNvPicPr>
          <p:nvPr/>
        </p:nvPicPr>
        <p:blipFill>
          <a:blip r:embed="rId2" cstate="print"/>
          <a:srcRect l="4306" b="14191"/>
          <a:stretch>
            <a:fillRect/>
          </a:stretch>
        </p:blipFill>
        <p:spPr bwMode="auto">
          <a:xfrm>
            <a:off x="4860032" y="476672"/>
            <a:ext cx="3998248" cy="2688926"/>
          </a:xfrm>
          <a:prstGeom prst="rect">
            <a:avLst/>
          </a:prstGeom>
          <a:noFill/>
        </p:spPr>
      </p:pic>
      <p:pic>
        <p:nvPicPr>
          <p:cNvPr id="1027" name="Picture 3" descr="G:\DSCF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4704522" cy="3528392"/>
          </a:xfrm>
          <a:prstGeom prst="rect">
            <a:avLst/>
          </a:prstGeom>
          <a:noFill/>
        </p:spPr>
      </p:pic>
      <p:pic>
        <p:nvPicPr>
          <p:cNvPr id="1026" name="Picture 2" descr="G:\DSCF2179.JPG"/>
          <p:cNvPicPr>
            <a:picLocks noChangeAspect="1" noChangeArrowheads="1"/>
          </p:cNvPicPr>
          <p:nvPr/>
        </p:nvPicPr>
        <p:blipFill>
          <a:blip r:embed="rId4" cstate="print"/>
          <a:srcRect t="8673" b="8933"/>
          <a:stretch>
            <a:fillRect/>
          </a:stretch>
        </p:blipFill>
        <p:spPr bwMode="auto">
          <a:xfrm>
            <a:off x="179512" y="836712"/>
            <a:ext cx="44279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7aee1a88dfe15aa8cad4c02a3fc25f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12976"/>
            <a:ext cx="5040559" cy="3240360"/>
          </a:xfrm>
          <a:prstGeom prst="rect">
            <a:avLst/>
          </a:prstGeom>
          <a:noFill/>
        </p:spPr>
      </p:pic>
      <p:pic>
        <p:nvPicPr>
          <p:cNvPr id="2051" name="Picture 3" descr="G:\06fba5f2c7f22af361b9cb73d0b14d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149957" cy="3310686"/>
          </a:xfrm>
          <a:prstGeom prst="rect">
            <a:avLst/>
          </a:prstGeom>
          <a:noFill/>
        </p:spPr>
      </p:pic>
      <p:pic>
        <p:nvPicPr>
          <p:cNvPr id="4" name="Рисунок 3" descr="Мяч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76672"/>
            <a:ext cx="1952622" cy="2311904"/>
          </a:xfrm>
          <a:prstGeom prst="rect">
            <a:avLst/>
          </a:prstGeom>
        </p:spPr>
      </p:pic>
      <p:pic>
        <p:nvPicPr>
          <p:cNvPr id="5" name="Picture 6" descr="Локомотив-Кубань (Краснодар)">
            <a:hlinkClick r:id="rId5" tooltip="Локомотив-Кубань (Краснодар)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365104"/>
            <a:ext cx="2073981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543824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Зубастик - наш лучший друг !!!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3074" name="Picture 2" descr="C:\Users\Пользователь\Desktop\DSCF97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/>
          </a:blip>
          <a:stretch>
            <a:fillRect/>
          </a:stretch>
        </p:blipFill>
        <p:spPr bwMode="auto">
          <a:xfrm>
            <a:off x="539552" y="908720"/>
            <a:ext cx="3523157" cy="4701551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DSCF2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705876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G:\11 ГРУППА 2010\Изображение 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15532">
            <a:off x="3703392" y="3316563"/>
            <a:ext cx="4667251" cy="350043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G:\11 ГРУППА 2010\Изображение 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1405143">
            <a:off x="500033" y="214290"/>
            <a:ext cx="5791961" cy="3714776"/>
          </a:xfrm>
          <a:prstGeom prst="ellipse">
            <a:avLst/>
          </a:prstGeom>
          <a:noFill/>
          <a:ln cmpd="tri">
            <a:solidFill>
              <a:schemeClr val="accent1"/>
            </a:solidFill>
          </a:ln>
        </p:spPr>
      </p:pic>
      <p:sp>
        <p:nvSpPr>
          <p:cNvPr id="8" name="Сердце 7"/>
          <p:cNvSpPr/>
          <p:nvPr/>
        </p:nvSpPr>
        <p:spPr>
          <a:xfrm>
            <a:off x="428596" y="414338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2214546" y="450057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1285852" y="528638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358082" y="57148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6786578" y="221455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ман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14422"/>
            <a:ext cx="7429552" cy="49530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58333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kern="0" spc="-150" dirty="0" smtClean="0">
                <a:solidFill>
                  <a:srgbClr val="00B050"/>
                </a:solidFill>
                <a:latin typeface="MS Mincho" pitchFamily="49" charset="-128"/>
                <a:ea typeface="MS Mincho" pitchFamily="49" charset="-128"/>
              </a:rPr>
              <a:t>Присоединяйтесь!</a:t>
            </a:r>
            <a:endParaRPr lang="ru-RU" sz="6000" b="1" kern="0" spc="-150" dirty="0">
              <a:solidFill>
                <a:srgbClr val="00B050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схема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82" y="357166"/>
            <a:ext cx="7256980" cy="588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11 ГРУППА 2010\DSCF6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14290"/>
            <a:ext cx="4438664" cy="3328998"/>
          </a:xfrm>
          <a:prstGeom prst="rect">
            <a:avLst/>
          </a:prstGeom>
          <a:noFill/>
        </p:spPr>
      </p:pic>
      <p:pic>
        <p:nvPicPr>
          <p:cNvPr id="5123" name="Picture 3" descr="G:\11 ГРУППА 2010\DSCF6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214686"/>
            <a:ext cx="4536533" cy="3402400"/>
          </a:xfrm>
          <a:prstGeom prst="rect">
            <a:avLst/>
          </a:prstGeom>
          <a:noFill/>
        </p:spPr>
      </p:pic>
      <p:pic>
        <p:nvPicPr>
          <p:cNvPr id="5124" name="Picture 4" descr="G:\11 ГРУППА 2010\DSCF6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75984"/>
            <a:ext cx="3786214" cy="318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CIM\109_FUJI\DSCF92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772960" cy="2829720"/>
          </a:xfrm>
          <a:prstGeom prst="rect">
            <a:avLst/>
          </a:prstGeom>
          <a:noFill/>
        </p:spPr>
      </p:pic>
      <p:pic>
        <p:nvPicPr>
          <p:cNvPr id="3075" name="Picture 3" descr="E:\DCIM\109_FUJI\DSCF92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071810"/>
            <a:ext cx="609119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Как всё начиналось…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E:\баскет\Изображение 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4000528" cy="3120963"/>
          </a:xfrm>
          <a:prstGeom prst="rect">
            <a:avLst/>
          </a:prstGeom>
          <a:noFill/>
        </p:spPr>
      </p:pic>
      <p:pic>
        <p:nvPicPr>
          <p:cNvPr id="4" name="Picture 2" descr="E:\баскет\Изображение 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80" y="350043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67600" cy="1143000"/>
          </a:xfrm>
        </p:spPr>
        <p:txBody>
          <a:bodyPr/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2428868"/>
            <a:ext cx="2043098" cy="928694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endParaRPr lang="ru-RU" dirty="0"/>
          </a:p>
        </p:txBody>
      </p:sp>
      <p:pic>
        <p:nvPicPr>
          <p:cNvPr id="6" name="Picture 2" descr="E:\баскет\Изображение 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34" y="3804026"/>
            <a:ext cx="4071966" cy="3053974"/>
          </a:xfrm>
          <a:prstGeom prst="rect">
            <a:avLst/>
          </a:prstGeom>
          <a:noFill/>
        </p:spPr>
      </p:pic>
      <p:pic>
        <p:nvPicPr>
          <p:cNvPr id="4099" name="Picture 3" descr="E:\баскет\Изображение 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143116"/>
            <a:ext cx="4000495" cy="3000372"/>
          </a:xfrm>
          <a:prstGeom prst="rect">
            <a:avLst/>
          </a:prstGeom>
          <a:noFill/>
        </p:spPr>
      </p:pic>
      <p:pic>
        <p:nvPicPr>
          <p:cNvPr id="5" name="Picture 2" descr="E:\баскет\Изображение 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238655" cy="31789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15304" cy="13573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Родители тоже не остались равнодушны к игре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E:\баскет\Баскет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768306"/>
            <a:ext cx="4119591" cy="3089694"/>
          </a:xfrm>
          <a:prstGeom prst="rect">
            <a:avLst/>
          </a:prstGeom>
          <a:noFill/>
        </p:spPr>
      </p:pic>
      <p:pic>
        <p:nvPicPr>
          <p:cNvPr id="5" name="Picture 4" descr="E:\баскет\Баскет 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285860"/>
            <a:ext cx="4000527" cy="3000396"/>
          </a:xfrm>
          <a:prstGeom prst="rect">
            <a:avLst/>
          </a:prstGeom>
          <a:noFill/>
        </p:spPr>
      </p:pic>
      <p:pic>
        <p:nvPicPr>
          <p:cNvPr id="6" name="Picture 2" descr="E:\баскет\Изображение 0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285861"/>
            <a:ext cx="372544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Встреча с кумирами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2786058"/>
            <a:ext cx="2286016" cy="1357322"/>
          </a:xfrm>
        </p:spPr>
        <p:txBody>
          <a:bodyPr>
            <a:normAutofit/>
          </a:bodyPr>
          <a:lstStyle/>
          <a:p>
            <a:pPr lvl="3"/>
            <a:endParaRPr lang="ru-RU" sz="3400" b="1" dirty="0"/>
          </a:p>
        </p:txBody>
      </p:sp>
      <p:pic>
        <p:nvPicPr>
          <p:cNvPr id="10242" name="Picture 2" descr="E:\баскет\IMG_32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071546"/>
            <a:ext cx="4643438" cy="3482224"/>
          </a:xfrm>
          <a:prstGeom prst="rect">
            <a:avLst/>
          </a:prstGeom>
          <a:noFill/>
        </p:spPr>
      </p:pic>
      <p:pic>
        <p:nvPicPr>
          <p:cNvPr id="5" name="Picture 2" descr="E:\баскет\DSCF59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82578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591</TotalTime>
  <Words>47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Муниципальное автономное дошкольное образовательное учреждение муниципального образования город Краснодар  «Центр развития ребенка -  детский сад № 63»  воспитатель Плохая Даниэла Миновна</vt:lpstr>
      <vt:lpstr>Слайд 2</vt:lpstr>
      <vt:lpstr>Слайд 3</vt:lpstr>
      <vt:lpstr>Слайд 4</vt:lpstr>
      <vt:lpstr>Слайд 5</vt:lpstr>
      <vt:lpstr>Как всё начиналось…</vt:lpstr>
      <vt:lpstr>Слайд 7</vt:lpstr>
      <vt:lpstr>Родители тоже не остались равнодушны к игре</vt:lpstr>
      <vt:lpstr>Встреча с кумирами </vt:lpstr>
      <vt:lpstr>Слайд 10</vt:lpstr>
      <vt:lpstr>Теперь мы настоящий Фан-клуб  «Локо-Baby»</vt:lpstr>
      <vt:lpstr>Слайд 12</vt:lpstr>
      <vt:lpstr>Слайд 13</vt:lpstr>
      <vt:lpstr>Новое поколение болельщиков</vt:lpstr>
      <vt:lpstr>Слайд 15</vt:lpstr>
      <vt:lpstr>Слайд 16</vt:lpstr>
      <vt:lpstr>Слайд 17</vt:lpstr>
      <vt:lpstr>Слайд 18</vt:lpstr>
      <vt:lpstr>Зубастик - наш лучший друг !!!</vt:lpstr>
      <vt:lpstr>Слайд 20</vt:lpstr>
    </vt:vector>
  </TitlesOfParts>
  <Company>МОУ Прогимназия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комп</cp:lastModifiedBy>
  <cp:revision>75</cp:revision>
  <dcterms:created xsi:type="dcterms:W3CDTF">2009-10-28T12:10:53Z</dcterms:created>
  <dcterms:modified xsi:type="dcterms:W3CDTF">2013-10-03T07:29:37Z</dcterms:modified>
</cp:coreProperties>
</file>