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450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A00CB506-4B06-4BF2-8E9C-A5B2E6850CFF}" type="datetimeFigureOut">
              <a:rPr lang="ru-RU" smtClean="0"/>
              <a:t>30.06.2013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9838C1FA-56E7-47FB-98AD-EB389A95E51A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0CB506-4B06-4BF2-8E9C-A5B2E6850CFF}" type="datetimeFigureOut">
              <a:rPr lang="ru-RU" smtClean="0"/>
              <a:t>30.06.2013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38C1FA-56E7-47FB-98AD-EB389A95E51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0CB506-4B06-4BF2-8E9C-A5B2E6850CFF}" type="datetimeFigureOut">
              <a:rPr lang="ru-RU" smtClean="0"/>
              <a:t>30.06.2013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38C1FA-56E7-47FB-98AD-EB389A95E51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A00CB506-4B06-4BF2-8E9C-A5B2E6850CFF}" type="datetimeFigureOut">
              <a:rPr lang="ru-RU" smtClean="0"/>
              <a:t>30.06.2013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9838C1FA-56E7-47FB-98AD-EB389A95E51A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A00CB506-4B06-4BF2-8E9C-A5B2E6850CFF}" type="datetimeFigureOut">
              <a:rPr lang="ru-RU" smtClean="0"/>
              <a:t>30.06.2013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9838C1FA-56E7-47FB-98AD-EB389A95E51A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0CB506-4B06-4BF2-8E9C-A5B2E6850CFF}" type="datetimeFigureOut">
              <a:rPr lang="ru-RU" smtClean="0"/>
              <a:t>30.06.2013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38C1FA-56E7-47FB-98AD-EB389A95E51A}" type="slidenum">
              <a:rPr lang="ru-RU" smtClean="0"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0CB506-4B06-4BF2-8E9C-A5B2E6850CFF}" type="datetimeFigureOut">
              <a:rPr lang="ru-RU" smtClean="0"/>
              <a:t>30.06.2013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38C1FA-56E7-47FB-98AD-EB389A95E51A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A00CB506-4B06-4BF2-8E9C-A5B2E6850CFF}" type="datetimeFigureOut">
              <a:rPr lang="ru-RU" smtClean="0"/>
              <a:t>30.06.2013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9838C1FA-56E7-47FB-98AD-EB389A95E51A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0CB506-4B06-4BF2-8E9C-A5B2E6850CFF}" type="datetimeFigureOut">
              <a:rPr lang="ru-RU" smtClean="0"/>
              <a:t>30.06.2013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38C1FA-56E7-47FB-98AD-EB389A95E51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Содержимое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A00CB506-4B06-4BF2-8E9C-A5B2E6850CFF}" type="datetimeFigureOut">
              <a:rPr lang="ru-RU" smtClean="0"/>
              <a:t>30.06.2013</a:t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9838C1FA-56E7-47FB-98AD-EB389A95E51A}" type="slidenum">
              <a:rPr lang="ru-RU" smtClean="0"/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A00CB506-4B06-4BF2-8E9C-A5B2E6850CFF}" type="datetimeFigureOut">
              <a:rPr lang="ru-RU" smtClean="0"/>
              <a:t>30.06.2013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9838C1FA-56E7-47FB-98AD-EB389A95E51A}" type="slidenum">
              <a:rPr lang="ru-RU" smtClean="0"/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A00CB506-4B06-4BF2-8E9C-A5B2E6850CFF}" type="datetimeFigureOut">
              <a:rPr lang="ru-RU" smtClean="0"/>
              <a:t>30.06.2013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9838C1FA-56E7-47FB-98AD-EB389A95E51A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2143108" y="500042"/>
            <a:ext cx="6643734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i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Тема:»В деревне тоже есть много </a:t>
            </a:r>
            <a:r>
              <a:rPr lang="ru-RU" sz="3200" b="1" i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интересного</a:t>
            </a:r>
            <a:r>
              <a:rPr lang="ru-RU" sz="3200" b="1" i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»</a:t>
            </a:r>
            <a:endParaRPr lang="ru-RU" sz="32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  <a:p>
            <a:endParaRPr lang="ru-RU" dirty="0"/>
          </a:p>
        </p:txBody>
      </p:sp>
      <p:pic>
        <p:nvPicPr>
          <p:cNvPr id="50178" name="Picture 2" descr="http://powerclip.ru/userfiles/488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28860" y="1857364"/>
            <a:ext cx="6350000" cy="428628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  <p:transition>
    <p:circl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28860" y="285728"/>
            <a:ext cx="7467600" cy="1143000"/>
          </a:xfrm>
        </p:spPr>
        <p:txBody>
          <a:bodyPr>
            <a:normAutofit/>
          </a:bodyPr>
          <a:lstStyle/>
          <a:p>
            <a:r>
              <a:rPr lang="en-US" sz="4400" b="1" cap="none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Haustiere</a:t>
            </a:r>
            <a:endParaRPr lang="ru-RU" sz="4400" b="1" cap="none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pic>
        <p:nvPicPr>
          <p:cNvPr id="4" name="Содержимое 3" descr="Piglets_hd.jp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642910" y="1714488"/>
            <a:ext cx="7361378" cy="4357718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  <p:transition>
    <p:circl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14414" y="214290"/>
            <a:ext cx="7467600" cy="1143000"/>
          </a:xfrm>
        </p:spPr>
        <p:txBody>
          <a:bodyPr>
            <a:normAutofit/>
          </a:bodyPr>
          <a:lstStyle/>
          <a:p>
            <a:r>
              <a:rPr lang="en-US" sz="4000" b="1" cap="none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Hört</a:t>
            </a:r>
            <a:r>
              <a:rPr lang="en-US" sz="4000" b="1" cap="none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4000" b="1" cap="none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zu</a:t>
            </a:r>
            <a:r>
              <a:rPr lang="en-US" sz="4000" b="1" cap="none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und </a:t>
            </a:r>
            <a:r>
              <a:rPr lang="en-US" sz="4000" b="1" cap="none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wiederholt</a:t>
            </a:r>
            <a:r>
              <a:rPr lang="en-US" sz="4000" b="1" cap="none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.</a:t>
            </a:r>
            <a:endParaRPr lang="ru-RU" sz="4000" b="1" cap="none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785786" y="1984248"/>
            <a:ext cx="7467600" cy="4873752"/>
          </a:xfrm>
        </p:spPr>
        <p:txBody>
          <a:bodyPr>
            <a:normAutofit/>
          </a:bodyPr>
          <a:lstStyle/>
          <a:p>
            <a:r>
              <a:rPr lang="en-US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Das </a:t>
            </a:r>
            <a:r>
              <a:rPr lang="en-US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Vieh</a:t>
            </a:r>
            <a:r>
              <a:rPr lang="en-US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,  das </a:t>
            </a:r>
            <a:r>
              <a:rPr lang="en-US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Schwein</a:t>
            </a:r>
            <a:r>
              <a:rPr lang="en-US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,  das </a:t>
            </a:r>
            <a:r>
              <a:rPr lang="en-US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Schaff</a:t>
            </a:r>
            <a:r>
              <a:rPr lang="en-US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,  das </a:t>
            </a:r>
            <a:r>
              <a:rPr lang="en-US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Pferd</a:t>
            </a:r>
            <a:r>
              <a:rPr lang="en-US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, die </a:t>
            </a:r>
            <a:r>
              <a:rPr lang="en-US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Kuh</a:t>
            </a:r>
            <a:r>
              <a:rPr lang="en-US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, die </a:t>
            </a:r>
            <a:r>
              <a:rPr lang="en-US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Ziege</a:t>
            </a:r>
            <a:r>
              <a:rPr lang="en-US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, das Rind,</a:t>
            </a:r>
            <a:endParaRPr lang="ru-RU" b="1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  <a:p>
            <a:r>
              <a:rPr lang="en-US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das </a:t>
            </a:r>
            <a:r>
              <a:rPr lang="en-US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Geflügel</a:t>
            </a:r>
            <a:r>
              <a:rPr lang="en-US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, das </a:t>
            </a:r>
            <a:r>
              <a:rPr lang="en-US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Huhn</a:t>
            </a:r>
            <a:r>
              <a:rPr lang="en-US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, </a:t>
            </a:r>
            <a:r>
              <a:rPr lang="en-US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der</a:t>
            </a:r>
            <a:r>
              <a:rPr lang="en-US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Hahn, die </a:t>
            </a:r>
            <a:r>
              <a:rPr lang="en-US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Gans</a:t>
            </a:r>
            <a:r>
              <a:rPr lang="en-US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, die </a:t>
            </a:r>
            <a:r>
              <a:rPr lang="en-US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Ente</a:t>
            </a:r>
            <a:r>
              <a:rPr lang="en-US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, das </a:t>
            </a:r>
            <a:r>
              <a:rPr lang="en-US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Getreide</a:t>
            </a:r>
            <a:r>
              <a:rPr lang="en-US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, das </a:t>
            </a:r>
            <a:r>
              <a:rPr lang="en-US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Korn</a:t>
            </a:r>
            <a:r>
              <a:rPr lang="en-US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, </a:t>
            </a:r>
            <a:endParaRPr lang="ru-RU" b="1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  <a:p>
            <a:r>
              <a:rPr lang="en-US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der</a:t>
            </a:r>
            <a:r>
              <a:rPr lang="en-US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Boden</a:t>
            </a:r>
            <a:r>
              <a:rPr lang="en-US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,  </a:t>
            </a:r>
            <a:r>
              <a:rPr lang="en-US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züchtern</a:t>
            </a:r>
            <a:r>
              <a:rPr lang="en-US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,  die </a:t>
            </a:r>
            <a:r>
              <a:rPr lang="en-US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Viehzucht</a:t>
            </a:r>
            <a:r>
              <a:rPr lang="en-US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, </a:t>
            </a:r>
            <a:r>
              <a:rPr lang="en-US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treiben</a:t>
            </a:r>
            <a:r>
              <a:rPr lang="en-US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, </a:t>
            </a:r>
            <a:r>
              <a:rPr lang="en-US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mähen</a:t>
            </a:r>
            <a:r>
              <a:rPr lang="en-US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, </a:t>
            </a:r>
            <a:r>
              <a:rPr lang="en-US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dreschen</a:t>
            </a:r>
            <a:r>
              <a:rPr lang="en-US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, </a:t>
            </a:r>
            <a:r>
              <a:rPr lang="en-US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jäten</a:t>
            </a:r>
            <a:r>
              <a:rPr lang="en-US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, </a:t>
            </a:r>
            <a:r>
              <a:rPr lang="en-US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pflügen</a:t>
            </a:r>
            <a:r>
              <a:rPr lang="en-US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,</a:t>
            </a:r>
            <a:endParaRPr lang="ru-RU" b="1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  <a:p>
            <a:r>
              <a:rPr lang="en-US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säen</a:t>
            </a:r>
            <a:r>
              <a:rPr lang="en-US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, </a:t>
            </a:r>
            <a:r>
              <a:rPr lang="en-US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melken</a:t>
            </a:r>
            <a:r>
              <a:rPr lang="en-US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, </a:t>
            </a:r>
            <a:r>
              <a:rPr lang="en-US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füttrn</a:t>
            </a:r>
            <a:r>
              <a:rPr lang="en-US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, </a:t>
            </a:r>
            <a:r>
              <a:rPr lang="en-US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pflegen</a:t>
            </a:r>
            <a:r>
              <a:rPr lang="en-US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, </a:t>
            </a:r>
            <a:r>
              <a:rPr lang="en-US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der</a:t>
            </a:r>
            <a:r>
              <a:rPr lang="en-US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Pflug</a:t>
            </a:r>
            <a:r>
              <a:rPr lang="en-US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, </a:t>
            </a:r>
            <a:r>
              <a:rPr lang="en-US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der</a:t>
            </a:r>
            <a:r>
              <a:rPr lang="en-US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Mähdrescher</a:t>
            </a:r>
            <a:r>
              <a:rPr lang="en-US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, die </a:t>
            </a:r>
            <a:r>
              <a:rPr lang="en-US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Sämaschine</a:t>
            </a:r>
            <a:r>
              <a:rPr lang="en-US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, </a:t>
            </a:r>
            <a:r>
              <a:rPr lang="en-US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der</a:t>
            </a:r>
            <a:r>
              <a:rPr lang="en-US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Traktor</a:t>
            </a:r>
            <a:r>
              <a:rPr lang="en-US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.</a:t>
            </a:r>
            <a:endParaRPr lang="ru-RU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</p:spTree>
  </p:cSld>
  <p:clrMapOvr>
    <a:masterClrMapping/>
  </p:clrMapOvr>
  <p:transition>
    <p:circl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14348" y="285728"/>
            <a:ext cx="7467600" cy="1143000"/>
          </a:xfrm>
        </p:spPr>
        <p:txBody>
          <a:bodyPr>
            <a:normAutofit/>
          </a:bodyPr>
          <a:lstStyle/>
          <a:p>
            <a:r>
              <a:rPr lang="en-US" sz="4000" b="1" cap="none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Beantwortet</a:t>
            </a:r>
            <a:r>
              <a:rPr lang="ru-RU" sz="4000" b="1" cap="none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4000" b="1" cap="none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die </a:t>
            </a:r>
            <a:r>
              <a:rPr lang="en-US" sz="4000" b="1" cap="none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Fragen</a:t>
            </a:r>
            <a:r>
              <a:rPr lang="ru-RU" sz="4000" b="1" cap="none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!</a:t>
            </a:r>
            <a:endParaRPr lang="ru-RU" sz="4000" b="1" cap="none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1357290" y="1984248"/>
            <a:ext cx="7972452" cy="4873752"/>
          </a:xfrm>
        </p:spPr>
        <p:txBody>
          <a:bodyPr/>
          <a:lstStyle/>
          <a:p>
            <a:r>
              <a:rPr lang="ru-RU" sz="1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Ich</a:t>
            </a:r>
            <a:r>
              <a:rPr lang="en-US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wohne</a:t>
            </a:r>
            <a:r>
              <a:rPr lang="en-US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im</a:t>
            </a:r>
            <a:r>
              <a:rPr lang="en-US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Dorf</a:t>
            </a:r>
            <a:r>
              <a:rPr lang="en-US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Tem    </a:t>
            </a:r>
            <a:endParaRPr lang="ru-RU" b="1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  <a:p>
            <a:r>
              <a:rPr lang="en-US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Mein </a:t>
            </a:r>
            <a:r>
              <a:rPr lang="en-US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Vati</a:t>
            </a:r>
            <a:r>
              <a:rPr lang="en-US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( </a:t>
            </a:r>
            <a:r>
              <a:rPr lang="en-US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meine</a:t>
            </a:r>
            <a:r>
              <a:rPr lang="en-US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Mutti</a:t>
            </a:r>
            <a:r>
              <a:rPr lang="en-US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) </a:t>
            </a:r>
            <a:r>
              <a:rPr lang="en-US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ist</a:t>
            </a:r>
            <a:r>
              <a:rPr lang="en-US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…. </a:t>
            </a:r>
            <a:r>
              <a:rPr lang="en-US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v</a:t>
            </a:r>
            <a:r>
              <a:rPr lang="en-US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on </a:t>
            </a:r>
            <a:r>
              <a:rPr lang="en-US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Beruf</a:t>
            </a:r>
            <a:r>
              <a:rPr lang="en-US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</a:t>
            </a:r>
            <a:endParaRPr lang="ru-RU" b="1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  <a:p>
            <a:r>
              <a:rPr lang="en-US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Ich</a:t>
            </a:r>
            <a:r>
              <a:rPr lang="en-US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helfe</a:t>
            </a:r>
            <a:r>
              <a:rPr lang="en-US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meine</a:t>
            </a:r>
            <a:r>
              <a:rPr lang="en-US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Eltern</a:t>
            </a:r>
            <a:r>
              <a:rPr lang="en-US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bei</a:t>
            </a:r>
            <a:r>
              <a:rPr lang="en-US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den </a:t>
            </a:r>
            <a:r>
              <a:rPr lang="en-US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Haushalt</a:t>
            </a:r>
            <a:endParaRPr lang="ru-RU" b="1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  <a:p>
            <a:r>
              <a:rPr lang="en-US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Ich</a:t>
            </a:r>
            <a:r>
              <a:rPr lang="en-US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sorge</a:t>
            </a:r>
            <a:r>
              <a:rPr lang="en-US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für</a:t>
            </a:r>
            <a:r>
              <a:rPr lang="en-US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die </a:t>
            </a:r>
            <a:r>
              <a:rPr lang="en-US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Haustiere</a:t>
            </a:r>
            <a:endParaRPr lang="ru-RU" b="1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  <a:p>
            <a:r>
              <a:rPr lang="en-US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Ich</a:t>
            </a:r>
            <a:r>
              <a:rPr lang="en-US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jäte</a:t>
            </a:r>
            <a:endParaRPr lang="ru-RU" b="1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  <a:p>
            <a:r>
              <a:rPr lang="en-US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Ich</a:t>
            </a:r>
            <a:r>
              <a:rPr lang="en-US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giesse</a:t>
            </a:r>
            <a:r>
              <a:rPr lang="en-US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die </a:t>
            </a:r>
            <a:r>
              <a:rPr lang="en-US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Beete</a:t>
            </a:r>
            <a:endParaRPr lang="ru-RU" b="1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  <a:p>
            <a:endParaRPr lang="ru-RU" dirty="0"/>
          </a:p>
        </p:txBody>
      </p:sp>
    </p:spTree>
  </p:cSld>
  <p:clrMapOvr>
    <a:masterClrMapping/>
  </p:clrMapOvr>
  <p:transition>
    <p:circl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71670" y="214290"/>
            <a:ext cx="7467600" cy="1143000"/>
          </a:xfrm>
        </p:spPr>
        <p:txBody>
          <a:bodyPr>
            <a:normAutofit/>
          </a:bodyPr>
          <a:lstStyle/>
          <a:p>
            <a:r>
              <a:rPr lang="en-US" sz="4000" b="1" cap="none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4000" b="1" cap="none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Wie</a:t>
            </a:r>
            <a:r>
              <a:rPr lang="en-US" sz="4000" b="1" cap="none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4000" b="1" cap="none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ist</a:t>
            </a:r>
            <a:r>
              <a:rPr lang="en-US" sz="4000" b="1" cap="none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4000" b="1" cap="none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weiter</a:t>
            </a:r>
            <a:r>
              <a:rPr lang="en-US" sz="4000" b="1" cap="none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?</a:t>
            </a:r>
            <a:endParaRPr lang="ru-RU" sz="4000" b="1" cap="none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571472" y="1643050"/>
            <a:ext cx="7467600" cy="4873752"/>
          </a:xfrm>
        </p:spPr>
        <p:txBody>
          <a:bodyPr/>
          <a:lstStyle/>
          <a:p>
            <a:r>
              <a:rPr lang="en-US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Das </a:t>
            </a:r>
            <a:r>
              <a:rPr lang="en-US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Vieh</a:t>
            </a:r>
            <a:r>
              <a:rPr lang="en-US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 </a:t>
            </a:r>
            <a:r>
              <a:rPr lang="en-US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-   das </a:t>
            </a:r>
            <a:r>
              <a:rPr lang="en-US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sind</a:t>
            </a:r>
            <a:r>
              <a:rPr lang="en-US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… ( die </a:t>
            </a:r>
            <a:r>
              <a:rPr lang="en-US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Schweine</a:t>
            </a:r>
            <a:r>
              <a:rPr lang="en-US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, die </a:t>
            </a:r>
            <a:r>
              <a:rPr lang="en-US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Schaffe</a:t>
            </a:r>
            <a:r>
              <a:rPr lang="en-US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, die </a:t>
            </a:r>
            <a:r>
              <a:rPr lang="en-US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Pferde</a:t>
            </a:r>
            <a:r>
              <a:rPr lang="en-US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, die </a:t>
            </a:r>
            <a:r>
              <a:rPr lang="en-US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Kuhe</a:t>
            </a:r>
            <a:r>
              <a:rPr lang="en-US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, </a:t>
            </a:r>
            <a:r>
              <a:rPr lang="en-US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die </a:t>
            </a:r>
            <a:r>
              <a:rPr lang="en-US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Ziege</a:t>
            </a:r>
            <a:r>
              <a:rPr lang="en-US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, die </a:t>
            </a:r>
            <a:r>
              <a:rPr lang="en-US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Rinde</a:t>
            </a:r>
            <a:r>
              <a:rPr lang="en-US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) </a:t>
            </a:r>
            <a:endParaRPr lang="ru-RU" b="1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  <a:p>
            <a:r>
              <a:rPr lang="en-US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Das </a:t>
            </a:r>
            <a:r>
              <a:rPr lang="en-US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Geflügel</a:t>
            </a:r>
            <a:r>
              <a:rPr lang="en-US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  -    das </a:t>
            </a:r>
            <a:r>
              <a:rPr lang="en-US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sind</a:t>
            </a:r>
            <a:r>
              <a:rPr lang="en-US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… ( die </a:t>
            </a:r>
            <a:r>
              <a:rPr lang="en-US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Hühner</a:t>
            </a:r>
            <a:r>
              <a:rPr lang="en-US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, die </a:t>
            </a:r>
            <a:r>
              <a:rPr lang="en-US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Hahne</a:t>
            </a:r>
            <a:r>
              <a:rPr lang="en-US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, die </a:t>
            </a:r>
            <a:r>
              <a:rPr lang="en-US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Gänse</a:t>
            </a:r>
            <a:r>
              <a:rPr lang="en-US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, die </a:t>
            </a:r>
            <a:r>
              <a:rPr lang="en-US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Ente</a:t>
            </a:r>
            <a:r>
              <a:rPr lang="en-US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)</a:t>
            </a:r>
          </a:p>
          <a:p>
            <a:r>
              <a:rPr lang="en-US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Die </a:t>
            </a:r>
            <a:r>
              <a:rPr lang="en-US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landwirtschaftlische</a:t>
            </a:r>
            <a:r>
              <a:rPr lang="en-US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Maschinen</a:t>
            </a:r>
            <a:r>
              <a:rPr lang="en-US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sind</a:t>
            </a:r>
            <a:r>
              <a:rPr lang="en-US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-…( </a:t>
            </a:r>
            <a:r>
              <a:rPr lang="en-US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Traktoren</a:t>
            </a:r>
            <a:r>
              <a:rPr lang="en-US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, </a:t>
            </a:r>
            <a:r>
              <a:rPr lang="en-US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Sämaschinen</a:t>
            </a:r>
            <a:r>
              <a:rPr lang="en-US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, </a:t>
            </a:r>
            <a:r>
              <a:rPr lang="en-US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Mädrescher</a:t>
            </a:r>
            <a:r>
              <a:rPr lang="en-US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)</a:t>
            </a:r>
            <a:endParaRPr lang="ru-RU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</p:spTree>
  </p:cSld>
  <p:clrMapOvr>
    <a:masterClrMapping/>
  </p:clrMapOvr>
  <p:transition>
    <p:circl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76400" y="285728"/>
            <a:ext cx="7467600" cy="1143000"/>
          </a:xfrm>
        </p:spPr>
        <p:txBody>
          <a:bodyPr/>
          <a:lstStyle/>
          <a:p>
            <a:r>
              <a:rPr lang="en-US" b="1" cap="none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Übersetzt</a:t>
            </a:r>
            <a:r>
              <a:rPr lang="en-US" b="1" cap="none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b="1" cap="none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bitte</a:t>
            </a:r>
            <a:r>
              <a:rPr lang="en-US" b="1" cap="none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b="1" cap="none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diese</a:t>
            </a:r>
            <a:r>
              <a:rPr lang="en-US" b="1" cap="none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b="1" cap="none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Sätze</a:t>
            </a:r>
            <a:r>
              <a:rPr lang="en-US" b="1" cap="none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.</a:t>
            </a:r>
            <a:endParaRPr lang="ru-RU" b="1" cap="none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543824" cy="4873752"/>
          </a:xfrm>
        </p:spPr>
        <p:txBody>
          <a:bodyPr/>
          <a:lstStyle/>
          <a:p>
            <a:r>
              <a:rPr lang="en-US" dirty="0" smtClean="0"/>
              <a:t>-  </a:t>
            </a:r>
            <a:r>
              <a:rPr lang="en-US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Unser </a:t>
            </a:r>
            <a:r>
              <a:rPr lang="en-US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Heimatdorf</a:t>
            </a:r>
            <a:r>
              <a:rPr lang="en-US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liegt</a:t>
            </a:r>
            <a:r>
              <a:rPr lang="en-US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am </a:t>
            </a:r>
            <a:r>
              <a:rPr lang="en-US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Fluss</a:t>
            </a:r>
            <a:r>
              <a:rPr lang="en-US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Ija</a:t>
            </a:r>
            <a:endParaRPr lang="ru-RU" b="1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  <a:p>
            <a:r>
              <a:rPr lang="en-US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-  Unser </a:t>
            </a:r>
            <a:r>
              <a:rPr lang="en-US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Heimatdorf</a:t>
            </a:r>
            <a:r>
              <a:rPr lang="en-US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heisst</a:t>
            </a:r>
            <a:r>
              <a:rPr lang="en-US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Tem</a:t>
            </a:r>
            <a:endParaRPr lang="ru-RU" b="1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  <a:p>
            <a:r>
              <a:rPr lang="en-US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-  </a:t>
            </a:r>
            <a:r>
              <a:rPr lang="en-US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Im</a:t>
            </a:r>
            <a:r>
              <a:rPr lang="en-US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Dorf</a:t>
            </a:r>
            <a:r>
              <a:rPr lang="en-US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sind</a:t>
            </a:r>
            <a:r>
              <a:rPr lang="en-US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eine</a:t>
            </a:r>
            <a:r>
              <a:rPr lang="en-US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Schule</a:t>
            </a:r>
            <a:r>
              <a:rPr lang="en-US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, </a:t>
            </a:r>
            <a:r>
              <a:rPr lang="en-US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ein</a:t>
            </a:r>
            <a:r>
              <a:rPr lang="en-US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Kindergarten, </a:t>
            </a:r>
            <a:r>
              <a:rPr lang="en-US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einige</a:t>
            </a:r>
            <a:r>
              <a:rPr lang="en-US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Geschäfte</a:t>
            </a:r>
            <a:r>
              <a:rPr lang="en-US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, </a:t>
            </a:r>
            <a:r>
              <a:rPr lang="en-US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ein</a:t>
            </a:r>
            <a:r>
              <a:rPr lang="en-US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Postamt</a:t>
            </a:r>
            <a:r>
              <a:rPr lang="en-US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,</a:t>
            </a:r>
            <a:endParaRPr lang="ru-RU" b="1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  <a:p>
            <a:r>
              <a:rPr lang="en-US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-  </a:t>
            </a:r>
            <a:r>
              <a:rPr lang="en-US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Sie</a:t>
            </a:r>
            <a:r>
              <a:rPr lang="en-US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sieht</a:t>
            </a:r>
            <a:r>
              <a:rPr lang="en-US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schön</a:t>
            </a:r>
            <a:r>
              <a:rPr lang="en-US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aus</a:t>
            </a:r>
            <a:endParaRPr lang="ru-RU" b="1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  <a:p>
            <a:r>
              <a:rPr lang="en-US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-  </a:t>
            </a:r>
            <a:r>
              <a:rPr lang="en-US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Ich</a:t>
            </a:r>
            <a:r>
              <a:rPr lang="en-US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liebe</a:t>
            </a:r>
            <a:r>
              <a:rPr lang="en-US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mein</a:t>
            </a:r>
            <a:r>
              <a:rPr lang="en-US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Heimatdorf</a:t>
            </a:r>
            <a:endParaRPr lang="ru-RU" b="1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  <a:p>
            <a:r>
              <a:rPr lang="en-US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-  </a:t>
            </a:r>
            <a:r>
              <a:rPr lang="en-US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Hier</a:t>
            </a:r>
            <a:r>
              <a:rPr lang="en-US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leben</a:t>
            </a:r>
            <a:r>
              <a:rPr lang="en-US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verschiedene</a:t>
            </a:r>
            <a:r>
              <a:rPr lang="en-US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Menschen</a:t>
            </a:r>
            <a:r>
              <a:rPr lang="en-US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: </a:t>
            </a:r>
            <a:r>
              <a:rPr lang="en-US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Traktoristen</a:t>
            </a:r>
            <a:r>
              <a:rPr lang="en-US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, </a:t>
            </a:r>
            <a:r>
              <a:rPr lang="en-US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Melkerinnen</a:t>
            </a:r>
            <a:r>
              <a:rPr lang="en-US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, </a:t>
            </a:r>
            <a:r>
              <a:rPr lang="en-US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Mähdrescher</a:t>
            </a:r>
            <a:r>
              <a:rPr lang="en-US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- </a:t>
            </a:r>
            <a:r>
              <a:rPr lang="en-US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f</a:t>
            </a:r>
            <a:r>
              <a:rPr lang="en-US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ührer</a:t>
            </a:r>
            <a:r>
              <a:rPr lang="en-US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.</a:t>
            </a:r>
            <a:endParaRPr lang="ru-RU" b="1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  <a:p>
            <a:endParaRPr lang="ru-RU" dirty="0"/>
          </a:p>
        </p:txBody>
      </p:sp>
    </p:spTree>
  </p:cSld>
  <p:clrMapOvr>
    <a:masterClrMapping/>
  </p:clrMapOvr>
  <p:transition>
    <p:circl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28794" y="0"/>
            <a:ext cx="7467600" cy="1143000"/>
          </a:xfrm>
        </p:spPr>
        <p:txBody>
          <a:bodyPr>
            <a:normAutofit/>
          </a:bodyPr>
          <a:lstStyle/>
          <a:p>
            <a:r>
              <a:rPr lang="en-US" sz="4000" b="1" cap="none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Unser </a:t>
            </a:r>
            <a:r>
              <a:rPr lang="en-US" sz="4000" b="1" cap="none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Fluss</a:t>
            </a:r>
            <a:r>
              <a:rPr lang="en-US" sz="4000" b="1" cap="none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4000" b="1" cap="none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Ija</a:t>
            </a:r>
            <a:r>
              <a:rPr lang="en-US" sz="4000" b="1" cap="none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.</a:t>
            </a:r>
            <a:endParaRPr lang="ru-RU" sz="4000" b="1" cap="none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pic>
        <p:nvPicPr>
          <p:cNvPr id="6" name="Содержимое 5" descr="10938.jp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928662" y="1428736"/>
            <a:ext cx="6643710" cy="4982783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  <p:transition>
    <p:circl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57224" y="0"/>
            <a:ext cx="7467600" cy="1143000"/>
          </a:xfrm>
        </p:spPr>
        <p:txBody>
          <a:bodyPr>
            <a:normAutofit/>
          </a:bodyPr>
          <a:lstStyle/>
          <a:p>
            <a:r>
              <a:rPr lang="en-US" sz="3200" b="1" cap="none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Überall</a:t>
            </a:r>
            <a:r>
              <a:rPr lang="en-US" sz="3200" b="1" cap="none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 </a:t>
            </a:r>
            <a:r>
              <a:rPr lang="en-US" sz="3200" b="1" cap="none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sind</a:t>
            </a:r>
            <a:r>
              <a:rPr lang="en-US" sz="3200" b="1" cap="none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3200" b="1" cap="none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Wälder</a:t>
            </a:r>
            <a:r>
              <a:rPr lang="en-US" sz="3200" b="1" cap="none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und </a:t>
            </a:r>
            <a:r>
              <a:rPr lang="en-US" sz="3200" b="1" cap="none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Felder.</a:t>
            </a:r>
            <a:endParaRPr lang="ru-RU" sz="3200" b="1" cap="none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pic>
        <p:nvPicPr>
          <p:cNvPr id="4" name="Содержимое 3" descr="поля.jpe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1071538" y="1500174"/>
            <a:ext cx="6498167" cy="487362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  <p:transition>
    <p:circl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cap="none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Den </a:t>
            </a:r>
            <a:r>
              <a:rPr lang="en-US" b="1" cap="none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Feldern</a:t>
            </a:r>
            <a:r>
              <a:rPr lang="en-US" b="1" cap="none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b="1" cap="none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arbeiten</a:t>
            </a:r>
            <a:r>
              <a:rPr lang="en-US" b="1" cap="none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b="1" cap="none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verschiedene</a:t>
            </a:r>
            <a:r>
              <a:rPr lang="en-US" b="1" cap="none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b="1" cap="none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landwirtschaftliche</a:t>
            </a:r>
            <a:r>
              <a:rPr lang="en-US" b="1" cap="none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b="1" cap="none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Maschinen</a:t>
            </a:r>
            <a:endParaRPr lang="ru-RU" b="1" cap="none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pic>
        <p:nvPicPr>
          <p:cNvPr id="4" name="Содержимое 3" descr="техника.jp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941916" y="1600200"/>
            <a:ext cx="6498167" cy="487362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  <p:transition>
    <p:circl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285784" y="0"/>
            <a:ext cx="7467600" cy="1143000"/>
          </a:xfrm>
        </p:spPr>
        <p:txBody>
          <a:bodyPr/>
          <a:lstStyle/>
          <a:p>
            <a:r>
              <a:rPr lang="en-US" b="1" cap="none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                            </a:t>
            </a:r>
            <a:r>
              <a:rPr lang="en-US" sz="4800" b="1" cap="none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Geflügel</a:t>
            </a:r>
            <a:endParaRPr lang="ru-RU" sz="4800" b="1" cap="none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pic>
        <p:nvPicPr>
          <p:cNvPr id="4" name="Содержимое 3" descr="566510.jp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1285852" y="1357298"/>
            <a:ext cx="6357982" cy="4768487"/>
          </a:xfrm>
          <a:prstGeom prst="roundRect">
            <a:avLst>
              <a:gd name="adj" fmla="val 990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  <p:transition>
    <p:circl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95</TotalTime>
  <Words>273</Words>
  <Application>Microsoft Office PowerPoint</Application>
  <PresentationFormat>Экран (4:3)</PresentationFormat>
  <Paragraphs>29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Эркер</vt:lpstr>
      <vt:lpstr>Слайд 1</vt:lpstr>
      <vt:lpstr>Hört zu und wiederholt.</vt:lpstr>
      <vt:lpstr>Beantwortet die Fragen!</vt:lpstr>
      <vt:lpstr> Wie ist weiter?</vt:lpstr>
      <vt:lpstr>Übersetzt bitte diese Sätze.</vt:lpstr>
      <vt:lpstr>Unser Fluss Ija.</vt:lpstr>
      <vt:lpstr>Überall  sind Wälder und Felder.</vt:lpstr>
      <vt:lpstr>Den Feldern arbeiten verschiedene landwirtschaftliche Maschinen</vt:lpstr>
      <vt:lpstr>                             Geflügel</vt:lpstr>
      <vt:lpstr>Haustiere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Uzver</dc:creator>
  <cp:lastModifiedBy>Uzver</cp:lastModifiedBy>
  <cp:revision>10</cp:revision>
  <dcterms:created xsi:type="dcterms:W3CDTF">2013-06-30T08:43:21Z</dcterms:created>
  <dcterms:modified xsi:type="dcterms:W3CDTF">2013-06-30T10:19:06Z</dcterms:modified>
</cp:coreProperties>
</file>