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docx" ContentType="application/vnd.openxmlformats-officedocument.wordprocessingml.document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08" r:id="rId1"/>
  </p:sldMasterIdLst>
  <p:notesMasterIdLst>
    <p:notesMasterId r:id="rId22"/>
  </p:notesMasterIdLst>
  <p:sldIdLst>
    <p:sldId id="256" r:id="rId2"/>
    <p:sldId id="310" r:id="rId3"/>
    <p:sldId id="309" r:id="rId4"/>
    <p:sldId id="257" r:id="rId5"/>
    <p:sldId id="324" r:id="rId6"/>
    <p:sldId id="319" r:id="rId7"/>
    <p:sldId id="261" r:id="rId8"/>
    <p:sldId id="263" r:id="rId9"/>
    <p:sldId id="313" r:id="rId10"/>
    <p:sldId id="312" r:id="rId11"/>
    <p:sldId id="322" r:id="rId12"/>
    <p:sldId id="321" r:id="rId13"/>
    <p:sldId id="273" r:id="rId14"/>
    <p:sldId id="323" r:id="rId15"/>
    <p:sldId id="329" r:id="rId16"/>
    <p:sldId id="327" r:id="rId17"/>
    <p:sldId id="331" r:id="rId18"/>
    <p:sldId id="325" r:id="rId19"/>
    <p:sldId id="277" r:id="rId20"/>
    <p:sldId id="30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35E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4ACA94-BEB6-4198-97E2-D99B2F24E1BE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E6DA3-B7E9-4B66-9D8E-7CD6DF5A4C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0006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F953-0353-47F0-B9AE-2A5F7D0AB06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A09B0-D208-47D4-8B08-51160694C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F953-0353-47F0-B9AE-2A5F7D0AB06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A09B0-D208-47D4-8B08-51160694C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F953-0353-47F0-B9AE-2A5F7D0AB06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A09B0-D208-47D4-8B08-51160694C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F953-0353-47F0-B9AE-2A5F7D0AB06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A09B0-D208-47D4-8B08-51160694C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F953-0353-47F0-B9AE-2A5F7D0AB06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A09B0-D208-47D4-8B08-51160694C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F953-0353-47F0-B9AE-2A5F7D0AB06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A09B0-D208-47D4-8B08-51160694C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F953-0353-47F0-B9AE-2A5F7D0AB06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A09B0-D208-47D4-8B08-51160694C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F953-0353-47F0-B9AE-2A5F7D0AB06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A09B0-D208-47D4-8B08-51160694C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F953-0353-47F0-B9AE-2A5F7D0AB06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A09B0-D208-47D4-8B08-51160694C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F953-0353-47F0-B9AE-2A5F7D0AB06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0A09B0-D208-47D4-8B08-51160694CDC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BF953-0353-47F0-B9AE-2A5F7D0AB06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80A09B0-D208-47D4-8B08-51160694CDCB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A3BF953-0353-47F0-B9AE-2A5F7D0AB06D}" type="datetimeFigureOut">
              <a:rPr lang="ru-RU" smtClean="0"/>
              <a:t>12.03.2013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80A09B0-D208-47D4-8B08-51160694CDCB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2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3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6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4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9600" dirty="0" smtClean="0">
                <a:solidFill>
                  <a:srgbClr val="92D050"/>
                </a:solidFill>
                <a:latin typeface="+mn-lt"/>
              </a:rPr>
              <a:t>Domestic Animals</a:t>
            </a:r>
            <a:endParaRPr lang="ru-RU" sz="9600" dirty="0">
              <a:solidFill>
                <a:srgbClr val="92D05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92D050"/>
                </a:solidFill>
              </a:rPr>
              <a:t>and  Pets </a:t>
            </a:r>
            <a:endParaRPr lang="ru-RU" sz="8000" b="1" dirty="0" smtClean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955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1143000" y="77788"/>
            <a:ext cx="6850063" cy="123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428624" y="694531"/>
            <a:ext cx="5079480" cy="5902821"/>
            <a:chOff x="270" y="1440"/>
            <a:chExt cx="2649" cy="1997"/>
          </a:xfrm>
        </p:grpSpPr>
        <p:pic>
          <p:nvPicPr>
            <p:cNvPr id="1229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" y="1440"/>
              <a:ext cx="2649" cy="1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292" name="Text Box 4"/>
            <p:cNvSpPr txBox="1">
              <a:spLocks noChangeArrowheads="1"/>
            </p:cNvSpPr>
            <p:nvPr/>
          </p:nvSpPr>
          <p:spPr bwMode="auto">
            <a:xfrm>
              <a:off x="270" y="1440"/>
              <a:ext cx="2649" cy="19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508104" y="1485900"/>
            <a:ext cx="3312367" cy="4160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marL="271463" indent="-228600"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1pPr>
            <a:lvl2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2pPr>
            <a:lvl3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3pPr>
            <a:lvl4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4pPr>
            <a:lvl5pPr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-122"/>
              </a:defRPr>
            </a:lvl9pPr>
          </a:lstStyle>
          <a:p>
            <a:pPr>
              <a:spcBef>
                <a:spcPts val="1800"/>
              </a:spcBef>
              <a:buClr>
                <a:srgbClr val="404040"/>
              </a:buClr>
              <a:buFont typeface="Wingdings 2" pitchFamily="16" charset="2"/>
              <a:buChar char=""/>
            </a:pPr>
            <a:r>
              <a:rPr lang="ru-RU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6" charset="0"/>
              </a:rPr>
              <a:t>Чистым был, стал грязным вмиг, поросёнок или …</a:t>
            </a:r>
          </a:p>
          <a:p>
            <a:pPr>
              <a:spcBef>
                <a:spcPts val="1800"/>
              </a:spcBef>
              <a:buClrTx/>
              <a:buFontTx/>
              <a:buNone/>
            </a:pPr>
            <a:r>
              <a:rPr lang="en-US" sz="36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mbria" pitchFamily="16" charset="0"/>
              </a:rPr>
              <a:t>                pig</a:t>
            </a:r>
          </a:p>
        </p:txBody>
      </p:sp>
    </p:spTree>
    <p:extLst>
      <p:ext uri="{BB962C8B-B14F-4D97-AF65-F5344CB8AC3E}">
        <p14:creationId xmlns:p14="http://schemas.microsoft.com/office/powerpoint/2010/main" val="554307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3" descr="44032393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1776" y="1201835"/>
            <a:ext cx="813690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4283968" y="5013176"/>
            <a:ext cx="42484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charset="0"/>
                <a:cs typeface="Arial" charset="0"/>
              </a:rPr>
              <a:t/>
            </a:r>
            <a:br>
              <a:rPr lang="ru-RU" sz="2400" b="1" dirty="0">
                <a:latin typeface="Arial" charset="0"/>
                <a:cs typeface="Arial" charset="0"/>
              </a:rPr>
            </a:br>
            <a:r>
              <a:rPr lang="ru-RU" sz="2400" b="1" dirty="0">
                <a:latin typeface="Arial" charset="0"/>
                <a:cs typeface="Arial" charset="0"/>
              </a:rPr>
              <a:t> </a:t>
            </a:r>
            <a:r>
              <a:rPr lang="ru-RU" sz="2400" dirty="0">
                <a:latin typeface="Arial" charset="0"/>
                <a:cs typeface="Arial" charset="0"/>
              </a:rPr>
              <a:t>Для меня конюшня – дом.</a:t>
            </a:r>
            <a:br>
              <a:rPr lang="ru-RU" sz="2400" dirty="0">
                <a:latin typeface="Arial" charset="0"/>
                <a:cs typeface="Arial" charset="0"/>
              </a:rPr>
            </a:br>
            <a:r>
              <a:rPr lang="ru-RU" sz="2400" dirty="0">
                <a:latin typeface="Arial" charset="0"/>
                <a:cs typeface="Arial" charset="0"/>
              </a:rPr>
              <a:t>Угости меня овсом!</a:t>
            </a:r>
            <a:br>
              <a:rPr lang="ru-RU" sz="2400" dirty="0">
                <a:latin typeface="Arial" charset="0"/>
                <a:cs typeface="Arial" charset="0"/>
              </a:rPr>
            </a:br>
            <a:r>
              <a:rPr lang="ru-RU" sz="2400" dirty="0">
                <a:latin typeface="Arial" charset="0"/>
                <a:cs typeface="Arial" charset="0"/>
              </a:rPr>
              <a:t>Грива вьется за спиной,</a:t>
            </a:r>
            <a:br>
              <a:rPr lang="ru-RU" sz="2400" dirty="0">
                <a:latin typeface="Arial" charset="0"/>
                <a:cs typeface="Arial" charset="0"/>
              </a:rPr>
            </a:br>
            <a:r>
              <a:rPr lang="ru-RU" sz="2400" dirty="0">
                <a:latin typeface="Arial" charset="0"/>
                <a:cs typeface="Arial" charset="0"/>
              </a:rPr>
              <a:t>Не угонишься за мной!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4645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468313" y="0"/>
            <a:ext cx="8229600" cy="1916113"/>
          </a:xfrm>
        </p:spPr>
        <p:txBody>
          <a:bodyPr/>
          <a:lstStyle/>
          <a:p>
            <a:r>
              <a:rPr lang="ru-RU" sz="2800" b="1" dirty="0" smtClean="0">
                <a:latin typeface="Arial" charset="0"/>
                <a:cs typeface="Arial" charset="0"/>
              </a:rPr>
              <a:t>Загадка</a:t>
            </a:r>
            <a:r>
              <a:rPr lang="ru-RU" sz="2800" dirty="0" smtClean="0">
                <a:latin typeface="Arial" charset="0"/>
                <a:cs typeface="Arial" charset="0"/>
              </a:rPr>
              <a:t/>
            </a:r>
            <a:br>
              <a:rPr lang="ru-RU" sz="2800" dirty="0" smtClean="0">
                <a:latin typeface="Arial" charset="0"/>
                <a:cs typeface="Arial" charset="0"/>
              </a:rPr>
            </a:br>
            <a:r>
              <a:rPr lang="ru-RU" sz="2800" dirty="0" smtClean="0">
                <a:latin typeface="Arial" charset="0"/>
                <a:cs typeface="Arial" charset="0"/>
              </a:rPr>
              <a:t>Голодная – мычит, сытая – жуёт,</a:t>
            </a:r>
            <a:br>
              <a:rPr lang="ru-RU" sz="2800" dirty="0" smtClean="0">
                <a:latin typeface="Arial" charset="0"/>
                <a:cs typeface="Arial" charset="0"/>
              </a:rPr>
            </a:br>
            <a:r>
              <a:rPr lang="ru-RU" sz="2800" dirty="0" smtClean="0">
                <a:latin typeface="Arial" charset="0"/>
                <a:cs typeface="Arial" charset="0"/>
              </a:rPr>
              <a:t>Всем ребятам, молоко даёт</a:t>
            </a:r>
            <a:r>
              <a:rPr lang="ru-RU" sz="2800" dirty="0" smtClean="0"/>
              <a:t>.</a:t>
            </a:r>
            <a:br>
              <a:rPr lang="ru-RU" sz="2800" dirty="0" smtClean="0"/>
            </a:br>
            <a:endParaRPr lang="ru-RU" sz="2800" dirty="0" smtClean="0">
              <a:latin typeface="Arial" charset="0"/>
              <a:cs typeface="Arial" charset="0"/>
            </a:endParaRPr>
          </a:p>
        </p:txBody>
      </p:sp>
      <p:pic>
        <p:nvPicPr>
          <p:cNvPr id="7" name="korova.wav">
            <a:hlinkClick r:id="" action="ppaction://media"/>
          </p:cNvPr>
          <p:cNvPicPr>
            <a:picLocks noRot="1" noChangeAspect="1"/>
          </p:cNvPicPr>
          <p:nvPr>
            <a:wavAudioFile r:embed="rId1" name="korova.wav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>
            <a:off x="457200" y="5589588"/>
            <a:ext cx="7931150" cy="863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 descr="корова (1)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87625" y="2132856"/>
            <a:ext cx="7344816" cy="44012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23189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2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ru-RU" b="1" dirty="0" smtClean="0">
                <a:latin typeface="+mn-lt"/>
              </a:rPr>
              <a:t>Физкультминутка</a:t>
            </a:r>
            <a:endParaRPr lang="ru-RU" b="1" dirty="0">
              <a:latin typeface="+mn-lt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275" y="1935163"/>
            <a:ext cx="3085450" cy="4389437"/>
          </a:xfrm>
        </p:spPr>
      </p:pic>
    </p:spTree>
    <p:extLst>
      <p:ext uri="{BB962C8B-B14F-4D97-AF65-F5344CB8AC3E}">
        <p14:creationId xmlns:p14="http://schemas.microsoft.com/office/powerpoint/2010/main" val="2140772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solidFill>
            <a:schemeClr val="bg1"/>
          </a:solidFill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66039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2296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4529608" y="1268413"/>
          <a:ext cx="84783" cy="46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783"/>
              </a:tblGrid>
              <a:tr h="46037">
                <a:tc>
                  <a:txBody>
                    <a:bodyPr/>
                    <a:lstStyle/>
                    <a:p>
                      <a:pPr algn="just"/>
                      <a:endParaRPr lang="ru-RU" sz="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7" marR="957" marT="0" marB="0"/>
                </a:tc>
              </a:tr>
            </a:tbl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307454"/>
              </p:ext>
            </p:extLst>
          </p:nvPr>
        </p:nvGraphicFramePr>
        <p:xfrm>
          <a:off x="683568" y="1294457"/>
          <a:ext cx="6400800" cy="743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Документ" r:id="rId3" imgW="6456569" imgH="7520893" progId="Word.Document.12">
                  <p:embed/>
                </p:oleObj>
              </mc:Choice>
              <mc:Fallback>
                <p:oleObj name="Документ" r:id="rId3" imgW="6456569" imgH="75208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1294457"/>
                        <a:ext cx="6400800" cy="7437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Овал 5"/>
          <p:cNvSpPr/>
          <p:nvPr/>
        </p:nvSpPr>
        <p:spPr>
          <a:xfrm>
            <a:off x="899592" y="836712"/>
            <a:ext cx="2304256" cy="208823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156176" y="836712"/>
            <a:ext cx="2262360" cy="208823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043608" y="3933056"/>
            <a:ext cx="2376264" cy="21602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228184" y="3942362"/>
            <a:ext cx="2261790" cy="21602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779912" y="2204864"/>
            <a:ext cx="2376264" cy="22322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504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4529608" y="1268413"/>
          <a:ext cx="84783" cy="46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783"/>
              </a:tblGrid>
              <a:tr h="46037">
                <a:tc>
                  <a:txBody>
                    <a:bodyPr/>
                    <a:lstStyle/>
                    <a:p>
                      <a:pPr algn="just"/>
                      <a:endParaRPr lang="ru-RU" sz="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7" marR="957" marT="0" marB="0"/>
                </a:tc>
              </a:tr>
            </a:tbl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894759"/>
              </p:ext>
            </p:extLst>
          </p:nvPr>
        </p:nvGraphicFramePr>
        <p:xfrm>
          <a:off x="683568" y="1294457"/>
          <a:ext cx="6400800" cy="743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0" name="Документ" r:id="rId3" imgW="6456569" imgH="7520893" progId="Word.Document.12">
                  <p:embed/>
                </p:oleObj>
              </mc:Choice>
              <mc:Fallback>
                <p:oleObj name="Документ" r:id="rId3" imgW="6456569" imgH="75208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1294457"/>
                        <a:ext cx="6400800" cy="7437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Овал 5"/>
          <p:cNvSpPr/>
          <p:nvPr/>
        </p:nvSpPr>
        <p:spPr>
          <a:xfrm>
            <a:off x="899592" y="836712"/>
            <a:ext cx="2304256" cy="208823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156176" y="836712"/>
            <a:ext cx="2262360" cy="20882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43608" y="3933056"/>
            <a:ext cx="2376264" cy="21602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228184" y="3933056"/>
            <a:ext cx="2261790" cy="21602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779912" y="2204864"/>
            <a:ext cx="2376264" cy="2232248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98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4529608" y="1268413"/>
          <a:ext cx="84783" cy="46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783"/>
              </a:tblGrid>
              <a:tr h="46037">
                <a:tc>
                  <a:txBody>
                    <a:bodyPr/>
                    <a:lstStyle/>
                    <a:p>
                      <a:pPr algn="just"/>
                      <a:endParaRPr lang="ru-RU" sz="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7" marR="957" marT="0" marB="0"/>
                </a:tc>
              </a:tr>
            </a:tbl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0347458"/>
              </p:ext>
            </p:extLst>
          </p:nvPr>
        </p:nvGraphicFramePr>
        <p:xfrm>
          <a:off x="683568" y="1294457"/>
          <a:ext cx="6400800" cy="743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Документ" r:id="rId3" imgW="6456569" imgH="7520893" progId="Word.Document.12">
                  <p:embed/>
                </p:oleObj>
              </mc:Choice>
              <mc:Fallback>
                <p:oleObj name="Документ" r:id="rId3" imgW="6456569" imgH="75208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1294457"/>
                        <a:ext cx="6400800" cy="7437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Овал 5"/>
          <p:cNvSpPr/>
          <p:nvPr/>
        </p:nvSpPr>
        <p:spPr>
          <a:xfrm>
            <a:off x="899592" y="836712"/>
            <a:ext cx="2304256" cy="208823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156176" y="836712"/>
            <a:ext cx="2262360" cy="20882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43608" y="3933056"/>
            <a:ext cx="2376264" cy="21602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228184" y="3933056"/>
            <a:ext cx="2261790" cy="216024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779912" y="2204864"/>
            <a:ext cx="2376264" cy="2232248"/>
          </a:xfrm>
          <a:prstGeom prst="ellipse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48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2296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4529608" y="1268413"/>
          <a:ext cx="84783" cy="460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783"/>
              </a:tblGrid>
              <a:tr h="46037">
                <a:tc>
                  <a:txBody>
                    <a:bodyPr/>
                    <a:lstStyle/>
                    <a:p>
                      <a:pPr algn="just"/>
                      <a:endParaRPr lang="ru-RU" sz="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957" marR="957" marT="0" marB="0"/>
                </a:tc>
              </a:tr>
            </a:tbl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75795"/>
              </p:ext>
            </p:extLst>
          </p:nvPr>
        </p:nvGraphicFramePr>
        <p:xfrm>
          <a:off x="683568" y="1294457"/>
          <a:ext cx="6400800" cy="7437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Документ" r:id="rId3" imgW="6456569" imgH="7520893" progId="Word.Document.12">
                  <p:embed/>
                </p:oleObj>
              </mc:Choice>
              <mc:Fallback>
                <p:oleObj name="Документ" r:id="rId3" imgW="6456569" imgH="752089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3568" y="1294457"/>
                        <a:ext cx="6400800" cy="7437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Овал 5"/>
          <p:cNvSpPr/>
          <p:nvPr/>
        </p:nvSpPr>
        <p:spPr>
          <a:xfrm>
            <a:off x="899592" y="836712"/>
            <a:ext cx="2304256" cy="2088231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6156176" y="836712"/>
            <a:ext cx="2262360" cy="208823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043608" y="3933056"/>
            <a:ext cx="2376264" cy="216024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228184" y="3933056"/>
            <a:ext cx="2261790" cy="2160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834211" y="2204864"/>
            <a:ext cx="2376264" cy="2232248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268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>
                <a:latin typeface="+mn-lt"/>
              </a:rPr>
              <a:t>У</a:t>
            </a:r>
            <a:r>
              <a:rPr lang="ru-RU" b="1" dirty="0" smtClean="0">
                <a:latin typeface="+mn-lt"/>
              </a:rPr>
              <a:t>рок</a:t>
            </a:r>
            <a:endParaRPr lang="ru-RU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0968"/>
            <a:ext cx="2457087" cy="2412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140968"/>
            <a:ext cx="2571269" cy="2412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420968"/>
            <a:ext cx="2787480" cy="31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40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1" dirty="0">
                <a:latin typeface="+mn-lt"/>
              </a:rPr>
              <a:t>Animals</a:t>
            </a:r>
            <a:endParaRPr lang="ru-RU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72816"/>
            <a:ext cx="7992888" cy="4941168"/>
          </a:xfrm>
        </p:spPr>
      </p:pic>
      <p:sp>
        <p:nvSpPr>
          <p:cNvPr id="3" name="Прямоугольник 2"/>
          <p:cNvSpPr/>
          <p:nvPr/>
        </p:nvSpPr>
        <p:spPr>
          <a:xfrm>
            <a:off x="899592" y="2492897"/>
            <a:ext cx="338437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>
              <a:lnSpc>
                <a:spcPct val="90000"/>
              </a:lnSpc>
              <a:spcBef>
                <a:spcPts val="1800"/>
              </a:spcBef>
              <a:buClr>
                <a:srgbClr val="404040"/>
              </a:buClr>
              <a:buFont typeface="Wingdings 2" pitchFamily="16" charset="2"/>
              <a:buChar char=""/>
            </a:pPr>
            <a:r>
              <a:rPr lang="ru-RU" sz="2800" b="1" i="1" dirty="0">
                <a:solidFill>
                  <a:srgbClr val="92D05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4" charset="0"/>
              </a:rPr>
              <a:t>«я прекрасна, спору нет»-говорила кошка-…</a:t>
            </a:r>
          </a:p>
        </p:txBody>
      </p:sp>
    </p:spTree>
    <p:extLst>
      <p:ext uri="{BB962C8B-B14F-4D97-AF65-F5344CB8AC3E}">
        <p14:creationId xmlns:p14="http://schemas.microsoft.com/office/powerpoint/2010/main" val="380961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b="1" dirty="0" smtClean="0">
                <a:latin typeface="+mn-lt"/>
              </a:rPr>
              <a:t>Моя работа на уроке</a:t>
            </a:r>
            <a:endParaRPr lang="ru-RU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3140968"/>
            <a:ext cx="2457087" cy="2412000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3140968"/>
            <a:ext cx="2571269" cy="2412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420968"/>
            <a:ext cx="2787480" cy="31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855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1" dirty="0">
                <a:latin typeface="+mn-lt"/>
              </a:rPr>
              <a:t>Animals</a:t>
            </a:r>
            <a:endParaRPr lang="ru-RU" dirty="0">
              <a:latin typeface="+mn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0" y="1916832"/>
            <a:ext cx="8784976" cy="508518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5796136" y="2420888"/>
            <a:ext cx="3003460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buClr>
                <a:srgbClr val="404040"/>
              </a:buClr>
              <a:buFont typeface="Arial" charset="0"/>
              <a:buChar char="•"/>
            </a:pPr>
            <a:r>
              <a:rPr lang="ru-RU" sz="2800" dirty="0">
                <a:solidFill>
                  <a:srgbClr val="92D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solidFill>
                  <a:srgbClr val="92D050"/>
                </a:solidFill>
                <a:latin typeface="Comic Sans MS" pitchFamily="64" charset="0"/>
              </a:rPr>
              <a:t>Кем станет в будущем щенок?</a:t>
            </a:r>
          </a:p>
          <a:p>
            <a:pPr>
              <a:spcBef>
                <a:spcPts val="1800"/>
              </a:spcBef>
              <a:buClr>
                <a:srgbClr val="404040"/>
              </a:buClr>
              <a:buFont typeface="Arial" charset="0"/>
              <a:buChar char="•"/>
            </a:pPr>
            <a:r>
              <a:rPr lang="ru-RU" sz="2800" dirty="0">
                <a:solidFill>
                  <a:srgbClr val="92D050"/>
                </a:solidFill>
                <a:latin typeface="Comic Sans MS" pitchFamily="64" charset="0"/>
              </a:rPr>
              <a:t>Собакой, </a:t>
            </a:r>
            <a:r>
              <a:rPr lang="ru-RU" sz="2800" dirty="0" smtClean="0">
                <a:solidFill>
                  <a:srgbClr val="92D050"/>
                </a:solidFill>
                <a:latin typeface="Comic Sans MS" pitchFamily="64" charset="0"/>
              </a:rPr>
              <a:t>по-английски</a:t>
            </a:r>
            <a:r>
              <a:rPr lang="ru-RU" sz="2800" b="1" dirty="0" smtClean="0">
                <a:solidFill>
                  <a:srgbClr val="92D050"/>
                </a:solidFill>
                <a:latin typeface="Comic Sans MS" pitchFamily="64" charset="0"/>
              </a:rPr>
              <a:t>.</a:t>
            </a:r>
            <a:endParaRPr lang="ru-RU" sz="2800" b="1" dirty="0">
              <a:solidFill>
                <a:srgbClr val="92D050"/>
              </a:solidFill>
              <a:latin typeface="Comic Sans MS" pitchFamily="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298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 </a:t>
            </a:r>
            <a:r>
              <a:rPr lang="en-US" b="1" dirty="0" smtClean="0"/>
              <a:t>Animals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8424936" cy="4968552"/>
          </a:xfrm>
        </p:spPr>
      </p:pic>
      <p:sp>
        <p:nvSpPr>
          <p:cNvPr id="3" name="Прямоугольник 2"/>
          <p:cNvSpPr/>
          <p:nvPr/>
        </p:nvSpPr>
        <p:spPr>
          <a:xfrm>
            <a:off x="4355976" y="5445224"/>
            <a:ext cx="424847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/>
              <a:t>Комочек пуха, длинное ухо, </a:t>
            </a:r>
            <a:br>
              <a:rPr lang="ru-RU" sz="2300" dirty="0"/>
            </a:br>
            <a:r>
              <a:rPr lang="ru-RU" sz="2300" dirty="0"/>
              <a:t>Прыгает ловко, любит морковку. </a:t>
            </a:r>
          </a:p>
        </p:txBody>
      </p:sp>
    </p:spTree>
    <p:extLst>
      <p:ext uri="{BB962C8B-B14F-4D97-AF65-F5344CB8AC3E}">
        <p14:creationId xmlns:p14="http://schemas.microsoft.com/office/powerpoint/2010/main" val="3482765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Animals</a:t>
            </a:r>
            <a:endParaRPr lang="ru-RU" dirty="0"/>
          </a:p>
        </p:txBody>
      </p:sp>
      <p:pic>
        <p:nvPicPr>
          <p:cNvPr id="4" name="Picture 2" descr="alt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72816"/>
            <a:ext cx="6192688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444208" y="2828836"/>
            <a:ext cx="24482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Я устраиваюсь ловко: </a:t>
            </a:r>
            <a:br>
              <a:rPr lang="ru-RU" sz="2400" dirty="0"/>
            </a:br>
            <a:r>
              <a:rPr lang="ru-RU" sz="2400" dirty="0"/>
              <a:t>У меня с собой кладовка. </a:t>
            </a:r>
            <a:br>
              <a:rPr lang="ru-RU" sz="2400" dirty="0"/>
            </a:br>
            <a:r>
              <a:rPr lang="ru-RU" sz="2400" dirty="0"/>
              <a:t>Где кладовка? За щекой! </a:t>
            </a:r>
            <a:br>
              <a:rPr lang="ru-RU" sz="2400" dirty="0"/>
            </a:br>
            <a:r>
              <a:rPr lang="ru-RU" sz="2400" dirty="0"/>
              <a:t>Вот я хитренький какой</a:t>
            </a:r>
          </a:p>
        </p:txBody>
      </p:sp>
    </p:spTree>
    <p:extLst>
      <p:ext uri="{BB962C8B-B14F-4D97-AF65-F5344CB8AC3E}">
        <p14:creationId xmlns:p14="http://schemas.microsoft.com/office/powerpoint/2010/main" val="1295004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Попугаи ара, какаду, жако, корелла, розеллы, неразлучники, волнистый фотографии, картинки, виде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8280920" cy="504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755576" y="4813994"/>
            <a:ext cx="2664296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dirty="0"/>
              <a:t>Птичка в клеточке сидит И с тобою говорит, Ей секрет не доверяй, Разболтает ... </a:t>
            </a:r>
          </a:p>
        </p:txBody>
      </p:sp>
    </p:spTree>
    <p:extLst>
      <p:ext uri="{BB962C8B-B14F-4D97-AF65-F5344CB8AC3E}">
        <p14:creationId xmlns:p14="http://schemas.microsoft.com/office/powerpoint/2010/main" val="359781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>
                <a:latin typeface="+mn-lt"/>
              </a:rPr>
              <a:t>Animals</a:t>
            </a:r>
            <a:endParaRPr lang="ru-RU" b="1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772816"/>
            <a:ext cx="8064896" cy="5085184"/>
          </a:xfrm>
        </p:spPr>
      </p:pic>
      <p:sp>
        <p:nvSpPr>
          <p:cNvPr id="3" name="Прямоугольник 2"/>
          <p:cNvSpPr/>
          <p:nvPr/>
        </p:nvSpPr>
        <p:spPr>
          <a:xfrm>
            <a:off x="899592" y="2060848"/>
            <a:ext cx="29792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Arial" pitchFamily="34" charset="0"/>
                <a:cs typeface="Arial" pitchFamily="34" charset="0"/>
              </a:rPr>
              <a:t>Загадка</a:t>
            </a:r>
            <a:br>
              <a:rPr lang="ru-RU" sz="2800" b="1" dirty="0">
                <a:latin typeface="Arial" pitchFamily="34" charset="0"/>
                <a:cs typeface="Arial" pitchFamily="34" charset="0"/>
              </a:rPr>
            </a:br>
            <a:r>
              <a:rPr 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2800" dirty="0">
                <a:latin typeface="Arial" pitchFamily="34" charset="0"/>
                <a:cs typeface="Arial" pitchFamily="34" charset="0"/>
              </a:rPr>
              <a:t>Квохчет, хлопочет,</a:t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>Детей созывает,</a:t>
            </a:r>
            <a:br>
              <a:rPr lang="ru-RU" sz="2800" dirty="0">
                <a:latin typeface="Arial" pitchFamily="34" charset="0"/>
                <a:cs typeface="Arial" pitchFamily="34" charset="0"/>
              </a:rPr>
            </a:br>
            <a:r>
              <a:rPr lang="ru-RU" sz="2800" dirty="0">
                <a:latin typeface="Arial" pitchFamily="34" charset="0"/>
                <a:cs typeface="Arial" pitchFamily="34" charset="0"/>
              </a:rPr>
              <a:t>Всех под крылья собирает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2768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 </a:t>
            </a:r>
            <a:r>
              <a:rPr lang="en-US" b="1" dirty="0" smtClean="0">
                <a:latin typeface="+mn-lt"/>
              </a:rPr>
              <a:t>Animals</a:t>
            </a:r>
            <a:endParaRPr lang="ru-RU" dirty="0"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844824"/>
            <a:ext cx="8352928" cy="5013176"/>
          </a:xfrm>
        </p:spPr>
      </p:pic>
      <p:sp>
        <p:nvSpPr>
          <p:cNvPr id="3" name="Прямоугольник 2"/>
          <p:cNvSpPr/>
          <p:nvPr/>
        </p:nvSpPr>
        <p:spPr>
          <a:xfrm>
            <a:off x="539552" y="4725144"/>
            <a:ext cx="266429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/>
              <a:t>Разноцветный, голосистый, Яркий, красочный, пятнистый. Я, как встану поутру, Запою: "Кукареку!" </a:t>
            </a:r>
          </a:p>
        </p:txBody>
      </p:sp>
    </p:spTree>
    <p:extLst>
      <p:ext uri="{BB962C8B-B14F-4D97-AF65-F5344CB8AC3E}">
        <p14:creationId xmlns:p14="http://schemas.microsoft.com/office/powerpoint/2010/main" val="339158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495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Загадка</a:t>
            </a:r>
            <a:br>
              <a:rPr lang="ru-RU" sz="2800" b="1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 Под дождём она гуляет,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Щипать травку обожает,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«</a:t>
            </a:r>
            <a:r>
              <a:rPr lang="ru-RU" sz="2800" dirty="0" err="1" smtClean="0">
                <a:latin typeface="Arial" pitchFamily="34" charset="0"/>
                <a:cs typeface="Arial" pitchFamily="34" charset="0"/>
              </a:rPr>
              <a:t>Кря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» - кричит, 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Всё это шутка, </a:t>
            </a:r>
            <a:br>
              <a:rPr lang="ru-RU" sz="2800" dirty="0" smtClean="0"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atin typeface="Arial" pitchFamily="34" charset="0"/>
                <a:cs typeface="Arial" pitchFamily="34" charset="0"/>
              </a:rPr>
              <a:t>Ну конечно – это …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 descr="os1800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1760" y="692696"/>
            <a:ext cx="6732240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utki.wav">
            <a:hlinkClick r:id="" action="ppaction://media"/>
          </p:cNvPr>
          <p:cNvPicPr>
            <a:picLocks noRot="1" noChangeAspect="1"/>
          </p:cNvPicPr>
          <p:nvPr>
            <a:wavAudioFile r:embed="rId1" name="utki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62372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54320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6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560</TotalTime>
  <Words>107</Words>
  <Application>Microsoft Office PowerPoint</Application>
  <PresentationFormat>Экран (4:3)</PresentationFormat>
  <Paragraphs>24</Paragraphs>
  <Slides>20</Slides>
  <Notes>1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Поток</vt:lpstr>
      <vt:lpstr>Документ</vt:lpstr>
      <vt:lpstr>Domestic Animals</vt:lpstr>
      <vt:lpstr> Animals</vt:lpstr>
      <vt:lpstr> Animals</vt:lpstr>
      <vt:lpstr> Animals</vt:lpstr>
      <vt:lpstr>Animals</vt:lpstr>
      <vt:lpstr>Презентация PowerPoint</vt:lpstr>
      <vt:lpstr> Animals</vt:lpstr>
      <vt:lpstr> Animals</vt:lpstr>
      <vt:lpstr>Загадка  Под дождём она гуляет, Щипать травку обожает, «Кря» - кричит,  Всё это шутка,  Ну конечно – это …</vt:lpstr>
      <vt:lpstr>Презентация PowerPoint</vt:lpstr>
      <vt:lpstr>Презентация PowerPoint</vt:lpstr>
      <vt:lpstr>Загадка Голодная – мычит, сытая – жуёт, Всем ребятам, молоко даёт. </vt:lpstr>
      <vt:lpstr> Физкультминутка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Урок</vt:lpstr>
      <vt:lpstr> Моя работа на уроке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Animals</dc:title>
  <dc:creator>User</dc:creator>
  <cp:lastModifiedBy>User</cp:lastModifiedBy>
  <cp:revision>120</cp:revision>
  <dcterms:created xsi:type="dcterms:W3CDTF">2012-12-03T01:06:51Z</dcterms:created>
  <dcterms:modified xsi:type="dcterms:W3CDTF">2013-03-12T02:55:45Z</dcterms:modified>
</cp:coreProperties>
</file>