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2"/>
  </p:notesMasterIdLst>
  <p:sldIdLst>
    <p:sldId id="257" r:id="rId2"/>
    <p:sldId id="274" r:id="rId3"/>
    <p:sldId id="275" r:id="rId4"/>
    <p:sldId id="276" r:id="rId5"/>
    <p:sldId id="294" r:id="rId6"/>
    <p:sldId id="295" r:id="rId7"/>
    <p:sldId id="296" r:id="rId8"/>
    <p:sldId id="297" r:id="rId9"/>
    <p:sldId id="298" r:id="rId10"/>
    <p:sldId id="270" r:id="rId11"/>
  </p:sldIdLst>
  <p:sldSz cx="9144000" cy="6858000" type="screen4x3"/>
  <p:notesSz cx="6769100" cy="9906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09" autoAdjust="0"/>
  </p:normalViewPr>
  <p:slideViewPr>
    <p:cSldViewPr>
      <p:cViewPr varScale="1">
        <p:scale>
          <a:sx n="69" d="100"/>
          <a:sy n="69" d="100"/>
        </p:scale>
        <p:origin x="-54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0" y="13650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08C507C-2C03-F748-A27D-96F8F7B2F936}" type="doc">
      <dgm:prSet loTypeId="urn:microsoft.com/office/officeart/2005/8/layout/list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F06EA27-E610-6740-AFA3-2921F2FC59FF}">
      <dgm:prSet phldrT="[Text]" custT="1"/>
      <dgm:spPr>
        <a:solidFill>
          <a:schemeClr val="bg1"/>
        </a:solidFill>
        <a:ln w="38100" cmpd="sng">
          <a:solidFill>
            <a:schemeClr val="tx1"/>
          </a:solidFill>
        </a:ln>
      </dgm:spPr>
      <dgm:t>
        <a:bodyPr/>
        <a:lstStyle/>
        <a:p>
          <a:pPr algn="ctr"/>
          <a:r>
            <a:rPr lang="ru-RU" sz="1400" b="1" dirty="0" smtClean="0">
              <a:solidFill>
                <a:schemeClr val="tx1"/>
              </a:solidFill>
            </a:rPr>
            <a:t>Игра – многогранный социокультурный феномен, различные аспекты исследования которого предпринимаются в целом ряде современных научных дисциплин: психологии, социологии, педагогики, методики.  </a:t>
          </a:r>
          <a:endParaRPr lang="ru-RU" sz="1000" b="1" dirty="0">
            <a:solidFill>
              <a:schemeClr val="tx1"/>
            </a:solidFill>
            <a:latin typeface="Times New Roman"/>
            <a:cs typeface="Times New Roman"/>
          </a:endParaRPr>
        </a:p>
      </dgm:t>
    </dgm:pt>
    <dgm:pt modelId="{CE7A7F6E-885B-0B44-99FE-CDCA42035189}" type="parTrans" cxnId="{AB4197BE-CCFB-5944-8301-F2E5ECA18C78}">
      <dgm:prSet/>
      <dgm:spPr/>
      <dgm:t>
        <a:bodyPr/>
        <a:lstStyle/>
        <a:p>
          <a:endParaRPr lang="ru-RU"/>
        </a:p>
      </dgm:t>
    </dgm:pt>
    <dgm:pt modelId="{24D5F5B6-C70E-6841-A522-8720330C237B}" type="sibTrans" cxnId="{AB4197BE-CCFB-5944-8301-F2E5ECA18C78}">
      <dgm:prSet/>
      <dgm:spPr/>
      <dgm:t>
        <a:bodyPr/>
        <a:lstStyle/>
        <a:p>
          <a:endParaRPr lang="ru-RU"/>
        </a:p>
      </dgm:t>
    </dgm:pt>
    <dgm:pt modelId="{27454D80-DFBF-5749-B62D-31A75916BDE5}">
      <dgm:prSet phldrT="[Text]" custT="1"/>
      <dgm:spPr>
        <a:solidFill>
          <a:schemeClr val="bg1"/>
        </a:solidFill>
        <a:ln w="38100" cmpd="sng">
          <a:solidFill>
            <a:schemeClr val="tx1"/>
          </a:solidFill>
        </a:ln>
      </dgm:spPr>
      <dgm:t>
        <a:bodyPr/>
        <a:lstStyle/>
        <a:p>
          <a:pPr algn="ctr"/>
          <a:r>
            <a:rPr lang="ru-RU" sz="1400" b="1" dirty="0" smtClean="0">
              <a:solidFill>
                <a:schemeClr val="tx1"/>
              </a:solidFill>
            </a:rPr>
            <a:t>В психологии игра рассматривается в качестве особой формы деятельности в «условных ситуациях, направленной на воссоздание и усвоение общественного опыта, фиксированного в социально-закрепленных способах осуществления предметных действий, в предметах науки и культуры» </a:t>
          </a:r>
          <a:endParaRPr lang="ru-RU" sz="1400" b="1" i="0" dirty="0">
            <a:solidFill>
              <a:schemeClr val="tx1"/>
            </a:solidFill>
            <a:latin typeface="Times New Roman"/>
            <a:cs typeface="Times New Roman"/>
          </a:endParaRPr>
        </a:p>
      </dgm:t>
    </dgm:pt>
    <dgm:pt modelId="{4D525202-F74A-CC49-90C3-F6E3B008D4A2}" type="parTrans" cxnId="{50404230-E8FB-B940-82FA-14E1CB8A39B0}">
      <dgm:prSet/>
      <dgm:spPr/>
      <dgm:t>
        <a:bodyPr/>
        <a:lstStyle/>
        <a:p>
          <a:endParaRPr lang="ru-RU"/>
        </a:p>
      </dgm:t>
    </dgm:pt>
    <dgm:pt modelId="{8370F6EA-07EA-BE41-A477-5EB483DAFFBE}" type="sibTrans" cxnId="{50404230-E8FB-B940-82FA-14E1CB8A39B0}">
      <dgm:prSet/>
      <dgm:spPr/>
      <dgm:t>
        <a:bodyPr/>
        <a:lstStyle/>
        <a:p>
          <a:endParaRPr lang="ru-RU"/>
        </a:p>
      </dgm:t>
    </dgm:pt>
    <dgm:pt modelId="{5E1A0661-C4D9-9648-AD96-65DB752C874F}">
      <dgm:prSet custT="1"/>
      <dgm:spPr>
        <a:solidFill>
          <a:schemeClr val="bg1"/>
        </a:solidFill>
        <a:ln w="38100" cmpd="sng">
          <a:solidFill>
            <a:schemeClr val="tx1"/>
          </a:solidFill>
        </a:ln>
      </dgm:spPr>
      <dgm:t>
        <a:bodyPr/>
        <a:lstStyle/>
        <a:p>
          <a:pPr algn="ctr"/>
          <a:r>
            <a:rPr lang="ru-RU" sz="1400" b="1" dirty="0" smtClean="0">
              <a:solidFill>
                <a:schemeClr val="tx1"/>
              </a:solidFill>
            </a:rPr>
            <a:t>При правильной организации условий игровой деятельности, четкой постановке ожидаемых результатов, а также учете возрастных и индивидуальных особенностей школьников игровая деятельность может стать оптимальным педагогическим инструментом обучения английскому языку. </a:t>
          </a:r>
          <a:endParaRPr lang="ru-RU" sz="1400" b="1" dirty="0">
            <a:solidFill>
              <a:schemeClr val="tx1"/>
            </a:solidFill>
            <a:latin typeface="Times New Roman"/>
            <a:cs typeface="Times New Roman"/>
          </a:endParaRPr>
        </a:p>
      </dgm:t>
    </dgm:pt>
    <dgm:pt modelId="{E7821678-FC66-5D48-97F5-6824D0A64A68}" type="parTrans" cxnId="{B9674C83-76F9-E24F-803B-526155D56F4C}">
      <dgm:prSet/>
      <dgm:spPr/>
      <dgm:t>
        <a:bodyPr/>
        <a:lstStyle/>
        <a:p>
          <a:endParaRPr lang="ru-RU"/>
        </a:p>
      </dgm:t>
    </dgm:pt>
    <dgm:pt modelId="{63E6D850-7756-5545-9DBE-6C637C7E8950}" type="sibTrans" cxnId="{B9674C83-76F9-E24F-803B-526155D56F4C}">
      <dgm:prSet/>
      <dgm:spPr/>
      <dgm:t>
        <a:bodyPr/>
        <a:lstStyle/>
        <a:p>
          <a:endParaRPr lang="ru-RU"/>
        </a:p>
      </dgm:t>
    </dgm:pt>
    <dgm:pt modelId="{6FFF4DAF-E92B-B642-B44D-CFBFD1ACB33E}" type="pres">
      <dgm:prSet presAssocID="{E08C507C-2C03-F748-A27D-96F8F7B2F93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1507DE5-123B-8A40-AA09-181E6D033D81}" type="pres">
      <dgm:prSet presAssocID="{2F06EA27-E610-6740-AFA3-2921F2FC59FF}" presName="parentLin" presStyleCnt="0"/>
      <dgm:spPr/>
    </dgm:pt>
    <dgm:pt modelId="{22BA6C7A-5514-6044-A19A-7F554D31DC15}" type="pres">
      <dgm:prSet presAssocID="{2F06EA27-E610-6740-AFA3-2921F2FC59FF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BCA896C1-AB3C-ED4D-9DA4-1CBA2D5B1CEA}" type="pres">
      <dgm:prSet presAssocID="{2F06EA27-E610-6740-AFA3-2921F2FC59FF}" presName="parentText" presStyleLbl="node1" presStyleIdx="0" presStyleCnt="3" custScaleX="142857" custScaleY="14329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8ECDDD-72F1-6642-8DCA-169D95DF889E}" type="pres">
      <dgm:prSet presAssocID="{2F06EA27-E610-6740-AFA3-2921F2FC59FF}" presName="negativeSpace" presStyleCnt="0"/>
      <dgm:spPr/>
    </dgm:pt>
    <dgm:pt modelId="{4B800048-EF9D-A342-8C32-D6892B7184C9}" type="pres">
      <dgm:prSet presAssocID="{2F06EA27-E610-6740-AFA3-2921F2FC59FF}" presName="childText" presStyleLbl="conFgAcc1" presStyleIdx="0" presStyleCnt="3">
        <dgm:presLayoutVars>
          <dgm:bulletEnabled val="1"/>
        </dgm:presLayoutVars>
      </dgm:prSet>
      <dgm:spPr>
        <a:solidFill>
          <a:schemeClr val="bg1"/>
        </a:solidFill>
        <a:ln w="38100" cmpd="sng">
          <a:solidFill>
            <a:schemeClr val="tx1"/>
          </a:solidFill>
        </a:ln>
      </dgm:spPr>
      <dgm:t>
        <a:bodyPr/>
        <a:lstStyle/>
        <a:p>
          <a:endParaRPr lang="ru-RU"/>
        </a:p>
      </dgm:t>
    </dgm:pt>
    <dgm:pt modelId="{2A5A12CB-989C-DB4A-90F6-0A6DC3FD5B70}" type="pres">
      <dgm:prSet presAssocID="{24D5F5B6-C70E-6841-A522-8720330C237B}" presName="spaceBetweenRectangles" presStyleCnt="0"/>
      <dgm:spPr/>
    </dgm:pt>
    <dgm:pt modelId="{439E21F2-C9AA-AA46-A44F-4D7725B48DDD}" type="pres">
      <dgm:prSet presAssocID="{27454D80-DFBF-5749-B62D-31A75916BDE5}" presName="parentLin" presStyleCnt="0"/>
      <dgm:spPr/>
    </dgm:pt>
    <dgm:pt modelId="{2DA9F8D9-DAE1-1A41-9748-446C9F4CB11B}" type="pres">
      <dgm:prSet presAssocID="{27454D80-DFBF-5749-B62D-31A75916BDE5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FF2271C4-2496-694D-AA0A-973949A4213E}" type="pres">
      <dgm:prSet presAssocID="{27454D80-DFBF-5749-B62D-31A75916BDE5}" presName="parentText" presStyleLbl="node1" presStyleIdx="1" presStyleCnt="3" custScaleX="142857" custScaleY="16068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3D02FB-C11A-2A48-AC60-ED724C84EC8F}" type="pres">
      <dgm:prSet presAssocID="{27454D80-DFBF-5749-B62D-31A75916BDE5}" presName="negativeSpace" presStyleCnt="0"/>
      <dgm:spPr/>
    </dgm:pt>
    <dgm:pt modelId="{4BA8D09A-1C0C-9240-86D6-07FD18FA5141}" type="pres">
      <dgm:prSet presAssocID="{27454D80-DFBF-5749-B62D-31A75916BDE5}" presName="childText" presStyleLbl="conFgAcc1" presStyleIdx="1" presStyleCnt="3">
        <dgm:presLayoutVars>
          <dgm:bulletEnabled val="1"/>
        </dgm:presLayoutVars>
      </dgm:prSet>
      <dgm:spPr>
        <a:solidFill>
          <a:schemeClr val="bg1"/>
        </a:solidFill>
        <a:ln w="38100" cmpd="sng">
          <a:solidFill>
            <a:schemeClr val="tx1"/>
          </a:solidFill>
        </a:ln>
      </dgm:spPr>
      <dgm:t>
        <a:bodyPr/>
        <a:lstStyle/>
        <a:p>
          <a:endParaRPr lang="ru-RU"/>
        </a:p>
      </dgm:t>
    </dgm:pt>
    <dgm:pt modelId="{C48C74DA-297F-D141-A2DD-FF43BE998AF4}" type="pres">
      <dgm:prSet presAssocID="{8370F6EA-07EA-BE41-A477-5EB483DAFFBE}" presName="spaceBetweenRectangles" presStyleCnt="0"/>
      <dgm:spPr/>
    </dgm:pt>
    <dgm:pt modelId="{33A96C88-4AE8-B445-9646-B7605AB9A1E0}" type="pres">
      <dgm:prSet presAssocID="{5E1A0661-C4D9-9648-AD96-65DB752C874F}" presName="parentLin" presStyleCnt="0"/>
      <dgm:spPr/>
    </dgm:pt>
    <dgm:pt modelId="{4F3844B1-6D34-5C4F-8C53-D44846A63BAB}" type="pres">
      <dgm:prSet presAssocID="{5E1A0661-C4D9-9648-AD96-65DB752C874F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4F4BBB61-9B95-4D42-ABD2-C0F54F515AD0}" type="pres">
      <dgm:prSet presAssocID="{5E1A0661-C4D9-9648-AD96-65DB752C874F}" presName="parentText" presStyleLbl="node1" presStyleIdx="2" presStyleCnt="3" custScaleX="142857" custScaleY="163161" custLinFactNeighborX="-10995" custLinFactNeighborY="131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F57F55-2D0C-6E43-9255-D21AD8D5B0D5}" type="pres">
      <dgm:prSet presAssocID="{5E1A0661-C4D9-9648-AD96-65DB752C874F}" presName="negativeSpace" presStyleCnt="0"/>
      <dgm:spPr/>
    </dgm:pt>
    <dgm:pt modelId="{D79988CE-3AC7-F94F-BA2E-659DE26065BD}" type="pres">
      <dgm:prSet presAssocID="{5E1A0661-C4D9-9648-AD96-65DB752C874F}" presName="childText" presStyleLbl="conFgAcc1" presStyleIdx="2" presStyleCnt="3">
        <dgm:presLayoutVars>
          <dgm:bulletEnabled val="1"/>
        </dgm:presLayoutVars>
      </dgm:prSet>
      <dgm:spPr>
        <a:solidFill>
          <a:schemeClr val="bg1"/>
        </a:solidFill>
        <a:ln w="38100" cmpd="sng">
          <a:solidFill>
            <a:schemeClr val="tx1"/>
          </a:solidFill>
        </a:ln>
      </dgm:spPr>
      <dgm:t>
        <a:bodyPr/>
        <a:lstStyle/>
        <a:p>
          <a:endParaRPr lang="ru-RU"/>
        </a:p>
      </dgm:t>
    </dgm:pt>
  </dgm:ptLst>
  <dgm:cxnLst>
    <dgm:cxn modelId="{B1FB1304-E7E9-364C-BD43-98094D45FAD3}" type="presOf" srcId="{5E1A0661-C4D9-9648-AD96-65DB752C874F}" destId="{4F4BBB61-9B95-4D42-ABD2-C0F54F515AD0}" srcOrd="1" destOrd="0" presId="urn:microsoft.com/office/officeart/2005/8/layout/list1"/>
    <dgm:cxn modelId="{9998F4D2-C8FF-1D45-9CC8-178032A29802}" type="presOf" srcId="{2F06EA27-E610-6740-AFA3-2921F2FC59FF}" destId="{BCA896C1-AB3C-ED4D-9DA4-1CBA2D5B1CEA}" srcOrd="1" destOrd="0" presId="urn:microsoft.com/office/officeart/2005/8/layout/list1"/>
    <dgm:cxn modelId="{B9674C83-76F9-E24F-803B-526155D56F4C}" srcId="{E08C507C-2C03-F748-A27D-96F8F7B2F936}" destId="{5E1A0661-C4D9-9648-AD96-65DB752C874F}" srcOrd="2" destOrd="0" parTransId="{E7821678-FC66-5D48-97F5-6824D0A64A68}" sibTransId="{63E6D850-7756-5545-9DBE-6C637C7E8950}"/>
    <dgm:cxn modelId="{50404230-E8FB-B940-82FA-14E1CB8A39B0}" srcId="{E08C507C-2C03-F748-A27D-96F8F7B2F936}" destId="{27454D80-DFBF-5749-B62D-31A75916BDE5}" srcOrd="1" destOrd="0" parTransId="{4D525202-F74A-CC49-90C3-F6E3B008D4A2}" sibTransId="{8370F6EA-07EA-BE41-A477-5EB483DAFFBE}"/>
    <dgm:cxn modelId="{DC9DF80E-4607-A94A-9933-D4B9297F9939}" type="presOf" srcId="{27454D80-DFBF-5749-B62D-31A75916BDE5}" destId="{FF2271C4-2496-694D-AA0A-973949A4213E}" srcOrd="1" destOrd="0" presId="urn:microsoft.com/office/officeart/2005/8/layout/list1"/>
    <dgm:cxn modelId="{CE09DED5-A6C3-1F4B-9805-ADD034858F1B}" type="presOf" srcId="{5E1A0661-C4D9-9648-AD96-65DB752C874F}" destId="{4F3844B1-6D34-5C4F-8C53-D44846A63BAB}" srcOrd="0" destOrd="0" presId="urn:microsoft.com/office/officeart/2005/8/layout/list1"/>
    <dgm:cxn modelId="{AB4197BE-CCFB-5944-8301-F2E5ECA18C78}" srcId="{E08C507C-2C03-F748-A27D-96F8F7B2F936}" destId="{2F06EA27-E610-6740-AFA3-2921F2FC59FF}" srcOrd="0" destOrd="0" parTransId="{CE7A7F6E-885B-0B44-99FE-CDCA42035189}" sibTransId="{24D5F5B6-C70E-6841-A522-8720330C237B}"/>
    <dgm:cxn modelId="{BE64ACEE-0510-EE48-AD09-21A99092C272}" type="presOf" srcId="{2F06EA27-E610-6740-AFA3-2921F2FC59FF}" destId="{22BA6C7A-5514-6044-A19A-7F554D31DC15}" srcOrd="0" destOrd="0" presId="urn:microsoft.com/office/officeart/2005/8/layout/list1"/>
    <dgm:cxn modelId="{E35E6B4D-70C3-164A-BC11-A439296FE485}" type="presOf" srcId="{27454D80-DFBF-5749-B62D-31A75916BDE5}" destId="{2DA9F8D9-DAE1-1A41-9748-446C9F4CB11B}" srcOrd="0" destOrd="0" presId="urn:microsoft.com/office/officeart/2005/8/layout/list1"/>
    <dgm:cxn modelId="{2A47FE13-393B-9648-ABF9-2C707303A634}" type="presOf" srcId="{E08C507C-2C03-F748-A27D-96F8F7B2F936}" destId="{6FFF4DAF-E92B-B642-B44D-CFBFD1ACB33E}" srcOrd="0" destOrd="0" presId="urn:microsoft.com/office/officeart/2005/8/layout/list1"/>
    <dgm:cxn modelId="{5AD4F6E3-CD8D-874B-AD74-A13207AFCE0F}" type="presParOf" srcId="{6FFF4DAF-E92B-B642-B44D-CFBFD1ACB33E}" destId="{61507DE5-123B-8A40-AA09-181E6D033D81}" srcOrd="0" destOrd="0" presId="urn:microsoft.com/office/officeart/2005/8/layout/list1"/>
    <dgm:cxn modelId="{69BC94E8-7655-CE40-A0AD-DA853F6F232C}" type="presParOf" srcId="{61507DE5-123B-8A40-AA09-181E6D033D81}" destId="{22BA6C7A-5514-6044-A19A-7F554D31DC15}" srcOrd="0" destOrd="0" presId="urn:microsoft.com/office/officeart/2005/8/layout/list1"/>
    <dgm:cxn modelId="{51CC20FB-1A8C-6B49-9513-082667276592}" type="presParOf" srcId="{61507DE5-123B-8A40-AA09-181E6D033D81}" destId="{BCA896C1-AB3C-ED4D-9DA4-1CBA2D5B1CEA}" srcOrd="1" destOrd="0" presId="urn:microsoft.com/office/officeart/2005/8/layout/list1"/>
    <dgm:cxn modelId="{B5D83304-5497-AC4B-858D-CC69B67FC6C3}" type="presParOf" srcId="{6FFF4DAF-E92B-B642-B44D-CFBFD1ACB33E}" destId="{068ECDDD-72F1-6642-8DCA-169D95DF889E}" srcOrd="1" destOrd="0" presId="urn:microsoft.com/office/officeart/2005/8/layout/list1"/>
    <dgm:cxn modelId="{1812C477-DAA6-1941-B277-9ABF23F3858D}" type="presParOf" srcId="{6FFF4DAF-E92B-B642-B44D-CFBFD1ACB33E}" destId="{4B800048-EF9D-A342-8C32-D6892B7184C9}" srcOrd="2" destOrd="0" presId="urn:microsoft.com/office/officeart/2005/8/layout/list1"/>
    <dgm:cxn modelId="{3040E238-DDB0-CF4C-938C-14C484FAD932}" type="presParOf" srcId="{6FFF4DAF-E92B-B642-B44D-CFBFD1ACB33E}" destId="{2A5A12CB-989C-DB4A-90F6-0A6DC3FD5B70}" srcOrd="3" destOrd="0" presId="urn:microsoft.com/office/officeart/2005/8/layout/list1"/>
    <dgm:cxn modelId="{5EC7EF8D-0758-1D44-95E6-56686BF3455A}" type="presParOf" srcId="{6FFF4DAF-E92B-B642-B44D-CFBFD1ACB33E}" destId="{439E21F2-C9AA-AA46-A44F-4D7725B48DDD}" srcOrd="4" destOrd="0" presId="urn:microsoft.com/office/officeart/2005/8/layout/list1"/>
    <dgm:cxn modelId="{F56E49C6-A8B6-DF45-8131-CA9633B0CE20}" type="presParOf" srcId="{439E21F2-C9AA-AA46-A44F-4D7725B48DDD}" destId="{2DA9F8D9-DAE1-1A41-9748-446C9F4CB11B}" srcOrd="0" destOrd="0" presId="urn:microsoft.com/office/officeart/2005/8/layout/list1"/>
    <dgm:cxn modelId="{4A2E7BBF-FCA7-B942-8699-0FFC7B6DE88D}" type="presParOf" srcId="{439E21F2-C9AA-AA46-A44F-4D7725B48DDD}" destId="{FF2271C4-2496-694D-AA0A-973949A4213E}" srcOrd="1" destOrd="0" presId="urn:microsoft.com/office/officeart/2005/8/layout/list1"/>
    <dgm:cxn modelId="{6E1C49A1-66EB-B449-A60C-48F314551822}" type="presParOf" srcId="{6FFF4DAF-E92B-B642-B44D-CFBFD1ACB33E}" destId="{313D02FB-C11A-2A48-AC60-ED724C84EC8F}" srcOrd="5" destOrd="0" presId="urn:microsoft.com/office/officeart/2005/8/layout/list1"/>
    <dgm:cxn modelId="{32F7E530-4EE9-9C4B-864A-F1F3DEA1957D}" type="presParOf" srcId="{6FFF4DAF-E92B-B642-B44D-CFBFD1ACB33E}" destId="{4BA8D09A-1C0C-9240-86D6-07FD18FA5141}" srcOrd="6" destOrd="0" presId="urn:microsoft.com/office/officeart/2005/8/layout/list1"/>
    <dgm:cxn modelId="{57E420F1-76B4-3441-A505-86042923D322}" type="presParOf" srcId="{6FFF4DAF-E92B-B642-B44D-CFBFD1ACB33E}" destId="{C48C74DA-297F-D141-A2DD-FF43BE998AF4}" srcOrd="7" destOrd="0" presId="urn:microsoft.com/office/officeart/2005/8/layout/list1"/>
    <dgm:cxn modelId="{E5A9B5AF-19E9-8D40-AD70-AD7C6D09C7EF}" type="presParOf" srcId="{6FFF4DAF-E92B-B642-B44D-CFBFD1ACB33E}" destId="{33A96C88-4AE8-B445-9646-B7605AB9A1E0}" srcOrd="8" destOrd="0" presId="urn:microsoft.com/office/officeart/2005/8/layout/list1"/>
    <dgm:cxn modelId="{24C4609D-35A6-C04E-897B-3FC7AAA22188}" type="presParOf" srcId="{33A96C88-4AE8-B445-9646-B7605AB9A1E0}" destId="{4F3844B1-6D34-5C4F-8C53-D44846A63BAB}" srcOrd="0" destOrd="0" presId="urn:microsoft.com/office/officeart/2005/8/layout/list1"/>
    <dgm:cxn modelId="{F3A4106E-FCD6-3B4D-8B4F-BB4E1026F94F}" type="presParOf" srcId="{33A96C88-4AE8-B445-9646-B7605AB9A1E0}" destId="{4F4BBB61-9B95-4D42-ABD2-C0F54F515AD0}" srcOrd="1" destOrd="0" presId="urn:microsoft.com/office/officeart/2005/8/layout/list1"/>
    <dgm:cxn modelId="{66A05E98-83CE-204D-A01C-8A495F3827A3}" type="presParOf" srcId="{6FFF4DAF-E92B-B642-B44D-CFBFD1ACB33E}" destId="{6EF57F55-2D0C-6E43-9255-D21AD8D5B0D5}" srcOrd="9" destOrd="0" presId="urn:microsoft.com/office/officeart/2005/8/layout/list1"/>
    <dgm:cxn modelId="{A27FAA7F-3E9E-C747-9A0D-463F00E2ED3F}" type="presParOf" srcId="{6FFF4DAF-E92B-B642-B44D-CFBFD1ACB33E}" destId="{D79988CE-3AC7-F94F-BA2E-659DE26065BD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D253D16-CA7E-5240-BFE5-E2FA34CDD1E8}" type="doc">
      <dgm:prSet loTypeId="urn:microsoft.com/office/officeart/2005/8/layout/chevron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E144014-A13F-2D4F-A74F-1195318D1EDB}">
      <dgm:prSet phldrT="[Text]" custT="1"/>
      <dgm:spPr>
        <a:solidFill>
          <a:srgbClr val="FFFFFF"/>
        </a:solidFill>
        <a:ln w="38100" cmpd="sng">
          <a:solidFill>
            <a:srgbClr val="000000"/>
          </a:solidFill>
        </a:ln>
      </dgm:spPr>
      <dgm:t>
        <a:bodyPr/>
        <a:lstStyle/>
        <a:p>
          <a:r>
            <a:rPr lang="ru-RU" sz="1400" b="1" dirty="0" smtClean="0">
              <a:solidFill>
                <a:srgbClr val="000000"/>
              </a:solidFill>
              <a:latin typeface="Times New Roman"/>
              <a:cs typeface="Times New Roman"/>
            </a:rPr>
            <a:t>1</a:t>
          </a:r>
          <a:endParaRPr lang="ru-RU" sz="1400" b="1" dirty="0">
            <a:solidFill>
              <a:srgbClr val="000000"/>
            </a:solidFill>
            <a:latin typeface="Times New Roman"/>
            <a:cs typeface="Times New Roman"/>
          </a:endParaRPr>
        </a:p>
      </dgm:t>
    </dgm:pt>
    <dgm:pt modelId="{0D0F7A97-4F41-224E-9C80-81D57F1F6842}" type="parTrans" cxnId="{232BE9EF-4129-2D40-9287-869D0A3EDDB8}">
      <dgm:prSet/>
      <dgm:spPr/>
      <dgm:t>
        <a:bodyPr/>
        <a:lstStyle/>
        <a:p>
          <a:endParaRPr lang="ru-RU"/>
        </a:p>
      </dgm:t>
    </dgm:pt>
    <dgm:pt modelId="{FBC93A4D-9493-6A46-8413-A75C1EC3D91D}" type="sibTrans" cxnId="{232BE9EF-4129-2D40-9287-869D0A3EDDB8}">
      <dgm:prSet/>
      <dgm:spPr/>
      <dgm:t>
        <a:bodyPr/>
        <a:lstStyle/>
        <a:p>
          <a:endParaRPr lang="ru-RU"/>
        </a:p>
      </dgm:t>
    </dgm:pt>
    <dgm:pt modelId="{332CF9B0-37B4-4C45-9CEE-BB247D18FF24}">
      <dgm:prSet phldrT="[Text]" custT="1"/>
      <dgm:spPr>
        <a:solidFill>
          <a:srgbClr val="FFFFFF"/>
        </a:solidFill>
        <a:ln w="38100" cmpd="sng">
          <a:solidFill>
            <a:srgbClr val="000000"/>
          </a:solidFill>
        </a:ln>
      </dgm:spPr>
      <dgm:t>
        <a:bodyPr/>
        <a:lstStyle/>
        <a:p>
          <a:pPr algn="just"/>
          <a:endParaRPr lang="ru-RU" sz="2000" b="1" dirty="0">
            <a:solidFill>
              <a:srgbClr val="000000"/>
            </a:solidFill>
            <a:latin typeface="+mj-lt"/>
            <a:cs typeface="Times New Roman"/>
          </a:endParaRPr>
        </a:p>
      </dgm:t>
    </dgm:pt>
    <dgm:pt modelId="{70D446DF-25F3-BE49-8637-B82DBB6A76B6}" type="parTrans" cxnId="{24D804FC-BA97-BD48-832E-B0552534C600}">
      <dgm:prSet/>
      <dgm:spPr/>
      <dgm:t>
        <a:bodyPr/>
        <a:lstStyle/>
        <a:p>
          <a:endParaRPr lang="ru-RU"/>
        </a:p>
      </dgm:t>
    </dgm:pt>
    <dgm:pt modelId="{A705F147-8156-7040-8812-EFE97583511F}" type="sibTrans" cxnId="{24D804FC-BA97-BD48-832E-B0552534C600}">
      <dgm:prSet/>
      <dgm:spPr/>
      <dgm:t>
        <a:bodyPr/>
        <a:lstStyle/>
        <a:p>
          <a:endParaRPr lang="ru-RU"/>
        </a:p>
      </dgm:t>
    </dgm:pt>
    <dgm:pt modelId="{F866FCE0-38EA-8245-A1B7-6BFA17C39B0D}">
      <dgm:prSet phldrT="[Text]" custT="1"/>
      <dgm:spPr>
        <a:solidFill>
          <a:srgbClr val="FFFFFF"/>
        </a:solidFill>
        <a:ln w="38100" cmpd="sng">
          <a:solidFill>
            <a:srgbClr val="000000"/>
          </a:solidFill>
        </a:ln>
      </dgm:spPr>
      <dgm:t>
        <a:bodyPr/>
        <a:lstStyle/>
        <a:p>
          <a:r>
            <a:rPr lang="ru-RU" sz="1400" b="1" dirty="0" smtClean="0">
              <a:solidFill>
                <a:srgbClr val="000000"/>
              </a:solidFill>
              <a:latin typeface="Times New Roman"/>
              <a:cs typeface="Times New Roman"/>
            </a:rPr>
            <a:t>2</a:t>
          </a:r>
          <a:endParaRPr lang="ru-RU" sz="1400" b="1" dirty="0">
            <a:solidFill>
              <a:srgbClr val="000000"/>
            </a:solidFill>
            <a:latin typeface="Times New Roman"/>
            <a:cs typeface="Times New Roman"/>
          </a:endParaRPr>
        </a:p>
      </dgm:t>
    </dgm:pt>
    <dgm:pt modelId="{B52612F6-A9B2-844B-96A6-187B18B69DA7}" type="parTrans" cxnId="{B9BBC571-4CF3-1646-9D7E-E153B59433A8}">
      <dgm:prSet/>
      <dgm:spPr/>
      <dgm:t>
        <a:bodyPr/>
        <a:lstStyle/>
        <a:p>
          <a:endParaRPr lang="ru-RU"/>
        </a:p>
      </dgm:t>
    </dgm:pt>
    <dgm:pt modelId="{3B345D2D-C769-4A40-8346-DA7EB76359C5}" type="sibTrans" cxnId="{B9BBC571-4CF3-1646-9D7E-E153B59433A8}">
      <dgm:prSet/>
      <dgm:spPr/>
      <dgm:t>
        <a:bodyPr/>
        <a:lstStyle/>
        <a:p>
          <a:endParaRPr lang="ru-RU"/>
        </a:p>
      </dgm:t>
    </dgm:pt>
    <dgm:pt modelId="{1DEAFA18-817A-C940-AF88-0DCEE57AB525}">
      <dgm:prSet phldrT="[Text]" custT="1"/>
      <dgm:spPr>
        <a:solidFill>
          <a:srgbClr val="FFFFFF"/>
        </a:solidFill>
        <a:ln w="38100" cmpd="sng">
          <a:solidFill>
            <a:srgbClr val="000000"/>
          </a:solidFill>
        </a:ln>
      </dgm:spPr>
      <dgm:t>
        <a:bodyPr/>
        <a:lstStyle/>
        <a:p>
          <a:r>
            <a:rPr lang="ru-RU" sz="2000" b="1" dirty="0" smtClean="0"/>
            <a:t>реконструкция на занятии ситуаций естественного общения, подразумевающего использование изученных оборотов;</a:t>
          </a:r>
          <a:endParaRPr lang="ru-RU" sz="2000" b="1" dirty="0">
            <a:solidFill>
              <a:srgbClr val="000000"/>
            </a:solidFill>
            <a:latin typeface="Times New Roman"/>
            <a:cs typeface="Times New Roman"/>
          </a:endParaRPr>
        </a:p>
      </dgm:t>
    </dgm:pt>
    <dgm:pt modelId="{1DB1D2E3-2381-9F47-9600-8AE56CD4F38F}" type="parTrans" cxnId="{7BB1170B-C225-B44B-BC7A-F0117C690020}">
      <dgm:prSet/>
      <dgm:spPr/>
      <dgm:t>
        <a:bodyPr/>
        <a:lstStyle/>
        <a:p>
          <a:endParaRPr lang="ru-RU"/>
        </a:p>
      </dgm:t>
    </dgm:pt>
    <dgm:pt modelId="{3A0CBB69-F3FD-5244-B716-926E80C28093}" type="sibTrans" cxnId="{7BB1170B-C225-B44B-BC7A-F0117C690020}">
      <dgm:prSet/>
      <dgm:spPr/>
      <dgm:t>
        <a:bodyPr/>
        <a:lstStyle/>
        <a:p>
          <a:endParaRPr lang="ru-RU"/>
        </a:p>
      </dgm:t>
    </dgm:pt>
    <dgm:pt modelId="{0417D882-E471-6C41-BD25-4687EE83AACF}">
      <dgm:prSet phldrT="[Text]" custT="1"/>
      <dgm:spPr>
        <a:solidFill>
          <a:srgbClr val="FFFFFF"/>
        </a:solidFill>
        <a:ln w="38100" cmpd="sng">
          <a:solidFill>
            <a:srgbClr val="000000"/>
          </a:solidFill>
        </a:ln>
      </dgm:spPr>
      <dgm:t>
        <a:bodyPr/>
        <a:lstStyle/>
        <a:p>
          <a:r>
            <a:rPr lang="ru-RU" sz="1400" b="1" dirty="0" smtClean="0">
              <a:solidFill>
                <a:srgbClr val="000000"/>
              </a:solidFill>
              <a:latin typeface="Times New Roman"/>
              <a:cs typeface="Times New Roman"/>
            </a:rPr>
            <a:t>3</a:t>
          </a:r>
          <a:endParaRPr lang="ru-RU" sz="1400" b="1" dirty="0">
            <a:solidFill>
              <a:srgbClr val="000000"/>
            </a:solidFill>
            <a:latin typeface="Times New Roman"/>
            <a:cs typeface="Times New Roman"/>
          </a:endParaRPr>
        </a:p>
      </dgm:t>
    </dgm:pt>
    <dgm:pt modelId="{76A6B6B3-B021-994B-B18F-5ADAC54D3C7D}" type="parTrans" cxnId="{A2CEC0AB-1739-8B4C-8D72-C5FA4C45C113}">
      <dgm:prSet/>
      <dgm:spPr/>
      <dgm:t>
        <a:bodyPr/>
        <a:lstStyle/>
        <a:p>
          <a:endParaRPr lang="ru-RU"/>
        </a:p>
      </dgm:t>
    </dgm:pt>
    <dgm:pt modelId="{4EAEB13D-B840-1D4A-8946-EE3421B49F7A}" type="sibTrans" cxnId="{A2CEC0AB-1739-8B4C-8D72-C5FA4C45C113}">
      <dgm:prSet/>
      <dgm:spPr/>
      <dgm:t>
        <a:bodyPr/>
        <a:lstStyle/>
        <a:p>
          <a:endParaRPr lang="ru-RU"/>
        </a:p>
      </dgm:t>
    </dgm:pt>
    <dgm:pt modelId="{EAD94129-EE9D-3049-AE83-3845BAA153D1}">
      <dgm:prSet phldrT="[Text]" custT="1"/>
      <dgm:spPr>
        <a:solidFill>
          <a:srgbClr val="FFFFFF"/>
        </a:solidFill>
        <a:ln w="38100" cmpd="sng">
          <a:solidFill>
            <a:srgbClr val="000000"/>
          </a:solidFill>
        </a:ln>
      </dgm:spPr>
      <dgm:t>
        <a:bodyPr/>
        <a:lstStyle/>
        <a:p>
          <a:r>
            <a:rPr lang="ru-RU" sz="2000" b="1" dirty="0" smtClean="0"/>
            <a:t>развитие творческих способностей учащихся. </a:t>
          </a:r>
          <a:endParaRPr lang="ru-RU" sz="2000" b="1" dirty="0">
            <a:solidFill>
              <a:srgbClr val="000000"/>
            </a:solidFill>
            <a:latin typeface="Times New Roman"/>
            <a:cs typeface="Times New Roman"/>
          </a:endParaRPr>
        </a:p>
      </dgm:t>
    </dgm:pt>
    <dgm:pt modelId="{4DEEBCD7-056D-CD45-BCCF-741C3877DE7F}" type="parTrans" cxnId="{0A718937-702E-B946-A5F7-C8697533D660}">
      <dgm:prSet/>
      <dgm:spPr/>
      <dgm:t>
        <a:bodyPr/>
        <a:lstStyle/>
        <a:p>
          <a:endParaRPr lang="ru-RU"/>
        </a:p>
      </dgm:t>
    </dgm:pt>
    <dgm:pt modelId="{C9599BAE-E890-7143-9CB2-A5680A70C574}" type="sibTrans" cxnId="{0A718937-702E-B946-A5F7-C8697533D660}">
      <dgm:prSet/>
      <dgm:spPr/>
      <dgm:t>
        <a:bodyPr/>
        <a:lstStyle/>
        <a:p>
          <a:endParaRPr lang="ru-RU"/>
        </a:p>
      </dgm:t>
    </dgm:pt>
    <dgm:pt modelId="{BDBF30D0-9BBA-4CCD-9CBB-CDA97848C002}">
      <dgm:prSet custT="1"/>
      <dgm:spPr/>
      <dgm:t>
        <a:bodyPr/>
        <a:lstStyle/>
        <a:p>
          <a:r>
            <a:rPr lang="ru-RU" sz="2000" b="1" dirty="0" smtClean="0">
              <a:latin typeface="+mj-lt"/>
            </a:rPr>
            <a:t>изучение речевых образцов, которые содержат определённые трудности грамматического характера, а также актуализация их употребления в речи;</a:t>
          </a:r>
          <a:endParaRPr lang="ru-RU" sz="2000" b="1" dirty="0">
            <a:latin typeface="+mj-lt"/>
          </a:endParaRPr>
        </a:p>
      </dgm:t>
    </dgm:pt>
    <dgm:pt modelId="{6ED71C4D-C0EE-4145-8726-2EDE8BB478C4}" type="parTrans" cxnId="{B6A02F96-715E-4F45-A5CE-F0D5F1D5FC80}">
      <dgm:prSet/>
      <dgm:spPr/>
      <dgm:t>
        <a:bodyPr/>
        <a:lstStyle/>
        <a:p>
          <a:endParaRPr lang="ru-RU"/>
        </a:p>
      </dgm:t>
    </dgm:pt>
    <dgm:pt modelId="{7F1C20B4-A38B-4BD5-BDDD-CD4C9C590622}" type="sibTrans" cxnId="{B6A02F96-715E-4F45-A5CE-F0D5F1D5FC80}">
      <dgm:prSet/>
      <dgm:spPr/>
      <dgm:t>
        <a:bodyPr/>
        <a:lstStyle/>
        <a:p>
          <a:endParaRPr lang="ru-RU"/>
        </a:p>
      </dgm:t>
    </dgm:pt>
    <dgm:pt modelId="{D04AB229-3980-B144-AE9F-F235A2DB1F30}" type="pres">
      <dgm:prSet presAssocID="{BD253D16-CA7E-5240-BFE5-E2FA34CDD1E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E41913E-C434-8548-8E60-ECB63487AB54}" type="pres">
      <dgm:prSet presAssocID="{0E144014-A13F-2D4F-A74F-1195318D1EDB}" presName="composite" presStyleCnt="0"/>
      <dgm:spPr/>
    </dgm:pt>
    <dgm:pt modelId="{6B44487C-8AFA-4340-BAF3-768C6B81FA2C}" type="pres">
      <dgm:prSet presAssocID="{0E144014-A13F-2D4F-A74F-1195318D1EDB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3883AF-E2A4-9745-AAB5-0E0B86FC1A28}" type="pres">
      <dgm:prSet presAssocID="{0E144014-A13F-2D4F-A74F-1195318D1EDB}" presName="descendantText" presStyleLbl="alignAcc1" presStyleIdx="0" presStyleCnt="3" custScaleY="144922" custLinFactNeighborX="125" custLinFactNeighborY="-2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6EDF3B-3E78-4045-A543-1F2CD4A34856}" type="pres">
      <dgm:prSet presAssocID="{FBC93A4D-9493-6A46-8413-A75C1EC3D91D}" presName="sp" presStyleCnt="0"/>
      <dgm:spPr/>
    </dgm:pt>
    <dgm:pt modelId="{48B3D4B2-AA73-1747-AF87-36E3DD372217}" type="pres">
      <dgm:prSet presAssocID="{F866FCE0-38EA-8245-A1B7-6BFA17C39B0D}" presName="composite" presStyleCnt="0"/>
      <dgm:spPr/>
    </dgm:pt>
    <dgm:pt modelId="{8B36806E-4025-1649-9337-2F08970B3F69}" type="pres">
      <dgm:prSet presAssocID="{F866FCE0-38EA-8245-A1B7-6BFA17C39B0D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CD597E-C9E7-D140-A81E-49E4960AD293}" type="pres">
      <dgm:prSet presAssocID="{F866FCE0-38EA-8245-A1B7-6BFA17C39B0D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FFB029-C6BC-5F4E-8A01-A406A4A6F8FD}" type="pres">
      <dgm:prSet presAssocID="{3B345D2D-C769-4A40-8346-DA7EB76359C5}" presName="sp" presStyleCnt="0"/>
      <dgm:spPr/>
    </dgm:pt>
    <dgm:pt modelId="{ECF8B262-C4F1-7242-96EA-DC07E801F024}" type="pres">
      <dgm:prSet presAssocID="{0417D882-E471-6C41-BD25-4687EE83AACF}" presName="composite" presStyleCnt="0"/>
      <dgm:spPr/>
    </dgm:pt>
    <dgm:pt modelId="{8AA22698-83E1-A648-A711-48E409303024}" type="pres">
      <dgm:prSet presAssocID="{0417D882-E471-6C41-BD25-4687EE83AACF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C7EFAD-6DE3-1942-BA55-570EDDF8A43A}" type="pres">
      <dgm:prSet presAssocID="{0417D882-E471-6C41-BD25-4687EE83AACF}" presName="descendantText" presStyleLbl="alignAcc1" presStyleIdx="2" presStyleCnt="3" custLinFactNeighborX="138" custLinFactNeighborY="-29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8A800C1-6F13-8642-B99E-6A5B455D65A3}" type="presOf" srcId="{F866FCE0-38EA-8245-A1B7-6BFA17C39B0D}" destId="{8B36806E-4025-1649-9337-2F08970B3F69}" srcOrd="0" destOrd="0" presId="urn:microsoft.com/office/officeart/2005/8/layout/chevron2"/>
    <dgm:cxn modelId="{7BB1170B-C225-B44B-BC7A-F0117C690020}" srcId="{F866FCE0-38EA-8245-A1B7-6BFA17C39B0D}" destId="{1DEAFA18-817A-C940-AF88-0DCEE57AB525}" srcOrd="0" destOrd="0" parTransId="{1DB1D2E3-2381-9F47-9600-8AE56CD4F38F}" sibTransId="{3A0CBB69-F3FD-5244-B716-926E80C28093}"/>
    <dgm:cxn modelId="{0A718937-702E-B946-A5F7-C8697533D660}" srcId="{0417D882-E471-6C41-BD25-4687EE83AACF}" destId="{EAD94129-EE9D-3049-AE83-3845BAA153D1}" srcOrd="0" destOrd="0" parTransId="{4DEEBCD7-056D-CD45-BCCF-741C3877DE7F}" sibTransId="{C9599BAE-E890-7143-9CB2-A5680A70C574}"/>
    <dgm:cxn modelId="{24D804FC-BA97-BD48-832E-B0552534C600}" srcId="{0E144014-A13F-2D4F-A74F-1195318D1EDB}" destId="{332CF9B0-37B4-4C45-9CEE-BB247D18FF24}" srcOrd="0" destOrd="0" parTransId="{70D446DF-25F3-BE49-8637-B82DBB6A76B6}" sibTransId="{A705F147-8156-7040-8812-EFE97583511F}"/>
    <dgm:cxn modelId="{A2CEC0AB-1739-8B4C-8D72-C5FA4C45C113}" srcId="{BD253D16-CA7E-5240-BFE5-E2FA34CDD1E8}" destId="{0417D882-E471-6C41-BD25-4687EE83AACF}" srcOrd="2" destOrd="0" parTransId="{76A6B6B3-B021-994B-B18F-5ADAC54D3C7D}" sibTransId="{4EAEB13D-B840-1D4A-8946-EE3421B49F7A}"/>
    <dgm:cxn modelId="{968B1883-167E-B144-8577-B352B568C57F}" type="presOf" srcId="{0E144014-A13F-2D4F-A74F-1195318D1EDB}" destId="{6B44487C-8AFA-4340-BAF3-768C6B81FA2C}" srcOrd="0" destOrd="0" presId="urn:microsoft.com/office/officeart/2005/8/layout/chevron2"/>
    <dgm:cxn modelId="{C39F1289-5F4D-D342-8382-721245ABFEAC}" type="presOf" srcId="{EAD94129-EE9D-3049-AE83-3845BAA153D1}" destId="{EDC7EFAD-6DE3-1942-BA55-570EDDF8A43A}" srcOrd="0" destOrd="0" presId="urn:microsoft.com/office/officeart/2005/8/layout/chevron2"/>
    <dgm:cxn modelId="{E7E477B1-7F71-4477-91DA-C5410C1B5364}" type="presOf" srcId="{BDBF30D0-9BBA-4CCD-9CBB-CDA97848C002}" destId="{013883AF-E2A4-9745-AAB5-0E0B86FC1A28}" srcOrd="0" destOrd="1" presId="urn:microsoft.com/office/officeart/2005/8/layout/chevron2"/>
    <dgm:cxn modelId="{17716813-C274-6542-9E52-2293E521996A}" type="presOf" srcId="{0417D882-E471-6C41-BD25-4687EE83AACF}" destId="{8AA22698-83E1-A648-A711-48E409303024}" srcOrd="0" destOrd="0" presId="urn:microsoft.com/office/officeart/2005/8/layout/chevron2"/>
    <dgm:cxn modelId="{07A9FAC8-76A0-1E47-B1B4-B1223DD7242C}" type="presOf" srcId="{BD253D16-CA7E-5240-BFE5-E2FA34CDD1E8}" destId="{D04AB229-3980-B144-AE9F-F235A2DB1F30}" srcOrd="0" destOrd="0" presId="urn:microsoft.com/office/officeart/2005/8/layout/chevron2"/>
    <dgm:cxn modelId="{232BE9EF-4129-2D40-9287-869D0A3EDDB8}" srcId="{BD253D16-CA7E-5240-BFE5-E2FA34CDD1E8}" destId="{0E144014-A13F-2D4F-A74F-1195318D1EDB}" srcOrd="0" destOrd="0" parTransId="{0D0F7A97-4F41-224E-9C80-81D57F1F6842}" sibTransId="{FBC93A4D-9493-6A46-8413-A75C1EC3D91D}"/>
    <dgm:cxn modelId="{293415F2-1BCA-634A-95CD-4A508D28A904}" type="presOf" srcId="{1DEAFA18-817A-C940-AF88-0DCEE57AB525}" destId="{F6CD597E-C9E7-D140-A81E-49E4960AD293}" srcOrd="0" destOrd="0" presId="urn:microsoft.com/office/officeart/2005/8/layout/chevron2"/>
    <dgm:cxn modelId="{C4DD6D02-4610-5244-94F5-4443B567C51D}" type="presOf" srcId="{332CF9B0-37B4-4C45-9CEE-BB247D18FF24}" destId="{013883AF-E2A4-9745-AAB5-0E0B86FC1A28}" srcOrd="0" destOrd="0" presId="urn:microsoft.com/office/officeart/2005/8/layout/chevron2"/>
    <dgm:cxn modelId="{B6A02F96-715E-4F45-A5CE-F0D5F1D5FC80}" srcId="{0E144014-A13F-2D4F-A74F-1195318D1EDB}" destId="{BDBF30D0-9BBA-4CCD-9CBB-CDA97848C002}" srcOrd="1" destOrd="0" parTransId="{6ED71C4D-C0EE-4145-8726-2EDE8BB478C4}" sibTransId="{7F1C20B4-A38B-4BD5-BDDD-CD4C9C590622}"/>
    <dgm:cxn modelId="{B9BBC571-4CF3-1646-9D7E-E153B59433A8}" srcId="{BD253D16-CA7E-5240-BFE5-E2FA34CDD1E8}" destId="{F866FCE0-38EA-8245-A1B7-6BFA17C39B0D}" srcOrd="1" destOrd="0" parTransId="{B52612F6-A9B2-844B-96A6-187B18B69DA7}" sibTransId="{3B345D2D-C769-4A40-8346-DA7EB76359C5}"/>
    <dgm:cxn modelId="{4E88DECA-1D7B-5B46-B167-8993A1CEBB06}" type="presParOf" srcId="{D04AB229-3980-B144-AE9F-F235A2DB1F30}" destId="{1E41913E-C434-8548-8E60-ECB63487AB54}" srcOrd="0" destOrd="0" presId="urn:microsoft.com/office/officeart/2005/8/layout/chevron2"/>
    <dgm:cxn modelId="{DF441B2A-101A-A44D-8255-3D6DED5BF39D}" type="presParOf" srcId="{1E41913E-C434-8548-8E60-ECB63487AB54}" destId="{6B44487C-8AFA-4340-BAF3-768C6B81FA2C}" srcOrd="0" destOrd="0" presId="urn:microsoft.com/office/officeart/2005/8/layout/chevron2"/>
    <dgm:cxn modelId="{28BCDFAE-1ADC-1E4C-80C8-2999A2D76745}" type="presParOf" srcId="{1E41913E-C434-8548-8E60-ECB63487AB54}" destId="{013883AF-E2A4-9745-AAB5-0E0B86FC1A28}" srcOrd="1" destOrd="0" presId="urn:microsoft.com/office/officeart/2005/8/layout/chevron2"/>
    <dgm:cxn modelId="{84219626-8D5D-164F-A746-62867E5E5E17}" type="presParOf" srcId="{D04AB229-3980-B144-AE9F-F235A2DB1F30}" destId="{7B6EDF3B-3E78-4045-A543-1F2CD4A34856}" srcOrd="1" destOrd="0" presId="urn:microsoft.com/office/officeart/2005/8/layout/chevron2"/>
    <dgm:cxn modelId="{F31A842C-91B4-254C-8B5B-702444529571}" type="presParOf" srcId="{D04AB229-3980-B144-AE9F-F235A2DB1F30}" destId="{48B3D4B2-AA73-1747-AF87-36E3DD372217}" srcOrd="2" destOrd="0" presId="urn:microsoft.com/office/officeart/2005/8/layout/chevron2"/>
    <dgm:cxn modelId="{C2A0551E-C4A1-204F-9210-0AA45493B4AF}" type="presParOf" srcId="{48B3D4B2-AA73-1747-AF87-36E3DD372217}" destId="{8B36806E-4025-1649-9337-2F08970B3F69}" srcOrd="0" destOrd="0" presId="urn:microsoft.com/office/officeart/2005/8/layout/chevron2"/>
    <dgm:cxn modelId="{EAD94A35-EACC-F14B-B5CC-CB2E6AF75B73}" type="presParOf" srcId="{48B3D4B2-AA73-1747-AF87-36E3DD372217}" destId="{F6CD597E-C9E7-D140-A81E-49E4960AD293}" srcOrd="1" destOrd="0" presId="urn:microsoft.com/office/officeart/2005/8/layout/chevron2"/>
    <dgm:cxn modelId="{5C938F6F-373D-C54E-8AE4-77743FE59461}" type="presParOf" srcId="{D04AB229-3980-B144-AE9F-F235A2DB1F30}" destId="{8CFFB029-C6BC-5F4E-8A01-A406A4A6F8FD}" srcOrd="3" destOrd="0" presId="urn:microsoft.com/office/officeart/2005/8/layout/chevron2"/>
    <dgm:cxn modelId="{5DA26A8A-4F27-C042-B4BB-0D5CDE6B15EF}" type="presParOf" srcId="{D04AB229-3980-B144-AE9F-F235A2DB1F30}" destId="{ECF8B262-C4F1-7242-96EA-DC07E801F024}" srcOrd="4" destOrd="0" presId="urn:microsoft.com/office/officeart/2005/8/layout/chevron2"/>
    <dgm:cxn modelId="{4FCBEB1F-D2EC-E245-A400-19774EAF71E6}" type="presParOf" srcId="{ECF8B262-C4F1-7242-96EA-DC07E801F024}" destId="{8AA22698-83E1-A648-A711-48E409303024}" srcOrd="0" destOrd="0" presId="urn:microsoft.com/office/officeart/2005/8/layout/chevron2"/>
    <dgm:cxn modelId="{D3D3726B-5B0B-E348-BF81-9857C6A2506A}" type="presParOf" srcId="{ECF8B262-C4F1-7242-96EA-DC07E801F024}" destId="{EDC7EFAD-6DE3-1942-BA55-570EDDF8A43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D253D16-CA7E-5240-BFE5-E2FA34CDD1E8}" type="doc">
      <dgm:prSet loTypeId="urn:microsoft.com/office/officeart/2005/8/layout/chevron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E144014-A13F-2D4F-A74F-1195318D1EDB}">
      <dgm:prSet phldrT="[Text]" custT="1"/>
      <dgm:spPr>
        <a:solidFill>
          <a:srgbClr val="FFFFFF"/>
        </a:solidFill>
        <a:ln w="38100" cmpd="sng">
          <a:solidFill>
            <a:srgbClr val="000000"/>
          </a:solidFill>
        </a:ln>
      </dgm:spPr>
      <dgm:t>
        <a:bodyPr/>
        <a:lstStyle/>
        <a:p>
          <a:r>
            <a:rPr lang="ru-RU" sz="1400" b="1" dirty="0" smtClean="0">
              <a:solidFill>
                <a:srgbClr val="000000"/>
              </a:solidFill>
              <a:latin typeface="Times New Roman"/>
              <a:cs typeface="Times New Roman"/>
            </a:rPr>
            <a:t>1</a:t>
          </a:r>
          <a:endParaRPr lang="ru-RU" sz="1400" b="1" dirty="0">
            <a:solidFill>
              <a:srgbClr val="000000"/>
            </a:solidFill>
            <a:latin typeface="Times New Roman"/>
            <a:cs typeface="Times New Roman"/>
          </a:endParaRPr>
        </a:p>
      </dgm:t>
    </dgm:pt>
    <dgm:pt modelId="{0D0F7A97-4F41-224E-9C80-81D57F1F6842}" type="parTrans" cxnId="{232BE9EF-4129-2D40-9287-869D0A3EDDB8}">
      <dgm:prSet/>
      <dgm:spPr/>
      <dgm:t>
        <a:bodyPr/>
        <a:lstStyle/>
        <a:p>
          <a:endParaRPr lang="ru-RU"/>
        </a:p>
      </dgm:t>
    </dgm:pt>
    <dgm:pt modelId="{FBC93A4D-9493-6A46-8413-A75C1EC3D91D}" type="sibTrans" cxnId="{232BE9EF-4129-2D40-9287-869D0A3EDDB8}">
      <dgm:prSet/>
      <dgm:spPr/>
      <dgm:t>
        <a:bodyPr/>
        <a:lstStyle/>
        <a:p>
          <a:endParaRPr lang="ru-RU"/>
        </a:p>
      </dgm:t>
    </dgm:pt>
    <dgm:pt modelId="{332CF9B0-37B4-4C45-9CEE-BB247D18FF24}">
      <dgm:prSet phldrT="[Text]" custT="1"/>
      <dgm:spPr>
        <a:solidFill>
          <a:srgbClr val="FFFFFF"/>
        </a:solidFill>
        <a:ln w="38100" cmpd="sng">
          <a:solidFill>
            <a:srgbClr val="000000"/>
          </a:solidFill>
        </a:ln>
      </dgm:spPr>
      <dgm:t>
        <a:bodyPr/>
        <a:lstStyle/>
        <a:p>
          <a:pPr algn="just"/>
          <a:endParaRPr lang="ru-RU" sz="3600" b="1" dirty="0">
            <a:solidFill>
              <a:srgbClr val="000000"/>
            </a:solidFill>
            <a:latin typeface="+mn-lt"/>
            <a:cs typeface="Times New Roman"/>
          </a:endParaRPr>
        </a:p>
      </dgm:t>
    </dgm:pt>
    <dgm:pt modelId="{70D446DF-25F3-BE49-8637-B82DBB6A76B6}" type="parTrans" cxnId="{24D804FC-BA97-BD48-832E-B0552534C600}">
      <dgm:prSet/>
      <dgm:spPr/>
      <dgm:t>
        <a:bodyPr/>
        <a:lstStyle/>
        <a:p>
          <a:endParaRPr lang="ru-RU"/>
        </a:p>
      </dgm:t>
    </dgm:pt>
    <dgm:pt modelId="{A705F147-8156-7040-8812-EFE97583511F}" type="sibTrans" cxnId="{24D804FC-BA97-BD48-832E-B0552534C600}">
      <dgm:prSet/>
      <dgm:spPr/>
      <dgm:t>
        <a:bodyPr/>
        <a:lstStyle/>
        <a:p>
          <a:endParaRPr lang="ru-RU"/>
        </a:p>
      </dgm:t>
    </dgm:pt>
    <dgm:pt modelId="{F866FCE0-38EA-8245-A1B7-6BFA17C39B0D}">
      <dgm:prSet phldrT="[Text]" custT="1"/>
      <dgm:spPr>
        <a:solidFill>
          <a:srgbClr val="FFFFFF"/>
        </a:solidFill>
        <a:ln w="38100" cmpd="sng">
          <a:solidFill>
            <a:srgbClr val="000000"/>
          </a:solidFill>
        </a:ln>
      </dgm:spPr>
      <dgm:t>
        <a:bodyPr/>
        <a:lstStyle/>
        <a:p>
          <a:r>
            <a:rPr lang="ru-RU" sz="1400" b="1" dirty="0" smtClean="0">
              <a:solidFill>
                <a:srgbClr val="000000"/>
              </a:solidFill>
              <a:latin typeface="Times New Roman"/>
              <a:cs typeface="Times New Roman"/>
            </a:rPr>
            <a:t>2</a:t>
          </a:r>
          <a:endParaRPr lang="ru-RU" sz="1400" b="1" dirty="0">
            <a:solidFill>
              <a:srgbClr val="000000"/>
            </a:solidFill>
            <a:latin typeface="Times New Roman"/>
            <a:cs typeface="Times New Roman"/>
          </a:endParaRPr>
        </a:p>
      </dgm:t>
    </dgm:pt>
    <dgm:pt modelId="{B52612F6-A9B2-844B-96A6-187B18B69DA7}" type="parTrans" cxnId="{B9BBC571-4CF3-1646-9D7E-E153B59433A8}">
      <dgm:prSet/>
      <dgm:spPr/>
      <dgm:t>
        <a:bodyPr/>
        <a:lstStyle/>
        <a:p>
          <a:endParaRPr lang="ru-RU"/>
        </a:p>
      </dgm:t>
    </dgm:pt>
    <dgm:pt modelId="{3B345D2D-C769-4A40-8346-DA7EB76359C5}" type="sibTrans" cxnId="{B9BBC571-4CF3-1646-9D7E-E153B59433A8}">
      <dgm:prSet/>
      <dgm:spPr/>
      <dgm:t>
        <a:bodyPr/>
        <a:lstStyle/>
        <a:p>
          <a:endParaRPr lang="ru-RU"/>
        </a:p>
      </dgm:t>
    </dgm:pt>
    <dgm:pt modelId="{1DEAFA18-817A-C940-AF88-0DCEE57AB525}">
      <dgm:prSet phldrT="[Text]" custT="1"/>
      <dgm:spPr>
        <a:solidFill>
          <a:srgbClr val="FFFFFF"/>
        </a:solidFill>
        <a:ln w="38100" cmpd="sng">
          <a:solidFill>
            <a:srgbClr val="000000"/>
          </a:solidFill>
        </a:ln>
      </dgm:spPr>
      <dgm:t>
        <a:bodyPr/>
        <a:lstStyle/>
        <a:p>
          <a:endParaRPr lang="ru-RU" sz="2000" b="1" dirty="0">
            <a:solidFill>
              <a:srgbClr val="000000"/>
            </a:solidFill>
            <a:latin typeface="Times New Roman"/>
            <a:cs typeface="Times New Roman"/>
          </a:endParaRPr>
        </a:p>
      </dgm:t>
    </dgm:pt>
    <dgm:pt modelId="{1DB1D2E3-2381-9F47-9600-8AE56CD4F38F}" type="parTrans" cxnId="{7BB1170B-C225-B44B-BC7A-F0117C690020}">
      <dgm:prSet/>
      <dgm:spPr/>
      <dgm:t>
        <a:bodyPr/>
        <a:lstStyle/>
        <a:p>
          <a:endParaRPr lang="ru-RU"/>
        </a:p>
      </dgm:t>
    </dgm:pt>
    <dgm:pt modelId="{3A0CBB69-F3FD-5244-B716-926E80C28093}" type="sibTrans" cxnId="{7BB1170B-C225-B44B-BC7A-F0117C690020}">
      <dgm:prSet/>
      <dgm:spPr/>
      <dgm:t>
        <a:bodyPr/>
        <a:lstStyle/>
        <a:p>
          <a:endParaRPr lang="ru-RU"/>
        </a:p>
      </dgm:t>
    </dgm:pt>
    <dgm:pt modelId="{6B39A934-0863-4E36-AFE5-EB32F0588FE9}">
      <dgm:prSet custT="1"/>
      <dgm:spPr/>
      <dgm:t>
        <a:bodyPr/>
        <a:lstStyle/>
        <a:p>
          <a:r>
            <a:rPr lang="ru-RU" sz="2400" b="1" dirty="0" smtClean="0">
              <a:latin typeface="+mn-lt"/>
            </a:rPr>
            <a:t>практика в употреблении нового лексического материала в условиях, приближенных к ситуациям естественного общения;</a:t>
          </a:r>
          <a:endParaRPr lang="ru-RU" sz="2400" b="1" dirty="0">
            <a:latin typeface="+mn-lt"/>
          </a:endParaRPr>
        </a:p>
      </dgm:t>
    </dgm:pt>
    <dgm:pt modelId="{E51E18AB-1363-4C25-A502-489FF1FB9FE2}" type="parTrans" cxnId="{E6F263C0-BA09-489E-B88A-51212519D3A6}">
      <dgm:prSet/>
      <dgm:spPr/>
      <dgm:t>
        <a:bodyPr/>
        <a:lstStyle/>
        <a:p>
          <a:endParaRPr lang="ru-RU"/>
        </a:p>
      </dgm:t>
    </dgm:pt>
    <dgm:pt modelId="{977B1A57-4CD1-4120-B0E4-D07AE1B7F524}" type="sibTrans" cxnId="{E6F263C0-BA09-489E-B88A-51212519D3A6}">
      <dgm:prSet/>
      <dgm:spPr/>
      <dgm:t>
        <a:bodyPr/>
        <a:lstStyle/>
        <a:p>
          <a:endParaRPr lang="ru-RU"/>
        </a:p>
      </dgm:t>
    </dgm:pt>
    <dgm:pt modelId="{FBF05F2B-01DA-48C3-989D-D902F8929ED1}">
      <dgm:prSet custT="1"/>
      <dgm:spPr/>
      <dgm:t>
        <a:bodyPr/>
        <a:lstStyle/>
        <a:p>
          <a:r>
            <a:rPr lang="ru-RU" sz="2400" b="1" dirty="0" smtClean="0"/>
            <a:t>ознакомление с сочетаемостью слов.</a:t>
          </a:r>
          <a:endParaRPr lang="ru-RU" sz="2400" b="1" dirty="0"/>
        </a:p>
      </dgm:t>
    </dgm:pt>
    <dgm:pt modelId="{CF9476E1-3617-488E-A838-C834A81DF32A}" type="parTrans" cxnId="{B13ADF7D-C00F-4BD3-932F-315944A47A83}">
      <dgm:prSet/>
      <dgm:spPr/>
      <dgm:t>
        <a:bodyPr/>
        <a:lstStyle/>
        <a:p>
          <a:endParaRPr lang="ru-RU"/>
        </a:p>
      </dgm:t>
    </dgm:pt>
    <dgm:pt modelId="{EDCEDFA5-2A76-4C37-AEA4-095312084827}" type="sibTrans" cxnId="{B13ADF7D-C00F-4BD3-932F-315944A47A83}">
      <dgm:prSet/>
      <dgm:spPr/>
      <dgm:t>
        <a:bodyPr/>
        <a:lstStyle/>
        <a:p>
          <a:endParaRPr lang="ru-RU"/>
        </a:p>
      </dgm:t>
    </dgm:pt>
    <dgm:pt modelId="{D04AB229-3980-B144-AE9F-F235A2DB1F30}" type="pres">
      <dgm:prSet presAssocID="{BD253D16-CA7E-5240-BFE5-E2FA34CDD1E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E41913E-C434-8548-8E60-ECB63487AB54}" type="pres">
      <dgm:prSet presAssocID="{0E144014-A13F-2D4F-A74F-1195318D1EDB}" presName="composite" presStyleCnt="0"/>
      <dgm:spPr/>
    </dgm:pt>
    <dgm:pt modelId="{6B44487C-8AFA-4340-BAF3-768C6B81FA2C}" type="pres">
      <dgm:prSet presAssocID="{0E144014-A13F-2D4F-A74F-1195318D1EDB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3883AF-E2A4-9745-AAB5-0E0B86FC1A28}" type="pres">
      <dgm:prSet presAssocID="{0E144014-A13F-2D4F-A74F-1195318D1EDB}" presName="descendantText" presStyleLbl="alignAcc1" presStyleIdx="0" presStyleCnt="2" custScaleY="144922" custLinFactNeighborX="125" custLinFactNeighborY="-2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6EDF3B-3E78-4045-A543-1F2CD4A34856}" type="pres">
      <dgm:prSet presAssocID="{FBC93A4D-9493-6A46-8413-A75C1EC3D91D}" presName="sp" presStyleCnt="0"/>
      <dgm:spPr/>
    </dgm:pt>
    <dgm:pt modelId="{48B3D4B2-AA73-1747-AF87-36E3DD372217}" type="pres">
      <dgm:prSet presAssocID="{F866FCE0-38EA-8245-A1B7-6BFA17C39B0D}" presName="composite" presStyleCnt="0"/>
      <dgm:spPr/>
    </dgm:pt>
    <dgm:pt modelId="{8B36806E-4025-1649-9337-2F08970B3F69}" type="pres">
      <dgm:prSet presAssocID="{F866FCE0-38EA-8245-A1B7-6BFA17C39B0D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CD597E-C9E7-D140-A81E-49E4960AD293}" type="pres">
      <dgm:prSet presAssocID="{F866FCE0-38EA-8245-A1B7-6BFA17C39B0D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13ADF7D-C00F-4BD3-932F-315944A47A83}" srcId="{F866FCE0-38EA-8245-A1B7-6BFA17C39B0D}" destId="{FBF05F2B-01DA-48C3-989D-D902F8929ED1}" srcOrd="1" destOrd="0" parTransId="{CF9476E1-3617-488E-A838-C834A81DF32A}" sibTransId="{EDCEDFA5-2A76-4C37-AEA4-095312084827}"/>
    <dgm:cxn modelId="{9F3619E5-D0DC-4AB5-BA40-D878C4B391E1}" type="presOf" srcId="{332CF9B0-37B4-4C45-9CEE-BB247D18FF24}" destId="{013883AF-E2A4-9745-AAB5-0E0B86FC1A28}" srcOrd="0" destOrd="0" presId="urn:microsoft.com/office/officeart/2005/8/layout/chevron2"/>
    <dgm:cxn modelId="{7BB1170B-C225-B44B-BC7A-F0117C690020}" srcId="{F866FCE0-38EA-8245-A1B7-6BFA17C39B0D}" destId="{1DEAFA18-817A-C940-AF88-0DCEE57AB525}" srcOrd="0" destOrd="0" parTransId="{1DB1D2E3-2381-9F47-9600-8AE56CD4F38F}" sibTransId="{3A0CBB69-F3FD-5244-B716-926E80C28093}"/>
    <dgm:cxn modelId="{24D804FC-BA97-BD48-832E-B0552534C600}" srcId="{0E144014-A13F-2D4F-A74F-1195318D1EDB}" destId="{332CF9B0-37B4-4C45-9CEE-BB247D18FF24}" srcOrd="0" destOrd="0" parTransId="{70D446DF-25F3-BE49-8637-B82DBB6A76B6}" sibTransId="{A705F147-8156-7040-8812-EFE97583511F}"/>
    <dgm:cxn modelId="{9FEDC30D-8E93-446F-97FE-CF395BED29C8}" type="presOf" srcId="{6B39A934-0863-4E36-AFE5-EB32F0588FE9}" destId="{013883AF-E2A4-9745-AAB5-0E0B86FC1A28}" srcOrd="0" destOrd="1" presId="urn:microsoft.com/office/officeart/2005/8/layout/chevron2"/>
    <dgm:cxn modelId="{9FABEC8E-88BA-4CDE-8337-E65D2A56F830}" type="presOf" srcId="{FBF05F2B-01DA-48C3-989D-D902F8929ED1}" destId="{F6CD597E-C9E7-D140-A81E-49E4960AD293}" srcOrd="0" destOrd="1" presId="urn:microsoft.com/office/officeart/2005/8/layout/chevron2"/>
    <dgm:cxn modelId="{800AC66B-84BE-470C-9338-2CFFCC4474B7}" type="presOf" srcId="{1DEAFA18-817A-C940-AF88-0DCEE57AB525}" destId="{F6CD597E-C9E7-D140-A81E-49E4960AD293}" srcOrd="0" destOrd="0" presId="urn:microsoft.com/office/officeart/2005/8/layout/chevron2"/>
    <dgm:cxn modelId="{232BE9EF-4129-2D40-9287-869D0A3EDDB8}" srcId="{BD253D16-CA7E-5240-BFE5-E2FA34CDD1E8}" destId="{0E144014-A13F-2D4F-A74F-1195318D1EDB}" srcOrd="0" destOrd="0" parTransId="{0D0F7A97-4F41-224E-9C80-81D57F1F6842}" sibTransId="{FBC93A4D-9493-6A46-8413-A75C1EC3D91D}"/>
    <dgm:cxn modelId="{14CFAD11-77BA-4300-86F7-9C4937E67FCC}" type="presOf" srcId="{0E144014-A13F-2D4F-A74F-1195318D1EDB}" destId="{6B44487C-8AFA-4340-BAF3-768C6B81FA2C}" srcOrd="0" destOrd="0" presId="urn:microsoft.com/office/officeart/2005/8/layout/chevron2"/>
    <dgm:cxn modelId="{0514F6A5-F8BE-48CC-A77B-1A13FF7F7E81}" type="presOf" srcId="{F866FCE0-38EA-8245-A1B7-6BFA17C39B0D}" destId="{8B36806E-4025-1649-9337-2F08970B3F69}" srcOrd="0" destOrd="0" presId="urn:microsoft.com/office/officeart/2005/8/layout/chevron2"/>
    <dgm:cxn modelId="{02F518C6-31A2-4EE3-8ACB-809FD1F91F8B}" type="presOf" srcId="{BD253D16-CA7E-5240-BFE5-E2FA34CDD1E8}" destId="{D04AB229-3980-B144-AE9F-F235A2DB1F30}" srcOrd="0" destOrd="0" presId="urn:microsoft.com/office/officeart/2005/8/layout/chevron2"/>
    <dgm:cxn modelId="{E6F263C0-BA09-489E-B88A-51212519D3A6}" srcId="{0E144014-A13F-2D4F-A74F-1195318D1EDB}" destId="{6B39A934-0863-4E36-AFE5-EB32F0588FE9}" srcOrd="1" destOrd="0" parTransId="{E51E18AB-1363-4C25-A502-489FF1FB9FE2}" sibTransId="{977B1A57-4CD1-4120-B0E4-D07AE1B7F524}"/>
    <dgm:cxn modelId="{B9BBC571-4CF3-1646-9D7E-E153B59433A8}" srcId="{BD253D16-CA7E-5240-BFE5-E2FA34CDD1E8}" destId="{F866FCE0-38EA-8245-A1B7-6BFA17C39B0D}" srcOrd="1" destOrd="0" parTransId="{B52612F6-A9B2-844B-96A6-187B18B69DA7}" sibTransId="{3B345D2D-C769-4A40-8346-DA7EB76359C5}"/>
    <dgm:cxn modelId="{1E3994A4-7961-4D8D-9AF1-36B40A98C506}" type="presParOf" srcId="{D04AB229-3980-B144-AE9F-F235A2DB1F30}" destId="{1E41913E-C434-8548-8E60-ECB63487AB54}" srcOrd="0" destOrd="0" presId="urn:microsoft.com/office/officeart/2005/8/layout/chevron2"/>
    <dgm:cxn modelId="{C1ABC9D3-5FE2-4F68-82D9-E7511D7D0DD2}" type="presParOf" srcId="{1E41913E-C434-8548-8E60-ECB63487AB54}" destId="{6B44487C-8AFA-4340-BAF3-768C6B81FA2C}" srcOrd="0" destOrd="0" presId="urn:microsoft.com/office/officeart/2005/8/layout/chevron2"/>
    <dgm:cxn modelId="{30F89C1F-F524-4C7F-8334-3A8D632661AA}" type="presParOf" srcId="{1E41913E-C434-8548-8E60-ECB63487AB54}" destId="{013883AF-E2A4-9745-AAB5-0E0B86FC1A28}" srcOrd="1" destOrd="0" presId="urn:microsoft.com/office/officeart/2005/8/layout/chevron2"/>
    <dgm:cxn modelId="{5459CE50-61AF-4A3B-A0F3-DA2D3F12EAD4}" type="presParOf" srcId="{D04AB229-3980-B144-AE9F-F235A2DB1F30}" destId="{7B6EDF3B-3E78-4045-A543-1F2CD4A34856}" srcOrd="1" destOrd="0" presId="urn:microsoft.com/office/officeart/2005/8/layout/chevron2"/>
    <dgm:cxn modelId="{06452E3F-3DE6-4C6A-B6B3-1B7BCDCA4798}" type="presParOf" srcId="{D04AB229-3980-B144-AE9F-F235A2DB1F30}" destId="{48B3D4B2-AA73-1747-AF87-36E3DD372217}" srcOrd="2" destOrd="0" presId="urn:microsoft.com/office/officeart/2005/8/layout/chevron2"/>
    <dgm:cxn modelId="{64717CBA-0CC7-4EDA-B45D-D38CDCAFC82F}" type="presParOf" srcId="{48B3D4B2-AA73-1747-AF87-36E3DD372217}" destId="{8B36806E-4025-1649-9337-2F08970B3F69}" srcOrd="0" destOrd="0" presId="urn:microsoft.com/office/officeart/2005/8/layout/chevron2"/>
    <dgm:cxn modelId="{7F9EAA28-1D1C-4785-9759-4F6AA9DA6656}" type="presParOf" srcId="{48B3D4B2-AA73-1747-AF87-36E3DD372217}" destId="{F6CD597E-C9E7-D140-A81E-49E4960AD29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B800048-EF9D-A342-8C32-D6892B7184C9}">
      <dsp:nvSpPr>
        <dsp:cNvPr id="0" name=""/>
        <dsp:cNvSpPr/>
      </dsp:nvSpPr>
      <dsp:spPr>
        <a:xfrm>
          <a:off x="0" y="788034"/>
          <a:ext cx="8496944" cy="655200"/>
        </a:xfrm>
        <a:prstGeom prst="rect">
          <a:avLst/>
        </a:prstGeom>
        <a:solidFill>
          <a:schemeClr val="bg1"/>
        </a:solidFill>
        <a:ln w="38100" cap="flat" cmpd="sng" algn="ctr">
          <a:solidFill>
            <a:schemeClr val="tx1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A896C1-AB3C-ED4D-9DA4-1CBA2D5B1CEA}">
      <dsp:nvSpPr>
        <dsp:cNvPr id="0" name=""/>
        <dsp:cNvSpPr/>
      </dsp:nvSpPr>
      <dsp:spPr>
        <a:xfrm>
          <a:off x="404517" y="72007"/>
          <a:ext cx="8090343" cy="1099787"/>
        </a:xfrm>
        <a:prstGeom prst="roundRect">
          <a:avLst/>
        </a:prstGeom>
        <a:solidFill>
          <a:schemeClr val="bg1"/>
        </a:solidFill>
        <a:ln w="38100" cmpd="sng">
          <a:solidFill>
            <a:schemeClr val="tx1"/>
          </a:solidFill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4815" tIns="0" rIns="224815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Игра – многогранный социокультурный феномен, различные аспекты исследования которого предпринимаются в целом ряде современных научных дисциплин: психологии, социологии, педагогики, методики.  </a:t>
          </a:r>
          <a:endParaRPr lang="ru-RU" sz="1000" b="1" kern="1200" dirty="0">
            <a:solidFill>
              <a:schemeClr val="tx1"/>
            </a:solidFill>
            <a:latin typeface="Times New Roman"/>
            <a:cs typeface="Times New Roman"/>
          </a:endParaRPr>
        </a:p>
      </dsp:txBody>
      <dsp:txXfrm>
        <a:off x="404517" y="72007"/>
        <a:ext cx="8090343" cy="1099787"/>
      </dsp:txXfrm>
    </dsp:sp>
    <dsp:sp modelId="{4BA8D09A-1C0C-9240-86D6-07FD18FA5141}">
      <dsp:nvSpPr>
        <dsp:cNvPr id="0" name=""/>
        <dsp:cNvSpPr/>
      </dsp:nvSpPr>
      <dsp:spPr>
        <a:xfrm>
          <a:off x="0" y="2433194"/>
          <a:ext cx="8496944" cy="655200"/>
        </a:xfrm>
        <a:prstGeom prst="rect">
          <a:avLst/>
        </a:prstGeom>
        <a:solidFill>
          <a:schemeClr val="bg1"/>
        </a:solidFill>
        <a:ln w="38100" cap="flat" cmpd="sng" algn="ctr">
          <a:solidFill>
            <a:schemeClr val="tx1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2271C4-2496-694D-AA0A-973949A4213E}">
      <dsp:nvSpPr>
        <dsp:cNvPr id="0" name=""/>
        <dsp:cNvSpPr/>
      </dsp:nvSpPr>
      <dsp:spPr>
        <a:xfrm>
          <a:off x="404517" y="1583634"/>
          <a:ext cx="8090343" cy="1233320"/>
        </a:xfrm>
        <a:prstGeom prst="roundRect">
          <a:avLst/>
        </a:prstGeom>
        <a:solidFill>
          <a:schemeClr val="bg1"/>
        </a:solidFill>
        <a:ln w="38100" cmpd="sng">
          <a:solidFill>
            <a:schemeClr val="tx1"/>
          </a:solidFill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4815" tIns="0" rIns="224815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В психологии игра рассматривается в качестве особой формы деятельности в «условных ситуациях, направленной на воссоздание и усвоение общественного опыта, фиксированного в социально-закрепленных способах осуществления предметных действий, в предметах науки и культуры» </a:t>
          </a:r>
          <a:endParaRPr lang="ru-RU" sz="1400" b="1" i="0" kern="1200" dirty="0">
            <a:solidFill>
              <a:schemeClr val="tx1"/>
            </a:solidFill>
            <a:latin typeface="Times New Roman"/>
            <a:cs typeface="Times New Roman"/>
          </a:endParaRPr>
        </a:p>
      </dsp:txBody>
      <dsp:txXfrm>
        <a:off x="404517" y="1583634"/>
        <a:ext cx="8090343" cy="1233320"/>
      </dsp:txXfrm>
    </dsp:sp>
    <dsp:sp modelId="{D79988CE-3AC7-F94F-BA2E-659DE26065BD}">
      <dsp:nvSpPr>
        <dsp:cNvPr id="0" name=""/>
        <dsp:cNvSpPr/>
      </dsp:nvSpPr>
      <dsp:spPr>
        <a:xfrm>
          <a:off x="0" y="4097328"/>
          <a:ext cx="8496944" cy="655200"/>
        </a:xfrm>
        <a:prstGeom prst="rect">
          <a:avLst/>
        </a:prstGeom>
        <a:solidFill>
          <a:schemeClr val="bg1"/>
        </a:solidFill>
        <a:ln w="38100" cap="flat" cmpd="sng" algn="ctr">
          <a:solidFill>
            <a:schemeClr val="tx1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4BBB61-9B95-4D42-ABD2-C0F54F515AD0}">
      <dsp:nvSpPr>
        <dsp:cNvPr id="0" name=""/>
        <dsp:cNvSpPr/>
      </dsp:nvSpPr>
      <dsp:spPr>
        <a:xfrm>
          <a:off x="360040" y="3238910"/>
          <a:ext cx="8090343" cy="1252293"/>
        </a:xfrm>
        <a:prstGeom prst="roundRect">
          <a:avLst/>
        </a:prstGeom>
        <a:solidFill>
          <a:schemeClr val="bg1"/>
        </a:solidFill>
        <a:ln w="38100" cmpd="sng">
          <a:solidFill>
            <a:schemeClr val="tx1"/>
          </a:solidFill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4815" tIns="0" rIns="224815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При правильной организации условий игровой деятельности, четкой постановке ожидаемых результатов, а также учете возрастных и индивидуальных особенностей школьников игровая деятельность может стать оптимальным педагогическим инструментом обучения английскому языку. </a:t>
          </a:r>
          <a:endParaRPr lang="ru-RU" sz="1400" b="1" kern="1200" dirty="0">
            <a:solidFill>
              <a:schemeClr val="tx1"/>
            </a:solidFill>
            <a:latin typeface="Times New Roman"/>
            <a:cs typeface="Times New Roman"/>
          </a:endParaRPr>
        </a:p>
      </dsp:txBody>
      <dsp:txXfrm>
        <a:off x="360040" y="3238910"/>
        <a:ext cx="8090343" cy="1252293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B44487C-8AFA-4340-BAF3-768C6B81FA2C}">
      <dsp:nvSpPr>
        <dsp:cNvPr id="0" name=""/>
        <dsp:cNvSpPr/>
      </dsp:nvSpPr>
      <dsp:spPr>
        <a:xfrm rot="5400000">
          <a:off x="-213749" y="425660"/>
          <a:ext cx="1424995" cy="997497"/>
        </a:xfrm>
        <a:prstGeom prst="chevron">
          <a:avLst/>
        </a:prstGeom>
        <a:solidFill>
          <a:srgbClr val="FFFFFF"/>
        </a:solidFill>
        <a:ln w="38100" cap="flat" cmpd="sng" algn="ctr">
          <a:solidFill>
            <a:srgbClr val="000000"/>
          </a:solidFill>
          <a:prstDash val="solid"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rgbClr val="000000"/>
              </a:solidFill>
              <a:latin typeface="Times New Roman"/>
              <a:cs typeface="Times New Roman"/>
            </a:rPr>
            <a:t>1</a:t>
          </a:r>
          <a:endParaRPr lang="ru-RU" sz="1400" b="1" kern="1200" dirty="0">
            <a:solidFill>
              <a:srgbClr val="000000"/>
            </a:solidFill>
            <a:latin typeface="Times New Roman"/>
            <a:cs typeface="Times New Roman"/>
          </a:endParaRPr>
        </a:p>
      </dsp:txBody>
      <dsp:txXfrm rot="5400000">
        <a:off x="-213749" y="425660"/>
        <a:ext cx="1424995" cy="997497"/>
      </dsp:txXfrm>
    </dsp:sp>
    <dsp:sp modelId="{013883AF-E2A4-9745-AAB5-0E0B86FC1A28}">
      <dsp:nvSpPr>
        <dsp:cNvPr id="0" name=""/>
        <dsp:cNvSpPr/>
      </dsp:nvSpPr>
      <dsp:spPr>
        <a:xfrm rot="5400000">
          <a:off x="4184064" y="-3184553"/>
          <a:ext cx="1342336" cy="7715470"/>
        </a:xfrm>
        <a:prstGeom prst="round2SameRect">
          <a:avLst/>
        </a:prstGeom>
        <a:solidFill>
          <a:srgbClr val="FFFFFF"/>
        </a:solidFill>
        <a:ln w="38100" cap="flat" cmpd="sng" algn="ctr">
          <a:solidFill>
            <a:srgbClr val="000000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000" b="1" kern="1200" dirty="0">
            <a:solidFill>
              <a:srgbClr val="000000"/>
            </a:solidFill>
            <a:latin typeface="+mj-lt"/>
            <a:cs typeface="Times New Roman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kern="1200" dirty="0" smtClean="0">
              <a:latin typeface="+mj-lt"/>
            </a:rPr>
            <a:t>изучение речевых образцов, которые содержат определённые трудности грамматического характера, а также актуализация их употребления в речи;</a:t>
          </a:r>
          <a:endParaRPr lang="ru-RU" sz="2000" b="1" kern="1200" dirty="0">
            <a:latin typeface="+mj-lt"/>
          </a:endParaRPr>
        </a:p>
      </dsp:txBody>
      <dsp:txXfrm rot="5400000">
        <a:off x="4184064" y="-3184553"/>
        <a:ext cx="1342336" cy="7715470"/>
      </dsp:txXfrm>
    </dsp:sp>
    <dsp:sp modelId="{8B36806E-4025-1649-9337-2F08970B3F69}">
      <dsp:nvSpPr>
        <dsp:cNvPr id="0" name=""/>
        <dsp:cNvSpPr/>
      </dsp:nvSpPr>
      <dsp:spPr>
        <a:xfrm rot="5400000">
          <a:off x="-213749" y="1665389"/>
          <a:ext cx="1424995" cy="997497"/>
        </a:xfrm>
        <a:prstGeom prst="chevron">
          <a:avLst/>
        </a:prstGeom>
        <a:solidFill>
          <a:srgbClr val="FFFFFF"/>
        </a:solidFill>
        <a:ln w="38100" cap="flat" cmpd="sng" algn="ctr">
          <a:solidFill>
            <a:srgbClr val="000000"/>
          </a:solidFill>
          <a:prstDash val="solid"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rgbClr val="000000"/>
              </a:solidFill>
              <a:latin typeface="Times New Roman"/>
              <a:cs typeface="Times New Roman"/>
            </a:rPr>
            <a:t>2</a:t>
          </a:r>
          <a:endParaRPr lang="ru-RU" sz="1400" b="1" kern="1200" dirty="0">
            <a:solidFill>
              <a:srgbClr val="000000"/>
            </a:solidFill>
            <a:latin typeface="Times New Roman"/>
            <a:cs typeface="Times New Roman"/>
          </a:endParaRPr>
        </a:p>
      </dsp:txBody>
      <dsp:txXfrm rot="5400000">
        <a:off x="-213749" y="1665389"/>
        <a:ext cx="1424995" cy="997497"/>
      </dsp:txXfrm>
    </dsp:sp>
    <dsp:sp modelId="{F6CD597E-C9E7-D140-A81E-49E4960AD293}">
      <dsp:nvSpPr>
        <dsp:cNvPr id="0" name=""/>
        <dsp:cNvSpPr/>
      </dsp:nvSpPr>
      <dsp:spPr>
        <a:xfrm rot="5400000">
          <a:off x="4392108" y="-1942971"/>
          <a:ext cx="926247" cy="7715470"/>
        </a:xfrm>
        <a:prstGeom prst="round2SameRect">
          <a:avLst/>
        </a:prstGeom>
        <a:solidFill>
          <a:srgbClr val="FFFFFF"/>
        </a:solidFill>
        <a:ln w="38100" cap="flat" cmpd="sng" algn="ctr">
          <a:solidFill>
            <a:srgbClr val="000000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kern="1200" dirty="0" smtClean="0"/>
            <a:t>реконструкция на занятии ситуаций естественного общения, подразумевающего использование изученных оборотов;</a:t>
          </a:r>
          <a:endParaRPr lang="ru-RU" sz="2000" b="1" kern="1200" dirty="0">
            <a:solidFill>
              <a:srgbClr val="000000"/>
            </a:solidFill>
            <a:latin typeface="Times New Roman"/>
            <a:cs typeface="Times New Roman"/>
          </a:endParaRPr>
        </a:p>
      </dsp:txBody>
      <dsp:txXfrm rot="5400000">
        <a:off x="4392108" y="-1942971"/>
        <a:ext cx="926247" cy="7715470"/>
      </dsp:txXfrm>
    </dsp:sp>
    <dsp:sp modelId="{8AA22698-83E1-A648-A711-48E409303024}">
      <dsp:nvSpPr>
        <dsp:cNvPr id="0" name=""/>
        <dsp:cNvSpPr/>
      </dsp:nvSpPr>
      <dsp:spPr>
        <a:xfrm rot="5400000">
          <a:off x="-213749" y="2905118"/>
          <a:ext cx="1424995" cy="997497"/>
        </a:xfrm>
        <a:prstGeom prst="chevron">
          <a:avLst/>
        </a:prstGeom>
        <a:solidFill>
          <a:srgbClr val="FFFFFF"/>
        </a:solidFill>
        <a:ln w="38100" cap="flat" cmpd="sng" algn="ctr">
          <a:solidFill>
            <a:srgbClr val="000000"/>
          </a:solidFill>
          <a:prstDash val="solid"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rgbClr val="000000"/>
              </a:solidFill>
              <a:latin typeface="Times New Roman"/>
              <a:cs typeface="Times New Roman"/>
            </a:rPr>
            <a:t>3</a:t>
          </a:r>
          <a:endParaRPr lang="ru-RU" sz="1400" b="1" kern="1200" dirty="0">
            <a:solidFill>
              <a:srgbClr val="000000"/>
            </a:solidFill>
            <a:latin typeface="Times New Roman"/>
            <a:cs typeface="Times New Roman"/>
          </a:endParaRPr>
        </a:p>
      </dsp:txBody>
      <dsp:txXfrm rot="5400000">
        <a:off x="-213749" y="2905118"/>
        <a:ext cx="1424995" cy="997497"/>
      </dsp:txXfrm>
    </dsp:sp>
    <dsp:sp modelId="{EDC7EFAD-6DE3-1942-BA55-570EDDF8A43A}">
      <dsp:nvSpPr>
        <dsp:cNvPr id="0" name=""/>
        <dsp:cNvSpPr/>
      </dsp:nvSpPr>
      <dsp:spPr>
        <a:xfrm rot="5400000">
          <a:off x="4392108" y="-730316"/>
          <a:ext cx="926247" cy="7715470"/>
        </a:xfrm>
        <a:prstGeom prst="round2SameRect">
          <a:avLst/>
        </a:prstGeom>
        <a:solidFill>
          <a:srgbClr val="FFFFFF"/>
        </a:solidFill>
        <a:ln w="38100" cap="flat" cmpd="sng" algn="ctr">
          <a:solidFill>
            <a:srgbClr val="000000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kern="1200" dirty="0" smtClean="0"/>
            <a:t>развитие творческих способностей учащихся. </a:t>
          </a:r>
          <a:endParaRPr lang="ru-RU" sz="2000" b="1" kern="1200" dirty="0">
            <a:solidFill>
              <a:srgbClr val="000000"/>
            </a:solidFill>
            <a:latin typeface="Times New Roman"/>
            <a:cs typeface="Times New Roman"/>
          </a:endParaRPr>
        </a:p>
      </dsp:txBody>
      <dsp:txXfrm rot="5400000">
        <a:off x="4392108" y="-730316"/>
        <a:ext cx="926247" cy="771547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B44487C-8AFA-4340-BAF3-768C6B81FA2C}">
      <dsp:nvSpPr>
        <dsp:cNvPr id="0" name=""/>
        <dsp:cNvSpPr/>
      </dsp:nvSpPr>
      <dsp:spPr>
        <a:xfrm rot="5400000">
          <a:off x="-306002" y="607633"/>
          <a:ext cx="2040015" cy="1428010"/>
        </a:xfrm>
        <a:prstGeom prst="chevron">
          <a:avLst/>
        </a:prstGeom>
        <a:solidFill>
          <a:srgbClr val="FFFFFF"/>
        </a:solidFill>
        <a:ln w="38100" cap="flat" cmpd="sng" algn="ctr">
          <a:solidFill>
            <a:srgbClr val="000000"/>
          </a:solidFill>
          <a:prstDash val="solid"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rgbClr val="000000"/>
              </a:solidFill>
              <a:latin typeface="Times New Roman"/>
              <a:cs typeface="Times New Roman"/>
            </a:rPr>
            <a:t>1</a:t>
          </a:r>
          <a:endParaRPr lang="ru-RU" sz="1400" b="1" kern="1200" dirty="0">
            <a:solidFill>
              <a:srgbClr val="000000"/>
            </a:solidFill>
            <a:latin typeface="Times New Roman"/>
            <a:cs typeface="Times New Roman"/>
          </a:endParaRPr>
        </a:p>
      </dsp:txBody>
      <dsp:txXfrm rot="5400000">
        <a:off x="-306002" y="607633"/>
        <a:ext cx="2040015" cy="1428010"/>
      </dsp:txXfrm>
    </dsp:sp>
    <dsp:sp modelId="{013883AF-E2A4-9745-AAB5-0E0B86FC1A28}">
      <dsp:nvSpPr>
        <dsp:cNvPr id="0" name=""/>
        <dsp:cNvSpPr/>
      </dsp:nvSpPr>
      <dsp:spPr>
        <a:xfrm rot="5400000">
          <a:off x="4109649" y="-2680494"/>
          <a:ext cx="1921680" cy="7284957"/>
        </a:xfrm>
        <a:prstGeom prst="round2SameRect">
          <a:avLst/>
        </a:prstGeom>
        <a:solidFill>
          <a:srgbClr val="FFFFFF"/>
        </a:solidFill>
        <a:ln w="38100" cap="flat" cmpd="sng" algn="ctr">
          <a:solidFill>
            <a:srgbClr val="000000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22860" rIns="22860" bIns="22860" numCol="1" spcCol="1270" anchor="ctr" anchorCtr="0">
          <a:noAutofit/>
        </a:bodyPr>
        <a:lstStyle/>
        <a:p>
          <a:pPr marL="285750" lvl="1" indent="-285750" algn="just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3600" b="1" kern="1200" dirty="0">
            <a:solidFill>
              <a:srgbClr val="000000"/>
            </a:solidFill>
            <a:latin typeface="+mn-lt"/>
            <a:cs typeface="Times New Roman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b="1" kern="1200" dirty="0" smtClean="0">
              <a:latin typeface="+mn-lt"/>
            </a:rPr>
            <a:t>практика в употреблении нового лексического материала в условиях, приближенных к ситуациям естественного общения;</a:t>
          </a:r>
          <a:endParaRPr lang="ru-RU" sz="2400" b="1" kern="1200" dirty="0">
            <a:latin typeface="+mn-lt"/>
          </a:endParaRPr>
        </a:p>
      </dsp:txBody>
      <dsp:txXfrm rot="5400000">
        <a:off x="4109649" y="-2680494"/>
        <a:ext cx="1921680" cy="7284957"/>
      </dsp:txXfrm>
    </dsp:sp>
    <dsp:sp modelId="{8B36806E-4025-1649-9337-2F08970B3F69}">
      <dsp:nvSpPr>
        <dsp:cNvPr id="0" name=""/>
        <dsp:cNvSpPr/>
      </dsp:nvSpPr>
      <dsp:spPr>
        <a:xfrm rot="5400000">
          <a:off x="-306002" y="2382422"/>
          <a:ext cx="2040015" cy="1428010"/>
        </a:xfrm>
        <a:prstGeom prst="chevron">
          <a:avLst/>
        </a:prstGeom>
        <a:solidFill>
          <a:srgbClr val="FFFFFF"/>
        </a:solidFill>
        <a:ln w="38100" cap="flat" cmpd="sng" algn="ctr">
          <a:solidFill>
            <a:srgbClr val="000000"/>
          </a:solidFill>
          <a:prstDash val="solid"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rgbClr val="000000"/>
              </a:solidFill>
              <a:latin typeface="Times New Roman"/>
              <a:cs typeface="Times New Roman"/>
            </a:rPr>
            <a:t>2</a:t>
          </a:r>
          <a:endParaRPr lang="ru-RU" sz="1400" b="1" kern="1200" dirty="0">
            <a:solidFill>
              <a:srgbClr val="000000"/>
            </a:solidFill>
            <a:latin typeface="Times New Roman"/>
            <a:cs typeface="Times New Roman"/>
          </a:endParaRPr>
        </a:p>
      </dsp:txBody>
      <dsp:txXfrm rot="5400000">
        <a:off x="-306002" y="2382422"/>
        <a:ext cx="2040015" cy="1428010"/>
      </dsp:txXfrm>
    </dsp:sp>
    <dsp:sp modelId="{F6CD597E-C9E7-D140-A81E-49E4960AD293}">
      <dsp:nvSpPr>
        <dsp:cNvPr id="0" name=""/>
        <dsp:cNvSpPr/>
      </dsp:nvSpPr>
      <dsp:spPr>
        <a:xfrm rot="5400000">
          <a:off x="4407484" y="-903053"/>
          <a:ext cx="1326009" cy="7284957"/>
        </a:xfrm>
        <a:prstGeom prst="round2SameRect">
          <a:avLst/>
        </a:prstGeom>
        <a:solidFill>
          <a:srgbClr val="FFFFFF"/>
        </a:solidFill>
        <a:ln w="38100" cap="flat" cmpd="sng" algn="ctr">
          <a:solidFill>
            <a:srgbClr val="000000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000" b="1" kern="1200" dirty="0">
            <a:solidFill>
              <a:srgbClr val="000000"/>
            </a:solidFill>
            <a:latin typeface="Times New Roman"/>
            <a:cs typeface="Times New Roman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b="1" kern="1200" dirty="0" smtClean="0"/>
            <a:t>ознакомление с сочетаемостью слов.</a:t>
          </a:r>
          <a:endParaRPr lang="ru-RU" sz="2400" b="1" kern="1200" dirty="0"/>
        </a:p>
      </dsp:txBody>
      <dsp:txXfrm rot="5400000">
        <a:off x="4407484" y="-903053"/>
        <a:ext cx="1326009" cy="72849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37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33813" y="0"/>
            <a:ext cx="2933700" cy="4953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7DDD6DCE-9EDE-0B49-BC5C-626592635849}" type="datetimeFigureOut">
              <a:rPr lang="ru-RU"/>
              <a:pPr/>
              <a:t>24.09.2013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9638" y="744538"/>
            <a:ext cx="4949825" cy="3713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275" y="4705350"/>
            <a:ext cx="5416550" cy="44577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09113"/>
            <a:ext cx="29337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33813" y="9409113"/>
            <a:ext cx="2933700" cy="4953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2C15330C-BC96-1841-9CAB-E6F6737AB91E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60627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10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Группа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Полилиния 16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7" name="Полилиния 18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8" name="Полилиния 19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Прямая соединительная линия 20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1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6E7CA08-802A-5646-8281-DAA15AA1F512}" type="datetimeFigureOut">
              <a:rPr lang="ru-RU"/>
              <a:pPr/>
              <a:t>24.09.2013</a:t>
            </a:fld>
            <a:endParaRPr lang="ru-RU"/>
          </a:p>
        </p:txBody>
      </p:sp>
      <p:sp>
        <p:nvSpPr>
          <p:cNvPr id="12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3B10008-C441-F94D-B488-4E7DBD4AA68E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27502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13DC06C-32D4-7F4F-842E-E6173BB57630}" type="datetimeFigureOut">
              <a:rPr lang="ru-RU"/>
              <a:pPr/>
              <a:t>24.09.2013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AF147B-B536-8643-9D2B-D635FA97EFE6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16587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1E4CAF1-8BC0-504B-A002-5F4F9B04A076}" type="datetimeFigureOut">
              <a:rPr lang="ru-RU"/>
              <a:pPr/>
              <a:t>24.09.2013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E7AD7D-E472-734F-B7AD-D39BDA6F26D3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52069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13FBFD-0E25-944E-974F-93F0141DB34A}" type="datetimeFigureOut">
              <a:rPr lang="ru-RU"/>
              <a:pPr/>
              <a:t>24.09.2013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0A466E-58EC-AF45-9E9B-FB014CA66E12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20296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ашивка 10"/>
          <p:cNvSpPr>
            <a:spLocks noChangeArrowheads="1"/>
          </p:cNvSpPr>
          <p:nvPr/>
        </p:nvSpPr>
        <p:spPr bwMode="auto"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>
            <a:solidFill>
              <a:srgbClr val="1E768C"/>
            </a:solidFill>
            <a:miter lim="800000"/>
            <a:headEnd/>
            <a:tailEnd/>
          </a:ln>
          <a:effectLst>
            <a:outerShdw blurRad="63500" dist="26940" dir="5400000" rotWithShape="0">
              <a:srgbClr val="000000">
                <a:alpha val="45999"/>
              </a:srgbClr>
            </a:outerShdw>
          </a:effectLst>
        </p:spPr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5" name="Нашивка 15"/>
          <p:cNvSpPr>
            <a:spLocks noChangeArrowheads="1"/>
          </p:cNvSpPr>
          <p:nvPr/>
        </p:nvSpPr>
        <p:spPr bwMode="auto"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>
            <a:solidFill>
              <a:srgbClr val="1E768C"/>
            </a:solidFill>
            <a:miter lim="800000"/>
            <a:headEnd/>
            <a:tailEnd/>
          </a:ln>
          <a:effectLst>
            <a:outerShdw blurRad="63500" dist="26940" dir="5400000" rotWithShape="0">
              <a:srgbClr val="000000">
                <a:alpha val="45999"/>
              </a:srgbClr>
            </a:outerShdw>
          </a:effectLst>
        </p:spPr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C1E21E5-99B1-E540-828B-6B1142107795}" type="datetimeFigureOut">
              <a:rPr lang="ru-RU"/>
              <a:pPr/>
              <a:t>24.09.2013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88A1F0-6EFB-154D-8DD4-022F8293783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75883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BB58AD4-21CE-AB4E-B59B-95333C9D882B}" type="datetimeFigureOut">
              <a:rPr lang="ru-RU"/>
              <a:pPr/>
              <a:t>24.09.2013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171B51-6A48-884D-8BC1-2E2CFCE9C6A7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52639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615C93F-EA30-464A-A3A8-DEFB145AC28F}" type="datetimeFigureOut">
              <a:rPr lang="ru-RU"/>
              <a:pPr/>
              <a:t>24.09.2013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843D36-A3E7-184E-9002-49C4579E373F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39343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C1553C8-A4D1-7347-9EF9-91D33A7FEEC2}" type="datetimeFigureOut">
              <a:rPr lang="ru-RU"/>
              <a:pPr/>
              <a:t>24.09.2013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BA48D0-44C0-F443-9F3D-AD1305FA44D2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12747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9B63D38-3C0E-B945-9349-E092319C0BCB}" type="datetimeFigureOut">
              <a:rPr lang="ru-RU"/>
              <a:pPr/>
              <a:t>24.09.2013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2FB4C0-F26E-C74C-AFDE-7DC4E6C6BF8F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9384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06C854A-5805-D04E-8340-35A681DB58A3}" type="datetimeFigureOut">
              <a:rPr lang="ru-RU"/>
              <a:pPr/>
              <a:t>24.09.2013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3F21A4-EC89-274C-A138-0397EB456CE3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42938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лилиния 10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6" name="Полилиния 1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7" name="Прямоугольный треугольник 1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Прямая соединительная линия 18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Нашивка 19"/>
          <p:cNvSpPr>
            <a:spLocks noChangeArrowheads="1"/>
          </p:cNvSpPr>
          <p:nvPr/>
        </p:nvSpPr>
        <p:spPr bwMode="auto"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>
            <a:solidFill>
              <a:srgbClr val="1E768C"/>
            </a:solidFill>
            <a:miter lim="800000"/>
            <a:headEnd/>
            <a:tailEnd/>
          </a:ln>
          <a:effectLst>
            <a:outerShdw blurRad="63500" dist="26940" dir="5400000" rotWithShape="0">
              <a:srgbClr val="000000">
                <a:alpha val="45999"/>
              </a:srgbClr>
            </a:outerShdw>
          </a:effectLst>
        </p:spPr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0" name="Нашивка 20"/>
          <p:cNvSpPr>
            <a:spLocks noChangeArrowheads="1"/>
          </p:cNvSpPr>
          <p:nvPr/>
        </p:nvSpPr>
        <p:spPr bwMode="auto"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>
            <a:solidFill>
              <a:srgbClr val="1E768C"/>
            </a:solidFill>
            <a:miter lim="800000"/>
            <a:headEnd/>
            <a:tailEnd/>
          </a:ln>
          <a:effectLst>
            <a:outerShdw blurRad="63500" dist="26940" dir="5400000" rotWithShape="0">
              <a:srgbClr val="000000">
                <a:alpha val="45999"/>
              </a:srgbClr>
            </a:outerShdw>
          </a:effectLst>
        </p:spPr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512A93-FB44-9941-B8CB-36EB55E1F32D}" type="datetimeFigureOut">
              <a:rPr lang="ru-RU"/>
              <a:pPr/>
              <a:t>24.09.2013</a:t>
            </a:fld>
            <a:endParaRPr lang="ru-RU"/>
          </a:p>
        </p:txBody>
      </p:sp>
      <p:sp>
        <p:nvSpPr>
          <p:cNvPr id="12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50F7F0-F531-5B48-B8F7-866BAC2C318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31022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  <a:sp3d prstMaterial="softEdge">
              <a:bevelT w="25400" h="25400"/>
            </a:sp3d>
          </a:bodyPr>
          <a:lstStyle/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3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>
                <a:latin typeface="Constantia" charset="0"/>
              </a:defRPr>
            </a:lvl1pPr>
          </a:lstStyle>
          <a:p>
            <a:fld id="{06BB9076-2EF7-EC4A-AEB1-0C7735892A34}" type="datetimeFigureOut">
              <a:rPr lang="ru-RU"/>
              <a:pPr/>
              <a:t>24.09.2013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ea typeface="+mn-ea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Constantia" charset="0"/>
              </a:defRPr>
            </a:lvl1pPr>
          </a:lstStyle>
          <a:p>
            <a:fld id="{00F4B51D-90BE-374F-80C8-BB84E2A0E8B5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65" r:id="rId2"/>
    <p:sldLayoutId id="2147483772" r:id="rId3"/>
    <p:sldLayoutId id="2147483766" r:id="rId4"/>
    <p:sldLayoutId id="2147483773" r:id="rId5"/>
    <p:sldLayoutId id="2147483767" r:id="rId6"/>
    <p:sldLayoutId id="2147483768" r:id="rId7"/>
    <p:sldLayoutId id="2147483774" r:id="rId8"/>
    <p:sldLayoutId id="2147483775" r:id="rId9"/>
    <p:sldLayoutId id="2147483769" r:id="rId10"/>
    <p:sldLayoutId id="214748377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alibri" pitchFamily="34" charset="0"/>
          <a:ea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alibri" pitchFamily="34" charset="0"/>
          <a:ea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alibri" pitchFamily="34" charset="0"/>
          <a:ea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alibri" pitchFamily="34" charset="0"/>
          <a:ea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alibri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charset="0"/>
        <a:buChar char=""/>
        <a:defRPr sz="2700" kern="1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charset="0"/>
        <a:buChar char="◦"/>
        <a:defRPr sz="23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charset="0"/>
        <a:buChar char=""/>
        <a:defRPr sz="21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charset="0"/>
        <a:buChar char=""/>
        <a:defRPr sz="19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charset="0"/>
        <a:buChar char=""/>
        <a:defRPr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duotone>
              <a:schemeClr val="bg2">
                <a:shade val="60000"/>
                <a:satMod val="110000"/>
              </a:schemeClr>
              <a:schemeClr val="bg2">
                <a:tint val="95000"/>
              </a:schemeClr>
            </a:duotone>
            <a:lum/>
          </a:blip>
          <a:srcRect/>
          <a:tile tx="0" ty="0" sx="50000" sy="5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79512" y="13738"/>
            <a:ext cx="864096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000" dirty="0" smtClean="0">
              <a:latin typeface="Times New Roman"/>
              <a:cs typeface="Times New Roman"/>
            </a:endParaRPr>
          </a:p>
          <a:p>
            <a:endParaRPr lang="ru-RU" sz="3000" dirty="0" smtClean="0">
              <a:latin typeface="Times New Roman"/>
              <a:cs typeface="Times New Roman"/>
            </a:endParaRPr>
          </a:p>
          <a:p>
            <a:pPr algn="ctr"/>
            <a:r>
              <a:rPr lang="ru-RU" sz="3000" b="1" dirty="0" smtClean="0">
                <a:latin typeface="Times New Roman"/>
                <a:cs typeface="Times New Roman"/>
              </a:rPr>
              <a:t>Статья на тему:</a:t>
            </a:r>
          </a:p>
          <a:p>
            <a:pPr algn="ctr"/>
            <a:r>
              <a:rPr lang="ru-RU" sz="3200" b="1" dirty="0" smtClean="0"/>
              <a:t>«</a:t>
            </a:r>
            <a:r>
              <a:rPr lang="ru-RU" sz="3200" b="1" dirty="0"/>
              <a:t>Использование игровой деятельности в процессе изучения английского </a:t>
            </a:r>
            <a:r>
              <a:rPr lang="ru-RU" sz="3200" b="1" dirty="0" smtClean="0"/>
              <a:t>языка</a:t>
            </a:r>
            <a:r>
              <a:rPr lang="en-US" sz="3200" b="1" dirty="0" smtClean="0"/>
              <a:t>”</a:t>
            </a:r>
          </a:p>
          <a:p>
            <a:pPr algn="ctr"/>
            <a:r>
              <a:rPr lang="ru-RU" sz="1200" b="1" dirty="0" smtClean="0"/>
              <a:t>Автор</a:t>
            </a:r>
            <a:r>
              <a:rPr lang="en-US" sz="1200" b="1" dirty="0" smtClean="0"/>
              <a:t>: </a:t>
            </a:r>
            <a:r>
              <a:rPr lang="ru-RU" sz="1200" b="1" dirty="0" smtClean="0"/>
              <a:t>БАЛУЕВА ИЗАБЕЛЛА ВЛАДИМИРОВНА, УЧИТЕЛЬ АНГЛИЙСКОГО ЯЗЫКА ШКОЛЫ </a:t>
            </a:r>
            <a:r>
              <a:rPr lang="en-US" sz="1200" b="1" dirty="0" smtClean="0"/>
              <a:t>“ </a:t>
            </a:r>
            <a:r>
              <a:rPr lang="ru-RU" sz="1200" b="1" dirty="0" smtClean="0"/>
              <a:t>СТУПЕНИ</a:t>
            </a:r>
            <a:r>
              <a:rPr lang="en-US" sz="1200" b="1" dirty="0" smtClean="0"/>
              <a:t>”</a:t>
            </a:r>
            <a:endParaRPr lang="ru-RU" sz="1200" b="1" dirty="0"/>
          </a:p>
          <a:p>
            <a:r>
              <a:rPr lang="ru-RU" sz="3200" dirty="0"/>
              <a:t> </a:t>
            </a:r>
          </a:p>
          <a:p>
            <a:pPr algn="ctr"/>
            <a:r>
              <a:rPr lang="ru-RU" sz="3200" b="1" dirty="0" smtClean="0"/>
              <a:t>» </a:t>
            </a:r>
            <a:endParaRPr lang="ru-RU" sz="3200" dirty="0"/>
          </a:p>
          <a:p>
            <a:endParaRPr lang="ru-RU" sz="3000" dirty="0" smtClean="0">
              <a:latin typeface="Times New Roman"/>
              <a:cs typeface="Times New Roman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2879163"/>
            <a:ext cx="4786400" cy="3075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лыбающееся лицо 1"/>
          <p:cNvSpPr/>
          <p:nvPr/>
        </p:nvSpPr>
        <p:spPr>
          <a:xfrm>
            <a:off x="2928938" y="1714500"/>
            <a:ext cx="3357562" cy="3286125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400" b="1" i="1">
                <a:solidFill>
                  <a:srgbClr val="FFFFFF"/>
                </a:solidFill>
                <a:latin typeface="Arial" charset="0"/>
                <a:ea typeface="ＭＳ Ｐゴシック" charset="0"/>
                <a:cs typeface="Arial" charset="0"/>
              </a:rPr>
              <a:t>Спасибо за внимание!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850106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</a:pPr>
            <a:r>
              <a:rPr lang="ru-RU" sz="2800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Определение игры</a:t>
            </a:r>
            <a:endParaRPr lang="fr-FR" sz="2800" i="1" dirty="0">
              <a:solidFill>
                <a:schemeClr val="accent1">
                  <a:lumMod val="75000"/>
                </a:schemeClr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xmlns="" val="269934027"/>
              </p:ext>
            </p:extLst>
          </p:nvPr>
        </p:nvGraphicFramePr>
        <p:xfrm>
          <a:off x="395536" y="1052736"/>
          <a:ext cx="8496944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8117357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850106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</a:pPr>
            <a:r>
              <a:rPr lang="ru-RU" sz="2800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Классификация игр</a:t>
            </a:r>
            <a:endParaRPr lang="fr-FR" sz="2800" i="1" dirty="0">
              <a:solidFill>
                <a:schemeClr val="accent1">
                  <a:lumMod val="75000"/>
                </a:schemeClr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83568" y="1268760"/>
            <a:ext cx="820891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latin typeface="+mn-lt"/>
              </a:rPr>
              <a:t>В классификации М. Ф. </a:t>
            </a:r>
            <a:r>
              <a:rPr lang="ru-RU" sz="2000" b="1" dirty="0" err="1">
                <a:latin typeface="+mn-lt"/>
              </a:rPr>
              <a:t>Стронина</a:t>
            </a:r>
            <a:r>
              <a:rPr lang="ru-RU" sz="2000" b="1" dirty="0">
                <a:latin typeface="+mn-lt"/>
              </a:rPr>
              <a:t> обучающие игры могут быть разделены на </a:t>
            </a:r>
            <a:r>
              <a:rPr lang="ru-RU" sz="2000" b="1" i="1" dirty="0">
                <a:latin typeface="+mn-lt"/>
              </a:rPr>
              <a:t>творческие</a:t>
            </a:r>
            <a:r>
              <a:rPr lang="ru-RU" sz="2000" b="1" dirty="0">
                <a:latin typeface="+mn-lt"/>
              </a:rPr>
              <a:t> и </a:t>
            </a:r>
            <a:r>
              <a:rPr lang="ru-RU" sz="2000" b="1" i="1" dirty="0" smtClean="0">
                <a:latin typeface="+mn-lt"/>
              </a:rPr>
              <a:t>подготовительные.</a:t>
            </a:r>
          </a:p>
          <a:p>
            <a:pPr algn="just"/>
            <a:endParaRPr lang="ru-RU" sz="2000" b="1" i="1" dirty="0">
              <a:latin typeface="+mn-lt"/>
              <a:cs typeface="Times New Roman" pitchFamily="18" charset="0"/>
            </a:endParaRPr>
          </a:p>
          <a:p>
            <a:pPr algn="just"/>
            <a:r>
              <a:rPr lang="ru-RU" sz="2000" b="1" dirty="0">
                <a:latin typeface="+mn-lt"/>
              </a:rPr>
              <a:t>Подготовительные игры, в свою очередь, подразделяются на лексические, орфографические, грамматические и </a:t>
            </a:r>
            <a:r>
              <a:rPr lang="ru-RU" sz="2000" b="1" dirty="0" smtClean="0">
                <a:latin typeface="+mn-lt"/>
              </a:rPr>
              <a:t>фонетические.</a:t>
            </a:r>
            <a:r>
              <a:rPr lang="ru-RU" sz="2000" b="1" dirty="0">
                <a:latin typeface="+mn-lt"/>
              </a:rPr>
              <a:t> </a:t>
            </a:r>
            <a:r>
              <a:rPr lang="ru-RU" sz="2000" b="1" dirty="0" smtClean="0">
                <a:latin typeface="+mn-lt"/>
              </a:rPr>
              <a:t>Главной </a:t>
            </a:r>
            <a:r>
              <a:rPr lang="ru-RU" sz="2000" b="1" dirty="0">
                <a:latin typeface="+mn-lt"/>
              </a:rPr>
              <a:t>задачей игр может считаться формирование речевых </a:t>
            </a:r>
            <a:r>
              <a:rPr lang="ru-RU" sz="2000" b="1" dirty="0" smtClean="0">
                <a:latin typeface="+mn-lt"/>
              </a:rPr>
              <a:t>навыков.</a:t>
            </a:r>
          </a:p>
          <a:p>
            <a:pPr algn="just"/>
            <a:endParaRPr lang="ru-RU" sz="2000" b="1" dirty="0">
              <a:latin typeface="+mn-lt"/>
              <a:cs typeface="Times New Roman" pitchFamily="18" charset="0"/>
            </a:endParaRPr>
          </a:p>
          <a:p>
            <a:pPr algn="just"/>
            <a:r>
              <a:rPr lang="ru-RU" sz="2000" b="1" dirty="0" smtClean="0">
                <a:latin typeface="+mn-lt"/>
                <a:cs typeface="Times New Roman" pitchFamily="18" charset="0"/>
              </a:rPr>
              <a:t>Творческие подразделяются на </a:t>
            </a:r>
            <a:r>
              <a:rPr lang="ru-RU" sz="2000" b="1" dirty="0" err="1" smtClean="0">
                <a:latin typeface="+mn-lt"/>
                <a:cs typeface="Times New Roman" pitchFamily="18" charset="0"/>
              </a:rPr>
              <a:t>аудитивные</a:t>
            </a:r>
            <a:r>
              <a:rPr lang="ru-RU" sz="2000" b="1" dirty="0" smtClean="0">
                <a:latin typeface="+mn-lt"/>
                <a:cs typeface="Times New Roman" pitchFamily="18" charset="0"/>
              </a:rPr>
              <a:t>, речевые, ролевые.</a:t>
            </a:r>
            <a:r>
              <a:rPr lang="ru-RU" sz="2000" b="1" dirty="0">
                <a:latin typeface="+mn-lt"/>
              </a:rPr>
              <a:t> Р</a:t>
            </a:r>
            <a:r>
              <a:rPr lang="ru-RU" sz="2000" b="1" dirty="0" smtClean="0">
                <a:latin typeface="+mn-lt"/>
              </a:rPr>
              <a:t>ассчитаны </a:t>
            </a:r>
            <a:r>
              <a:rPr lang="ru-RU" sz="2000" b="1" dirty="0">
                <a:latin typeface="+mn-lt"/>
              </a:rPr>
              <a:t>на дальнейшее усовершенствование речевых навыков, умений, формирование коммуникативной компетенции, развитие творческих способностей</a:t>
            </a:r>
            <a:endParaRPr lang="ru-RU" sz="1900" b="1" dirty="0">
              <a:latin typeface="+mn-lt"/>
              <a:cs typeface="Times New Roman" pitchFamily="18" charset="0"/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0" y="1340768"/>
            <a:ext cx="683568" cy="36004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Right Arrow 4"/>
          <p:cNvSpPr/>
          <p:nvPr/>
        </p:nvSpPr>
        <p:spPr>
          <a:xfrm>
            <a:off x="-10947" y="2636912"/>
            <a:ext cx="683568" cy="36004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Right Arrow 5"/>
          <p:cNvSpPr/>
          <p:nvPr/>
        </p:nvSpPr>
        <p:spPr>
          <a:xfrm>
            <a:off x="0" y="4077072"/>
            <a:ext cx="683568" cy="36004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548882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850106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</a:pPr>
            <a:r>
              <a:rPr lang="ru-RU" sz="2800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Задачи грамматических подготовительных игр</a:t>
            </a:r>
            <a:endParaRPr lang="fr-FR" sz="2800" i="1" dirty="0">
              <a:solidFill>
                <a:schemeClr val="accent1">
                  <a:lumMod val="75000"/>
                </a:schemeClr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xmlns="" val="1001689796"/>
              </p:ext>
            </p:extLst>
          </p:nvPr>
        </p:nvGraphicFramePr>
        <p:xfrm>
          <a:off x="251520" y="1412776"/>
          <a:ext cx="8712968" cy="4120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27339845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4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Задачи </a:t>
            </a:r>
            <a:r>
              <a:rPr lang="ru-RU" sz="4400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лексических </a:t>
            </a:r>
            <a:r>
              <a:rPr lang="ru-RU" sz="44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подготовительных игр</a:t>
            </a:r>
            <a:endParaRPr lang="ru-RU" dirty="0"/>
          </a:p>
        </p:txBody>
      </p:sp>
      <p:graphicFrame>
        <p:nvGraphicFramePr>
          <p:cNvPr id="3" name="Diagram 1"/>
          <p:cNvGraphicFramePr/>
          <p:nvPr>
            <p:extLst>
              <p:ext uri="{D42A27DB-BD31-4B8C-83A1-F6EECF244321}">
                <p14:modId xmlns:p14="http://schemas.microsoft.com/office/powerpoint/2010/main" xmlns="" val="226202842"/>
              </p:ext>
            </p:extLst>
          </p:nvPr>
        </p:nvGraphicFramePr>
        <p:xfrm>
          <a:off x="251520" y="1412776"/>
          <a:ext cx="8712968" cy="4120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6711857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458618"/>
          </a:xfrm>
        </p:spPr>
        <p:txBody>
          <a:bodyPr>
            <a:normAutofit/>
          </a:bodyPr>
          <a:lstStyle/>
          <a:p>
            <a:pPr algn="just"/>
            <a:r>
              <a:rPr lang="ru-RU" sz="3200" i="1" dirty="0" smtClean="0">
                <a:effectLst/>
              </a:rPr>
              <a:t>	Фонетические </a:t>
            </a:r>
            <a:r>
              <a:rPr lang="ru-RU" sz="3200" i="1" dirty="0">
                <a:effectLst/>
              </a:rPr>
              <a:t>игры</a:t>
            </a:r>
            <a:r>
              <a:rPr lang="ru-RU" sz="3200" dirty="0">
                <a:effectLst/>
              </a:rPr>
              <a:t> направлены на обучение детей правильному произношению изучаемого лексического </a:t>
            </a:r>
            <a:r>
              <a:rPr lang="ru-RU" sz="3200" dirty="0" smtClean="0">
                <a:effectLst/>
              </a:rPr>
              <a:t>и грамматического </a:t>
            </a:r>
            <a:r>
              <a:rPr lang="ru-RU" sz="3200" dirty="0">
                <a:effectLst/>
              </a:rPr>
              <a:t>материала. </a:t>
            </a:r>
            <a:r>
              <a:rPr lang="ru-RU" sz="3200" dirty="0" smtClean="0">
                <a:effectLst/>
              </a:rPr>
              <a:t/>
            </a:r>
            <a:br>
              <a:rPr lang="ru-RU" sz="3200" dirty="0" smtClean="0">
                <a:effectLst/>
              </a:rPr>
            </a:br>
            <a:r>
              <a:rPr lang="ru-RU" sz="3200" dirty="0" smtClean="0">
                <a:effectLst/>
              </a:rPr>
              <a:t>	Использование </a:t>
            </a:r>
            <a:r>
              <a:rPr lang="ru-RU" sz="3200" i="1" dirty="0" smtClean="0">
                <a:effectLst/>
              </a:rPr>
              <a:t>орфографических игр </a:t>
            </a:r>
            <a:r>
              <a:rPr lang="ru-RU" sz="3200" dirty="0" smtClean="0">
                <a:effectLst/>
              </a:rPr>
              <a:t/>
            </a:r>
            <a:br>
              <a:rPr lang="ru-RU" sz="3200" dirty="0" smtClean="0">
                <a:effectLst/>
              </a:rPr>
            </a:br>
            <a:r>
              <a:rPr lang="ru-RU" sz="3200" dirty="0" smtClean="0">
                <a:effectLst/>
              </a:rPr>
              <a:t>позволяет </a:t>
            </a:r>
            <a:r>
              <a:rPr lang="ru-RU" sz="3200" dirty="0">
                <a:effectLst/>
              </a:rPr>
              <a:t>не только обеспечить усвоение правописания, но и развивает графическую память учащихся</a:t>
            </a:r>
            <a:r>
              <a:rPr lang="ru-RU" sz="3200" dirty="0" smtClean="0">
                <a:effectLst/>
              </a:rPr>
              <a:t/>
            </a:r>
            <a:br>
              <a:rPr lang="ru-RU" sz="3200" dirty="0" smtClean="0">
                <a:effectLst/>
              </a:rPr>
            </a:b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39030373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70586"/>
          </a:xfrm>
        </p:spPr>
        <p:txBody>
          <a:bodyPr>
            <a:normAutofit fontScale="90000"/>
          </a:bodyPr>
          <a:lstStyle/>
          <a:p>
            <a:pPr algn="just"/>
            <a:r>
              <a:rPr lang="ru-RU" i="1" dirty="0" smtClean="0">
                <a:effectLst/>
              </a:rPr>
              <a:t>	</a:t>
            </a:r>
            <a:r>
              <a:rPr lang="ru-RU" i="1" dirty="0" err="1" smtClean="0">
                <a:effectLst/>
              </a:rPr>
              <a:t>Аудитивные</a:t>
            </a:r>
            <a:r>
              <a:rPr lang="ru-RU" i="1" dirty="0" smtClean="0">
                <a:effectLst/>
              </a:rPr>
              <a:t> </a:t>
            </a:r>
            <a:r>
              <a:rPr lang="ru-RU" i="1" dirty="0">
                <a:effectLst/>
              </a:rPr>
              <a:t>игры</a:t>
            </a:r>
            <a:r>
              <a:rPr lang="ru-RU" dirty="0">
                <a:effectLst/>
              </a:rPr>
              <a:t> направлены на обучение выявления смысла высказываний на слух, выделения главного из потока информации, распознавания речевых образцов, развитие слуховой памяти и слуховой реакции. </a:t>
            </a:r>
            <a:r>
              <a:rPr lang="ru-RU" dirty="0" smtClean="0">
                <a:effectLst/>
              </a:rPr>
              <a:t>Требуют использования соответствующих </a:t>
            </a:r>
            <a:r>
              <a:rPr lang="ru-RU" dirty="0">
                <a:effectLst/>
              </a:rPr>
              <a:t>технических средств обучения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2922964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34682"/>
          </a:xfrm>
        </p:spPr>
        <p:txBody>
          <a:bodyPr>
            <a:normAutofit fontScale="90000"/>
          </a:bodyPr>
          <a:lstStyle/>
          <a:p>
            <a:pPr algn="just"/>
            <a:r>
              <a:rPr lang="ru-RU" i="1" dirty="0" smtClean="0">
                <a:effectLst/>
              </a:rPr>
              <a:t>	Речевые </a:t>
            </a:r>
            <a:r>
              <a:rPr lang="ru-RU" i="1" dirty="0">
                <a:effectLst/>
              </a:rPr>
              <a:t>игры</a:t>
            </a:r>
            <a:r>
              <a:rPr lang="ru-RU" dirty="0">
                <a:effectLst/>
              </a:rPr>
              <a:t> </a:t>
            </a:r>
            <a:r>
              <a:rPr lang="ru-RU" dirty="0" smtClean="0">
                <a:effectLst/>
              </a:rPr>
              <a:t>способствуют активизации </a:t>
            </a:r>
            <a:r>
              <a:rPr lang="ru-RU" dirty="0">
                <a:effectLst/>
              </a:rPr>
              <a:t>и закреплению речевых навыков, умений. Направлены на обучение учащихся творчески и практически применять полученные речевые навыки, логически, последовательно и грамматически правильно оформлять собственные монологические высказывания. </a:t>
            </a:r>
            <a:br>
              <a:rPr lang="ru-RU" dirty="0">
                <a:effectLst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8577986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5962674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3200" i="1" dirty="0" smtClean="0">
                <a:effectLst/>
              </a:rPr>
              <a:t>	Ролевые игры</a:t>
            </a:r>
            <a:r>
              <a:rPr lang="ru-RU" sz="3200" dirty="0" smtClean="0">
                <a:effectLst/>
              </a:rPr>
              <a:t> подразумевают </a:t>
            </a:r>
            <a:r>
              <a:rPr lang="ru-RU" sz="3200" dirty="0">
                <a:effectLst/>
              </a:rPr>
              <a:t>организацию иноязычного диалогического общения, создание условий, максимально отвечающих условиям реальных коммуникативных актов. Использование ролевых игр способствует реализации </a:t>
            </a:r>
            <a:r>
              <a:rPr lang="ru-RU" sz="3200" dirty="0" err="1">
                <a:effectLst/>
              </a:rPr>
              <a:t>компетентностного</a:t>
            </a:r>
            <a:r>
              <a:rPr lang="ru-RU" sz="3200" dirty="0">
                <a:effectLst/>
              </a:rPr>
              <a:t>, индивидуального подходов в обучении. П</a:t>
            </a:r>
            <a:r>
              <a:rPr lang="ru-RU" sz="3200" dirty="0" smtClean="0">
                <a:effectLst/>
              </a:rPr>
              <a:t>озволяет </a:t>
            </a:r>
            <a:r>
              <a:rPr lang="ru-RU" sz="3200" dirty="0">
                <a:effectLst/>
              </a:rPr>
              <a:t>использовать язык как средство общения, актуализируя вербальные и невербальные коммуникативные методы</a:t>
            </a:r>
            <a:r>
              <a:rPr lang="ru-RU" dirty="0">
                <a:effectLst/>
              </a:rPr>
              <a:t>. </a:t>
            </a:r>
            <a:br>
              <a:rPr lang="ru-RU" dirty="0">
                <a:effectLst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8912315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978</TotalTime>
  <Words>265</Words>
  <Application>Microsoft Office PowerPoint</Application>
  <PresentationFormat>Экран (4:3)</PresentationFormat>
  <Paragraphs>34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Открытая</vt:lpstr>
      <vt:lpstr>Слайд 1</vt:lpstr>
      <vt:lpstr>Определение игры</vt:lpstr>
      <vt:lpstr>Классификация игр</vt:lpstr>
      <vt:lpstr>Задачи грамматических подготовительных игр</vt:lpstr>
      <vt:lpstr>Задачи лексических подготовительных игр</vt:lpstr>
      <vt:lpstr> Фонетические игры направлены на обучение детей правильному произношению изучаемого лексического и грамматического материала.   Использование орфографических игр  позволяет не только обеспечить усвоение правописания, но и развивает графическую память учащихся </vt:lpstr>
      <vt:lpstr> Аудитивные игры направлены на обучение выявления смысла высказываний на слух, выделения главного из потока информации, распознавания речевых образцов, развитие слуховой памяти и слуховой реакции. Требуют использования соответствующих технических средств обучения</vt:lpstr>
      <vt:lpstr> Речевые игры способствуют активизации и закреплению речевых навыков, умений. Направлены на обучение учащихся творчески и практически применять полученные речевые навыки, логически, последовательно и грамматически правильно оформлять собственные монологические высказывания.  </vt:lpstr>
      <vt:lpstr> Ролевые игры подразумевают организацию иноязычного диалогического общения, создание условий, максимально отвечающих условиям реальных коммуникативных актов. Использование ролевых игр способствует реализации компетентностного, индивидуального подходов в обучении. Позволяет использовать язык как средство общения, актуализируя вербальные и невербальные коммуникативные методы.  </vt:lpstr>
      <vt:lpstr>Слайд 10</vt:lpstr>
    </vt:vector>
  </TitlesOfParts>
  <Company>Dfacto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Solovatova Anisia</dc:creator>
  <cp:lastModifiedBy>Ступени Физика</cp:lastModifiedBy>
  <cp:revision>185</cp:revision>
  <dcterms:created xsi:type="dcterms:W3CDTF">2010-01-25T11:21:23Z</dcterms:created>
  <dcterms:modified xsi:type="dcterms:W3CDTF">2013-09-24T09:44:47Z</dcterms:modified>
</cp:coreProperties>
</file>