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6" r:id="rId5"/>
    <p:sldId id="260" r:id="rId6"/>
    <p:sldId id="272" r:id="rId7"/>
    <p:sldId id="273" r:id="rId8"/>
    <p:sldId id="261" r:id="rId9"/>
    <p:sldId id="262" r:id="rId10"/>
    <p:sldId id="263" r:id="rId11"/>
    <p:sldId id="267" r:id="rId12"/>
    <p:sldId id="268" r:id="rId13"/>
    <p:sldId id="269" r:id="rId14"/>
    <p:sldId id="270" r:id="rId15"/>
    <p:sldId id="271" r:id="rId16"/>
    <p:sldId id="265" r:id="rId17"/>
    <p:sldId id="25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208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35399B-D16A-493C-B5FA-C1950C9B31E3}" type="doc">
      <dgm:prSet loTypeId="urn:microsoft.com/office/officeart/2005/8/layout/vList5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D6E387A-187C-4EDC-BAEC-8A7E7C7E127C}">
      <dgm:prSet phldrT="[Текст]" custT="1"/>
      <dgm:spPr/>
      <dgm:t>
        <a:bodyPr/>
        <a:lstStyle/>
        <a:p>
          <a:r>
            <a:rPr lang="ru-RU" sz="2000" b="1" dirty="0" smtClean="0"/>
            <a:t>1</a:t>
          </a:r>
          <a:endParaRPr lang="ru-RU" sz="2000" b="1" dirty="0"/>
        </a:p>
      </dgm:t>
    </dgm:pt>
    <dgm:pt modelId="{3D22EAEE-1A2C-4EC5-BD5A-1B3E4FFBF20B}" type="parTrans" cxnId="{C261D73D-62C2-47D7-B92C-647DA260D83E}">
      <dgm:prSet/>
      <dgm:spPr/>
      <dgm:t>
        <a:bodyPr/>
        <a:lstStyle/>
        <a:p>
          <a:endParaRPr lang="ru-RU"/>
        </a:p>
      </dgm:t>
    </dgm:pt>
    <dgm:pt modelId="{1AD39A4C-520C-4CA7-AB4D-F144EB3197EF}" type="sibTrans" cxnId="{C261D73D-62C2-47D7-B92C-647DA260D83E}">
      <dgm:prSet/>
      <dgm:spPr/>
      <dgm:t>
        <a:bodyPr/>
        <a:lstStyle/>
        <a:p>
          <a:endParaRPr lang="ru-RU"/>
        </a:p>
      </dgm:t>
    </dgm:pt>
    <dgm:pt modelId="{255AC0B7-5B7B-4F14-8D1F-FE51D2E6CEB2}">
      <dgm:prSet phldrT="[Текст]" custT="1"/>
      <dgm:spPr/>
      <dgm:t>
        <a:bodyPr/>
        <a:lstStyle/>
        <a:p>
          <a:r>
            <a:rPr lang="ru-RU" sz="2000" b="1" dirty="0" smtClean="0"/>
            <a:t>2</a:t>
          </a:r>
          <a:endParaRPr lang="ru-RU" sz="2000" b="1" dirty="0"/>
        </a:p>
      </dgm:t>
    </dgm:pt>
    <dgm:pt modelId="{E9C65340-BC63-42AC-82AD-7AEFCA8C2B45}" type="parTrans" cxnId="{B1EE2BAD-044F-41FF-95BC-55E29A552331}">
      <dgm:prSet/>
      <dgm:spPr/>
      <dgm:t>
        <a:bodyPr/>
        <a:lstStyle/>
        <a:p>
          <a:endParaRPr lang="ru-RU"/>
        </a:p>
      </dgm:t>
    </dgm:pt>
    <dgm:pt modelId="{4626F96A-953D-4BA6-95DA-EC8FD4306AB5}" type="sibTrans" cxnId="{B1EE2BAD-044F-41FF-95BC-55E29A552331}">
      <dgm:prSet/>
      <dgm:spPr/>
      <dgm:t>
        <a:bodyPr/>
        <a:lstStyle/>
        <a:p>
          <a:endParaRPr lang="ru-RU"/>
        </a:p>
      </dgm:t>
    </dgm:pt>
    <dgm:pt modelId="{C3E16A81-265B-4755-B64C-8B6EE208134A}">
      <dgm:prSet phldrT="[Текст]" custT="1"/>
      <dgm:spPr/>
      <dgm:t>
        <a:bodyPr/>
        <a:lstStyle/>
        <a:p>
          <a:r>
            <a:rPr lang="ru-RU" sz="1800" dirty="0" smtClean="0"/>
            <a:t>Соединены две сюжетные линии</a:t>
          </a:r>
          <a:endParaRPr lang="ru-RU" sz="1800" dirty="0"/>
        </a:p>
      </dgm:t>
    </dgm:pt>
    <dgm:pt modelId="{9EE60DF4-E066-437C-8F50-A5200F8D498E}" type="parTrans" cxnId="{22DC593A-62AE-4428-A159-3FB36033A16A}">
      <dgm:prSet/>
      <dgm:spPr/>
      <dgm:t>
        <a:bodyPr/>
        <a:lstStyle/>
        <a:p>
          <a:endParaRPr lang="ru-RU"/>
        </a:p>
      </dgm:t>
    </dgm:pt>
    <dgm:pt modelId="{02B2C005-5DE1-423A-BB79-585FB6C884D0}" type="sibTrans" cxnId="{22DC593A-62AE-4428-A159-3FB36033A16A}">
      <dgm:prSet/>
      <dgm:spPr/>
      <dgm:t>
        <a:bodyPr/>
        <a:lstStyle/>
        <a:p>
          <a:endParaRPr lang="ru-RU"/>
        </a:p>
      </dgm:t>
    </dgm:pt>
    <dgm:pt modelId="{3200D6B4-E0D9-4623-8622-7528CC2FC1E8}">
      <dgm:prSet custT="1"/>
      <dgm:spPr/>
      <dgm:t>
        <a:bodyPr/>
        <a:lstStyle/>
        <a:p>
          <a:r>
            <a:rPr lang="ru-RU" sz="2000" b="1" dirty="0" smtClean="0"/>
            <a:t>3</a:t>
          </a:r>
          <a:endParaRPr lang="ru-RU" sz="2000" b="1" dirty="0"/>
        </a:p>
      </dgm:t>
    </dgm:pt>
    <dgm:pt modelId="{6BD38E91-B4B5-4561-ADB5-5241FAADFB80}" type="parTrans" cxnId="{3E73C0CF-C61B-4F10-A920-A79B6325FEEC}">
      <dgm:prSet/>
      <dgm:spPr/>
      <dgm:t>
        <a:bodyPr/>
        <a:lstStyle/>
        <a:p>
          <a:endParaRPr lang="ru-RU"/>
        </a:p>
      </dgm:t>
    </dgm:pt>
    <dgm:pt modelId="{032886A9-9B51-4ED4-8EAA-EA87984330D6}" type="sibTrans" cxnId="{3E73C0CF-C61B-4F10-A920-A79B6325FEEC}">
      <dgm:prSet/>
      <dgm:spPr/>
      <dgm:t>
        <a:bodyPr/>
        <a:lstStyle/>
        <a:p>
          <a:endParaRPr lang="ru-RU"/>
        </a:p>
      </dgm:t>
    </dgm:pt>
    <dgm:pt modelId="{87D182A2-951E-4281-96A0-94E3B399D4E7}">
      <dgm:prSet custT="1"/>
      <dgm:spPr/>
      <dgm:t>
        <a:bodyPr/>
        <a:lstStyle/>
        <a:p>
          <a:r>
            <a:rPr lang="ru-RU" sz="2000" b="1" dirty="0" smtClean="0"/>
            <a:t>4</a:t>
          </a:r>
          <a:endParaRPr lang="ru-RU" sz="2000" b="1" dirty="0"/>
        </a:p>
      </dgm:t>
    </dgm:pt>
    <dgm:pt modelId="{BC826DEC-6775-4792-B200-CD4097FC1C6E}" type="parTrans" cxnId="{AD078614-D185-4F7F-AF51-10CBDC25E225}">
      <dgm:prSet/>
      <dgm:spPr/>
      <dgm:t>
        <a:bodyPr/>
        <a:lstStyle/>
        <a:p>
          <a:endParaRPr lang="ru-RU"/>
        </a:p>
      </dgm:t>
    </dgm:pt>
    <dgm:pt modelId="{BD93F561-0136-4714-B67C-4FFD183C81E3}" type="sibTrans" cxnId="{AD078614-D185-4F7F-AF51-10CBDC25E225}">
      <dgm:prSet/>
      <dgm:spPr/>
      <dgm:t>
        <a:bodyPr/>
        <a:lstStyle/>
        <a:p>
          <a:endParaRPr lang="ru-RU"/>
        </a:p>
      </dgm:t>
    </dgm:pt>
    <dgm:pt modelId="{46F2FB58-B0FD-41F9-9D69-2264FB08A013}">
      <dgm:prSet custT="1"/>
      <dgm:spPr/>
      <dgm:t>
        <a:bodyPr/>
        <a:lstStyle/>
        <a:p>
          <a:r>
            <a:rPr lang="ru-RU" sz="2000" b="1" dirty="0" smtClean="0"/>
            <a:t>5</a:t>
          </a:r>
          <a:endParaRPr lang="ru-RU" sz="2000" b="1" dirty="0"/>
        </a:p>
      </dgm:t>
    </dgm:pt>
    <dgm:pt modelId="{19E1AF4B-4E20-4DBA-92F8-A15212D7F6CF}" type="parTrans" cxnId="{50FCCBA5-DAAD-45D3-A426-51B813A24197}">
      <dgm:prSet/>
      <dgm:spPr/>
      <dgm:t>
        <a:bodyPr/>
        <a:lstStyle/>
        <a:p>
          <a:endParaRPr lang="ru-RU"/>
        </a:p>
      </dgm:t>
    </dgm:pt>
    <dgm:pt modelId="{C02539CB-3295-43F8-9BC2-35B0208BE0CF}" type="sibTrans" cxnId="{50FCCBA5-DAAD-45D3-A426-51B813A24197}">
      <dgm:prSet/>
      <dgm:spPr/>
      <dgm:t>
        <a:bodyPr/>
        <a:lstStyle/>
        <a:p>
          <a:endParaRPr lang="ru-RU"/>
        </a:p>
      </dgm:t>
    </dgm:pt>
    <dgm:pt modelId="{B53AD6B8-C214-466D-81F0-5D33B92F3182}">
      <dgm:prSet custT="1"/>
      <dgm:spPr/>
      <dgm:t>
        <a:bodyPr/>
        <a:lstStyle/>
        <a:p>
          <a:r>
            <a:rPr lang="ru-RU" sz="2000" b="1" dirty="0" smtClean="0"/>
            <a:t>6</a:t>
          </a:r>
          <a:endParaRPr lang="ru-RU" sz="2000" b="1" dirty="0"/>
        </a:p>
      </dgm:t>
    </dgm:pt>
    <dgm:pt modelId="{121144F4-A0F9-4CCB-AD3E-3D59601261B8}" type="parTrans" cxnId="{7E87FD3D-7C07-428E-9FF1-5D9E05BB86B3}">
      <dgm:prSet/>
      <dgm:spPr/>
      <dgm:t>
        <a:bodyPr/>
        <a:lstStyle/>
        <a:p>
          <a:endParaRPr lang="ru-RU"/>
        </a:p>
      </dgm:t>
    </dgm:pt>
    <dgm:pt modelId="{444884F5-2FB7-4265-8618-CC3700D1ACEA}" type="sibTrans" cxnId="{7E87FD3D-7C07-428E-9FF1-5D9E05BB86B3}">
      <dgm:prSet/>
      <dgm:spPr/>
      <dgm:t>
        <a:bodyPr/>
        <a:lstStyle/>
        <a:p>
          <a:endParaRPr lang="ru-RU"/>
        </a:p>
      </dgm:t>
    </dgm:pt>
    <dgm:pt modelId="{F7ABE66C-C475-4EF9-B223-FEC6D143F9CB}">
      <dgm:prSet phldrT="[Текст]" custT="1"/>
      <dgm:spPr/>
      <dgm:t>
        <a:bodyPr/>
        <a:lstStyle/>
        <a:p>
          <a:r>
            <a:rPr lang="ru-RU" sz="1800" dirty="0" smtClean="0"/>
            <a:t>Нет начала и нет конца</a:t>
          </a:r>
          <a:endParaRPr lang="ru-RU" sz="1800" dirty="0"/>
        </a:p>
      </dgm:t>
    </dgm:pt>
    <dgm:pt modelId="{19D3F537-D12F-4E64-A527-1CE1D18A5BC2}" type="parTrans" cxnId="{AD599609-8D18-4535-A5FF-5041A795045A}">
      <dgm:prSet/>
      <dgm:spPr/>
      <dgm:t>
        <a:bodyPr/>
        <a:lstStyle/>
        <a:p>
          <a:endParaRPr lang="ru-RU"/>
        </a:p>
      </dgm:t>
    </dgm:pt>
    <dgm:pt modelId="{228BFA85-0A46-4A8D-96B9-89853550F004}" type="sibTrans" cxnId="{AD599609-8D18-4535-A5FF-5041A795045A}">
      <dgm:prSet/>
      <dgm:spPr/>
      <dgm:t>
        <a:bodyPr/>
        <a:lstStyle/>
        <a:p>
          <a:endParaRPr lang="ru-RU"/>
        </a:p>
      </dgm:t>
    </dgm:pt>
    <dgm:pt modelId="{93FB4520-4645-4AB9-96D5-19ADBF11559C}">
      <dgm:prSet custT="1"/>
      <dgm:spPr/>
      <dgm:t>
        <a:bodyPr/>
        <a:lstStyle/>
        <a:p>
          <a:r>
            <a:rPr lang="ru-RU" sz="1800" dirty="0" smtClean="0"/>
            <a:t>Основной принцип –симметрия  (зеркальность, повторение ситуации)</a:t>
          </a:r>
          <a:endParaRPr lang="ru-RU" sz="1800" dirty="0"/>
        </a:p>
      </dgm:t>
    </dgm:pt>
    <dgm:pt modelId="{FA5B8DD5-740E-4E0A-B71D-C8ECB3664873}" type="parTrans" cxnId="{7EF75DC7-F467-4B4C-8C66-CAA202FB8096}">
      <dgm:prSet/>
      <dgm:spPr/>
      <dgm:t>
        <a:bodyPr/>
        <a:lstStyle/>
        <a:p>
          <a:endParaRPr lang="ru-RU"/>
        </a:p>
      </dgm:t>
    </dgm:pt>
    <dgm:pt modelId="{87933B93-9DAA-4382-BB3D-9A0E301D6802}" type="sibTrans" cxnId="{7EF75DC7-F467-4B4C-8C66-CAA202FB8096}">
      <dgm:prSet/>
      <dgm:spPr/>
      <dgm:t>
        <a:bodyPr/>
        <a:lstStyle/>
        <a:p>
          <a:endParaRPr lang="ru-RU"/>
        </a:p>
      </dgm:t>
    </dgm:pt>
    <dgm:pt modelId="{70C25007-7C6A-408A-8618-838B0A877E0B}">
      <dgm:prSet custT="1"/>
      <dgm:spPr/>
      <dgm:t>
        <a:bodyPr/>
        <a:lstStyle/>
        <a:p>
          <a:r>
            <a:rPr lang="ru-RU" sz="1800" dirty="0" smtClean="0"/>
            <a:t>Каждая глава – новый этап сюжета</a:t>
          </a:r>
          <a:endParaRPr lang="ru-RU" sz="1800" dirty="0"/>
        </a:p>
      </dgm:t>
    </dgm:pt>
    <dgm:pt modelId="{62A3E304-C9F3-4062-80C6-55FCDA468374}" type="parTrans" cxnId="{CEB746A5-05C5-4B48-BF45-19782B74F355}">
      <dgm:prSet/>
      <dgm:spPr/>
      <dgm:t>
        <a:bodyPr/>
        <a:lstStyle/>
        <a:p>
          <a:endParaRPr lang="ru-RU"/>
        </a:p>
      </dgm:t>
    </dgm:pt>
    <dgm:pt modelId="{A1B0E302-526D-44E4-9EAD-DB93CE607849}" type="sibTrans" cxnId="{CEB746A5-05C5-4B48-BF45-19782B74F355}">
      <dgm:prSet/>
      <dgm:spPr/>
      <dgm:t>
        <a:bodyPr/>
        <a:lstStyle/>
        <a:p>
          <a:endParaRPr lang="ru-RU"/>
        </a:p>
      </dgm:t>
    </dgm:pt>
    <dgm:pt modelId="{32C5B9BD-62EB-439E-92E4-790180F903BE}">
      <dgm:prSet custT="1"/>
      <dgm:spPr/>
      <dgm:t>
        <a:bodyPr/>
        <a:lstStyle/>
        <a:p>
          <a:r>
            <a:rPr lang="ru-RU" sz="1800" dirty="0" smtClean="0"/>
            <a:t>Композиционная роль пейзажа(показывает ход времени)</a:t>
          </a:r>
          <a:endParaRPr lang="ru-RU" sz="1800" dirty="0"/>
        </a:p>
      </dgm:t>
    </dgm:pt>
    <dgm:pt modelId="{49D68FD6-9E6D-4A7B-8041-235349BAA699}" type="parTrans" cxnId="{94A1681C-08FB-4980-B8D6-CFA8029DE2AD}">
      <dgm:prSet/>
      <dgm:spPr/>
      <dgm:t>
        <a:bodyPr/>
        <a:lstStyle/>
        <a:p>
          <a:endParaRPr lang="ru-RU"/>
        </a:p>
      </dgm:t>
    </dgm:pt>
    <dgm:pt modelId="{95E4553A-3C39-4131-97A4-807502D03521}" type="sibTrans" cxnId="{94A1681C-08FB-4980-B8D6-CFA8029DE2AD}">
      <dgm:prSet/>
      <dgm:spPr/>
      <dgm:t>
        <a:bodyPr/>
        <a:lstStyle/>
        <a:p>
          <a:endParaRPr lang="ru-RU"/>
        </a:p>
      </dgm:t>
    </dgm:pt>
    <dgm:pt modelId="{FC069B64-E15E-418A-92E9-93FB9B9EE754}">
      <dgm:prSet custT="1"/>
      <dgm:spPr/>
      <dgm:t>
        <a:bodyPr/>
        <a:lstStyle/>
        <a:p>
          <a:r>
            <a:rPr lang="ru-RU" sz="1800" dirty="0" smtClean="0"/>
            <a:t>«</a:t>
          </a:r>
          <a:r>
            <a:rPr lang="ru-RU" sz="1800" dirty="0" err="1" smtClean="0"/>
            <a:t>Онегинская</a:t>
          </a:r>
          <a:r>
            <a:rPr lang="ru-RU" sz="1800" dirty="0" smtClean="0"/>
            <a:t>» строфа</a:t>
          </a:r>
          <a:endParaRPr lang="ru-RU" sz="1800" dirty="0"/>
        </a:p>
      </dgm:t>
    </dgm:pt>
    <dgm:pt modelId="{5F8585DB-8387-4EBB-B86C-03DBA5025F26}" type="parTrans" cxnId="{611469A7-82EB-4FA7-BB81-73268B62731D}">
      <dgm:prSet/>
      <dgm:spPr/>
      <dgm:t>
        <a:bodyPr/>
        <a:lstStyle/>
        <a:p>
          <a:endParaRPr lang="ru-RU"/>
        </a:p>
      </dgm:t>
    </dgm:pt>
    <dgm:pt modelId="{2D80C3FC-86B7-4466-98F4-9D4D4A2E4758}" type="sibTrans" cxnId="{611469A7-82EB-4FA7-BB81-73268B62731D}">
      <dgm:prSet/>
      <dgm:spPr/>
      <dgm:t>
        <a:bodyPr/>
        <a:lstStyle/>
        <a:p>
          <a:endParaRPr lang="ru-RU"/>
        </a:p>
      </dgm:t>
    </dgm:pt>
    <dgm:pt modelId="{6D6A5331-A421-4AEE-BEB2-CDCDD3D26C5D}" type="pres">
      <dgm:prSet presAssocID="{9335399B-D16A-493C-B5FA-C1950C9B31E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432972-FB09-4697-ABC9-7E39E9C91AFB}" type="pres">
      <dgm:prSet presAssocID="{3D6E387A-187C-4EDC-BAEC-8A7E7C7E127C}" presName="linNode" presStyleCnt="0"/>
      <dgm:spPr/>
      <dgm:t>
        <a:bodyPr/>
        <a:lstStyle/>
        <a:p>
          <a:endParaRPr lang="ru-RU"/>
        </a:p>
      </dgm:t>
    </dgm:pt>
    <dgm:pt modelId="{8B765E1D-B2A6-4B55-88CD-F2A4059F8311}" type="pres">
      <dgm:prSet presAssocID="{3D6E387A-187C-4EDC-BAEC-8A7E7C7E127C}" presName="parentText" presStyleLbl="node1" presStyleIdx="0" presStyleCnt="6" custScaleX="22324" custLinFactNeighborY="-1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6DC80A-1AB5-4029-BC32-16A65B2BBC3A}" type="pres">
      <dgm:prSet presAssocID="{3D6E387A-187C-4EDC-BAEC-8A7E7C7E127C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847112-5306-41B9-BE74-65D92F7295A3}" type="pres">
      <dgm:prSet presAssocID="{1AD39A4C-520C-4CA7-AB4D-F144EB3197EF}" presName="sp" presStyleCnt="0"/>
      <dgm:spPr/>
      <dgm:t>
        <a:bodyPr/>
        <a:lstStyle/>
        <a:p>
          <a:endParaRPr lang="ru-RU"/>
        </a:p>
      </dgm:t>
    </dgm:pt>
    <dgm:pt modelId="{1235FFE5-3933-431F-A4DB-2E711E0B4505}" type="pres">
      <dgm:prSet presAssocID="{255AC0B7-5B7B-4F14-8D1F-FE51D2E6CEB2}" presName="linNode" presStyleCnt="0"/>
      <dgm:spPr/>
      <dgm:t>
        <a:bodyPr/>
        <a:lstStyle/>
        <a:p>
          <a:endParaRPr lang="ru-RU"/>
        </a:p>
      </dgm:t>
    </dgm:pt>
    <dgm:pt modelId="{262561CE-AF94-4A96-9DDF-DBDEC95692EF}" type="pres">
      <dgm:prSet presAssocID="{255AC0B7-5B7B-4F14-8D1F-FE51D2E6CEB2}" presName="parentText" presStyleLbl="node1" presStyleIdx="1" presStyleCnt="6" custScaleX="2232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00C3F0-7A08-4792-9BFC-7E429BA9D74A}" type="pres">
      <dgm:prSet presAssocID="{255AC0B7-5B7B-4F14-8D1F-FE51D2E6CEB2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09FB35-9812-4469-B672-AF5696645032}" type="pres">
      <dgm:prSet presAssocID="{4626F96A-953D-4BA6-95DA-EC8FD4306AB5}" presName="sp" presStyleCnt="0"/>
      <dgm:spPr/>
      <dgm:t>
        <a:bodyPr/>
        <a:lstStyle/>
        <a:p>
          <a:endParaRPr lang="ru-RU"/>
        </a:p>
      </dgm:t>
    </dgm:pt>
    <dgm:pt modelId="{AB281365-2358-4206-8C58-34F293BF0530}" type="pres">
      <dgm:prSet presAssocID="{3200D6B4-E0D9-4623-8622-7528CC2FC1E8}" presName="linNode" presStyleCnt="0"/>
      <dgm:spPr/>
      <dgm:t>
        <a:bodyPr/>
        <a:lstStyle/>
        <a:p>
          <a:endParaRPr lang="ru-RU"/>
        </a:p>
      </dgm:t>
    </dgm:pt>
    <dgm:pt modelId="{2AF9A251-C7A5-4F13-9E20-8C5FF41FFD15}" type="pres">
      <dgm:prSet presAssocID="{3200D6B4-E0D9-4623-8622-7528CC2FC1E8}" presName="parentText" presStyleLbl="node1" presStyleIdx="2" presStyleCnt="6" custScaleX="2232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F809EF-E409-42C5-A958-7733175CA590}" type="pres">
      <dgm:prSet presAssocID="{3200D6B4-E0D9-4623-8622-7528CC2FC1E8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05897-4CB0-41BF-AA26-91CC94C5367D}" type="pres">
      <dgm:prSet presAssocID="{032886A9-9B51-4ED4-8EAA-EA87984330D6}" presName="sp" presStyleCnt="0"/>
      <dgm:spPr/>
      <dgm:t>
        <a:bodyPr/>
        <a:lstStyle/>
        <a:p>
          <a:endParaRPr lang="ru-RU"/>
        </a:p>
      </dgm:t>
    </dgm:pt>
    <dgm:pt modelId="{20DF7579-59FE-4BA4-A2AA-3506F86FC133}" type="pres">
      <dgm:prSet presAssocID="{87D182A2-951E-4281-96A0-94E3B399D4E7}" presName="linNode" presStyleCnt="0"/>
      <dgm:spPr/>
      <dgm:t>
        <a:bodyPr/>
        <a:lstStyle/>
        <a:p>
          <a:endParaRPr lang="ru-RU"/>
        </a:p>
      </dgm:t>
    </dgm:pt>
    <dgm:pt modelId="{EAA16DDF-4B49-4FB7-BAAA-4E2CD8D10ADA}" type="pres">
      <dgm:prSet presAssocID="{87D182A2-951E-4281-96A0-94E3B399D4E7}" presName="parentText" presStyleLbl="node1" presStyleIdx="3" presStyleCnt="6" custScaleX="2354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6A6814-B669-421B-8254-4F1BBB718B73}" type="pres">
      <dgm:prSet presAssocID="{87D182A2-951E-4281-96A0-94E3B399D4E7}" presName="descendantText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5AA01-284A-40AC-878F-5F2822FE6D19}" type="pres">
      <dgm:prSet presAssocID="{BD93F561-0136-4714-B67C-4FFD183C81E3}" presName="sp" presStyleCnt="0"/>
      <dgm:spPr/>
      <dgm:t>
        <a:bodyPr/>
        <a:lstStyle/>
        <a:p>
          <a:endParaRPr lang="ru-RU"/>
        </a:p>
      </dgm:t>
    </dgm:pt>
    <dgm:pt modelId="{FA16592C-038E-409B-8409-97C0C4C89391}" type="pres">
      <dgm:prSet presAssocID="{46F2FB58-B0FD-41F9-9D69-2264FB08A013}" presName="linNode" presStyleCnt="0"/>
      <dgm:spPr/>
      <dgm:t>
        <a:bodyPr/>
        <a:lstStyle/>
        <a:p>
          <a:endParaRPr lang="ru-RU"/>
        </a:p>
      </dgm:t>
    </dgm:pt>
    <dgm:pt modelId="{C38266C2-170D-44B3-8FDA-DADECFF6B3F1}" type="pres">
      <dgm:prSet presAssocID="{46F2FB58-B0FD-41F9-9D69-2264FB08A013}" presName="parentText" presStyleLbl="node1" presStyleIdx="4" presStyleCnt="6" custScaleX="2354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623939-065A-4B16-9733-ADF46F8D50C8}" type="pres">
      <dgm:prSet presAssocID="{46F2FB58-B0FD-41F9-9D69-2264FB08A013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C784DD-BCF7-40AD-947D-38C986F57B14}" type="pres">
      <dgm:prSet presAssocID="{C02539CB-3295-43F8-9BC2-35B0208BE0CF}" presName="sp" presStyleCnt="0"/>
      <dgm:spPr/>
      <dgm:t>
        <a:bodyPr/>
        <a:lstStyle/>
        <a:p>
          <a:endParaRPr lang="ru-RU"/>
        </a:p>
      </dgm:t>
    </dgm:pt>
    <dgm:pt modelId="{105439A0-A416-44EC-99CB-1D32CC253A8C}" type="pres">
      <dgm:prSet presAssocID="{B53AD6B8-C214-466D-81F0-5D33B92F3182}" presName="linNode" presStyleCnt="0"/>
      <dgm:spPr/>
      <dgm:t>
        <a:bodyPr/>
        <a:lstStyle/>
        <a:p>
          <a:endParaRPr lang="ru-RU"/>
        </a:p>
      </dgm:t>
    </dgm:pt>
    <dgm:pt modelId="{02D0F63A-C391-4103-BBEF-ABECA8BBE1D3}" type="pres">
      <dgm:prSet presAssocID="{B53AD6B8-C214-466D-81F0-5D33B92F3182}" presName="parentText" presStyleLbl="node1" presStyleIdx="5" presStyleCnt="6" custScaleX="2354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0B60B4-3394-4BAE-923E-C3D7A0AA65B3}" type="pres">
      <dgm:prSet presAssocID="{B53AD6B8-C214-466D-81F0-5D33B92F3182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599609-8D18-4535-A5FF-5041A795045A}" srcId="{3D6E387A-187C-4EDC-BAEC-8A7E7C7E127C}" destId="{F7ABE66C-C475-4EF9-B223-FEC6D143F9CB}" srcOrd="0" destOrd="0" parTransId="{19D3F537-D12F-4E64-A527-1CE1D18A5BC2}" sibTransId="{228BFA85-0A46-4A8D-96B9-89853550F004}"/>
    <dgm:cxn modelId="{3E73C0CF-C61B-4F10-A920-A79B6325FEEC}" srcId="{9335399B-D16A-493C-B5FA-C1950C9B31E3}" destId="{3200D6B4-E0D9-4623-8622-7528CC2FC1E8}" srcOrd="2" destOrd="0" parTransId="{6BD38E91-B4B5-4561-ADB5-5241FAADFB80}" sibTransId="{032886A9-9B51-4ED4-8EAA-EA87984330D6}"/>
    <dgm:cxn modelId="{94A1681C-08FB-4980-B8D6-CFA8029DE2AD}" srcId="{46F2FB58-B0FD-41F9-9D69-2264FB08A013}" destId="{32C5B9BD-62EB-439E-92E4-790180F903BE}" srcOrd="0" destOrd="0" parTransId="{49D68FD6-9E6D-4A7B-8041-235349BAA699}" sibTransId="{95E4553A-3C39-4131-97A4-807502D03521}"/>
    <dgm:cxn modelId="{2B95CED1-11D2-4311-ADE2-73B5DED292EE}" type="presOf" srcId="{46F2FB58-B0FD-41F9-9D69-2264FB08A013}" destId="{C38266C2-170D-44B3-8FDA-DADECFF6B3F1}" srcOrd="0" destOrd="0" presId="urn:microsoft.com/office/officeart/2005/8/layout/vList5"/>
    <dgm:cxn modelId="{B1EE2BAD-044F-41FF-95BC-55E29A552331}" srcId="{9335399B-D16A-493C-B5FA-C1950C9B31E3}" destId="{255AC0B7-5B7B-4F14-8D1F-FE51D2E6CEB2}" srcOrd="1" destOrd="0" parTransId="{E9C65340-BC63-42AC-82AD-7AEFCA8C2B45}" sibTransId="{4626F96A-953D-4BA6-95DA-EC8FD4306AB5}"/>
    <dgm:cxn modelId="{D4EBFA8B-7F4D-43B7-9A52-264919E5305C}" type="presOf" srcId="{9335399B-D16A-493C-B5FA-C1950C9B31E3}" destId="{6D6A5331-A421-4AEE-BEB2-CDCDD3D26C5D}" srcOrd="0" destOrd="0" presId="urn:microsoft.com/office/officeart/2005/8/layout/vList5"/>
    <dgm:cxn modelId="{EDBAD07B-E162-4590-91BA-C610B0599565}" type="presOf" srcId="{32C5B9BD-62EB-439E-92E4-790180F903BE}" destId="{77623939-065A-4B16-9733-ADF46F8D50C8}" srcOrd="0" destOrd="0" presId="urn:microsoft.com/office/officeart/2005/8/layout/vList5"/>
    <dgm:cxn modelId="{7EF75DC7-F467-4B4C-8C66-CAA202FB8096}" srcId="{3200D6B4-E0D9-4623-8622-7528CC2FC1E8}" destId="{93FB4520-4645-4AB9-96D5-19ADBF11559C}" srcOrd="0" destOrd="0" parTransId="{FA5B8DD5-740E-4E0A-B71D-C8ECB3664873}" sibTransId="{87933B93-9DAA-4382-BB3D-9A0E301D6802}"/>
    <dgm:cxn modelId="{1E1D7250-16A7-4110-8097-23751F2DFE64}" type="presOf" srcId="{87D182A2-951E-4281-96A0-94E3B399D4E7}" destId="{EAA16DDF-4B49-4FB7-BAAA-4E2CD8D10ADA}" srcOrd="0" destOrd="0" presId="urn:microsoft.com/office/officeart/2005/8/layout/vList5"/>
    <dgm:cxn modelId="{CEB746A5-05C5-4B48-BF45-19782B74F355}" srcId="{87D182A2-951E-4281-96A0-94E3B399D4E7}" destId="{70C25007-7C6A-408A-8618-838B0A877E0B}" srcOrd="0" destOrd="0" parTransId="{62A3E304-C9F3-4062-80C6-55FCDA468374}" sibTransId="{A1B0E302-526D-44E4-9EAD-DB93CE607849}"/>
    <dgm:cxn modelId="{50FCCBA5-DAAD-45D3-A426-51B813A24197}" srcId="{9335399B-D16A-493C-B5FA-C1950C9B31E3}" destId="{46F2FB58-B0FD-41F9-9D69-2264FB08A013}" srcOrd="4" destOrd="0" parTransId="{19E1AF4B-4E20-4DBA-92F8-A15212D7F6CF}" sibTransId="{C02539CB-3295-43F8-9BC2-35B0208BE0CF}"/>
    <dgm:cxn modelId="{611469A7-82EB-4FA7-BB81-73268B62731D}" srcId="{B53AD6B8-C214-466D-81F0-5D33B92F3182}" destId="{FC069B64-E15E-418A-92E9-93FB9B9EE754}" srcOrd="0" destOrd="0" parTransId="{5F8585DB-8387-4EBB-B86C-03DBA5025F26}" sibTransId="{2D80C3FC-86B7-4466-98F4-9D4D4A2E4758}"/>
    <dgm:cxn modelId="{544EED24-BE21-4C4C-A005-89519401E75D}" type="presOf" srcId="{F7ABE66C-C475-4EF9-B223-FEC6D143F9CB}" destId="{FC6DC80A-1AB5-4029-BC32-16A65B2BBC3A}" srcOrd="0" destOrd="0" presId="urn:microsoft.com/office/officeart/2005/8/layout/vList5"/>
    <dgm:cxn modelId="{C261D73D-62C2-47D7-B92C-647DA260D83E}" srcId="{9335399B-D16A-493C-B5FA-C1950C9B31E3}" destId="{3D6E387A-187C-4EDC-BAEC-8A7E7C7E127C}" srcOrd="0" destOrd="0" parTransId="{3D22EAEE-1A2C-4EC5-BD5A-1B3E4FFBF20B}" sibTransId="{1AD39A4C-520C-4CA7-AB4D-F144EB3197EF}"/>
    <dgm:cxn modelId="{B7C6EACE-31C7-4B43-B27B-B3EFAB13FD91}" type="presOf" srcId="{3200D6B4-E0D9-4623-8622-7528CC2FC1E8}" destId="{2AF9A251-C7A5-4F13-9E20-8C5FF41FFD15}" srcOrd="0" destOrd="0" presId="urn:microsoft.com/office/officeart/2005/8/layout/vList5"/>
    <dgm:cxn modelId="{6664F8BF-D932-4B89-8CDA-1EFB91E31AFC}" type="presOf" srcId="{C3E16A81-265B-4755-B64C-8B6EE208134A}" destId="{7300C3F0-7A08-4792-9BFC-7E429BA9D74A}" srcOrd="0" destOrd="0" presId="urn:microsoft.com/office/officeart/2005/8/layout/vList5"/>
    <dgm:cxn modelId="{8BB85DC5-BA2F-4511-8428-654FF14C029D}" type="presOf" srcId="{3D6E387A-187C-4EDC-BAEC-8A7E7C7E127C}" destId="{8B765E1D-B2A6-4B55-88CD-F2A4059F8311}" srcOrd="0" destOrd="0" presId="urn:microsoft.com/office/officeart/2005/8/layout/vList5"/>
    <dgm:cxn modelId="{DBD80690-6A6A-46D1-8F25-4A9A8BACFF9F}" type="presOf" srcId="{70C25007-7C6A-408A-8618-838B0A877E0B}" destId="{D66A6814-B669-421B-8254-4F1BBB718B73}" srcOrd="0" destOrd="0" presId="urn:microsoft.com/office/officeart/2005/8/layout/vList5"/>
    <dgm:cxn modelId="{7E87FD3D-7C07-428E-9FF1-5D9E05BB86B3}" srcId="{9335399B-D16A-493C-B5FA-C1950C9B31E3}" destId="{B53AD6B8-C214-466D-81F0-5D33B92F3182}" srcOrd="5" destOrd="0" parTransId="{121144F4-A0F9-4CCB-AD3E-3D59601261B8}" sibTransId="{444884F5-2FB7-4265-8618-CC3700D1ACEA}"/>
    <dgm:cxn modelId="{0396B1B7-9B75-407F-AEB7-E669EB8A52C7}" type="presOf" srcId="{93FB4520-4645-4AB9-96D5-19ADBF11559C}" destId="{07F809EF-E409-42C5-A958-7733175CA590}" srcOrd="0" destOrd="0" presId="urn:microsoft.com/office/officeart/2005/8/layout/vList5"/>
    <dgm:cxn modelId="{AD078614-D185-4F7F-AF51-10CBDC25E225}" srcId="{9335399B-D16A-493C-B5FA-C1950C9B31E3}" destId="{87D182A2-951E-4281-96A0-94E3B399D4E7}" srcOrd="3" destOrd="0" parTransId="{BC826DEC-6775-4792-B200-CD4097FC1C6E}" sibTransId="{BD93F561-0136-4714-B67C-4FFD183C81E3}"/>
    <dgm:cxn modelId="{22DC593A-62AE-4428-A159-3FB36033A16A}" srcId="{255AC0B7-5B7B-4F14-8D1F-FE51D2E6CEB2}" destId="{C3E16A81-265B-4755-B64C-8B6EE208134A}" srcOrd="0" destOrd="0" parTransId="{9EE60DF4-E066-437C-8F50-A5200F8D498E}" sibTransId="{02B2C005-5DE1-423A-BB79-585FB6C884D0}"/>
    <dgm:cxn modelId="{A42D791F-5323-4544-9737-95FC5ABFBA85}" type="presOf" srcId="{B53AD6B8-C214-466D-81F0-5D33B92F3182}" destId="{02D0F63A-C391-4103-BBEF-ABECA8BBE1D3}" srcOrd="0" destOrd="0" presId="urn:microsoft.com/office/officeart/2005/8/layout/vList5"/>
    <dgm:cxn modelId="{84FCCD61-24CF-4CE5-8E96-B1BFC6776DEC}" type="presOf" srcId="{FC069B64-E15E-418A-92E9-93FB9B9EE754}" destId="{050B60B4-3394-4BAE-923E-C3D7A0AA65B3}" srcOrd="0" destOrd="0" presId="urn:microsoft.com/office/officeart/2005/8/layout/vList5"/>
    <dgm:cxn modelId="{798E1377-BEEA-400B-96D6-EA5D11242068}" type="presOf" srcId="{255AC0B7-5B7B-4F14-8D1F-FE51D2E6CEB2}" destId="{262561CE-AF94-4A96-9DDF-DBDEC95692EF}" srcOrd="0" destOrd="0" presId="urn:microsoft.com/office/officeart/2005/8/layout/vList5"/>
    <dgm:cxn modelId="{335A1359-9F1E-46EB-BD4C-2D253CCC5409}" type="presParOf" srcId="{6D6A5331-A421-4AEE-BEB2-CDCDD3D26C5D}" destId="{6E432972-FB09-4697-ABC9-7E39E9C91AFB}" srcOrd="0" destOrd="0" presId="urn:microsoft.com/office/officeart/2005/8/layout/vList5"/>
    <dgm:cxn modelId="{2208AA7A-159A-4DB1-8FED-F3DF8111690E}" type="presParOf" srcId="{6E432972-FB09-4697-ABC9-7E39E9C91AFB}" destId="{8B765E1D-B2A6-4B55-88CD-F2A4059F8311}" srcOrd="0" destOrd="0" presId="urn:microsoft.com/office/officeart/2005/8/layout/vList5"/>
    <dgm:cxn modelId="{185D6144-6170-4F7A-B573-4DDADCB77328}" type="presParOf" srcId="{6E432972-FB09-4697-ABC9-7E39E9C91AFB}" destId="{FC6DC80A-1AB5-4029-BC32-16A65B2BBC3A}" srcOrd="1" destOrd="0" presId="urn:microsoft.com/office/officeart/2005/8/layout/vList5"/>
    <dgm:cxn modelId="{D25B65B5-ED2E-40B8-97BA-341753763FB0}" type="presParOf" srcId="{6D6A5331-A421-4AEE-BEB2-CDCDD3D26C5D}" destId="{D8847112-5306-41B9-BE74-65D92F7295A3}" srcOrd="1" destOrd="0" presId="urn:microsoft.com/office/officeart/2005/8/layout/vList5"/>
    <dgm:cxn modelId="{B6F55ED3-4B30-4958-8FD5-FF01871A39D4}" type="presParOf" srcId="{6D6A5331-A421-4AEE-BEB2-CDCDD3D26C5D}" destId="{1235FFE5-3933-431F-A4DB-2E711E0B4505}" srcOrd="2" destOrd="0" presId="urn:microsoft.com/office/officeart/2005/8/layout/vList5"/>
    <dgm:cxn modelId="{571AA689-8554-44C7-9B96-E8E81B67C96E}" type="presParOf" srcId="{1235FFE5-3933-431F-A4DB-2E711E0B4505}" destId="{262561CE-AF94-4A96-9DDF-DBDEC95692EF}" srcOrd="0" destOrd="0" presId="urn:microsoft.com/office/officeart/2005/8/layout/vList5"/>
    <dgm:cxn modelId="{E039BD09-3F24-4367-8C6B-EEAEAC72A160}" type="presParOf" srcId="{1235FFE5-3933-431F-A4DB-2E711E0B4505}" destId="{7300C3F0-7A08-4792-9BFC-7E429BA9D74A}" srcOrd="1" destOrd="0" presId="urn:microsoft.com/office/officeart/2005/8/layout/vList5"/>
    <dgm:cxn modelId="{2699366D-9B08-4E98-8662-A0DB22AA6BA9}" type="presParOf" srcId="{6D6A5331-A421-4AEE-BEB2-CDCDD3D26C5D}" destId="{FD09FB35-9812-4469-B672-AF5696645032}" srcOrd="3" destOrd="0" presId="urn:microsoft.com/office/officeart/2005/8/layout/vList5"/>
    <dgm:cxn modelId="{0F0CFEAD-190F-40FD-9058-C23711E8F036}" type="presParOf" srcId="{6D6A5331-A421-4AEE-BEB2-CDCDD3D26C5D}" destId="{AB281365-2358-4206-8C58-34F293BF0530}" srcOrd="4" destOrd="0" presId="urn:microsoft.com/office/officeart/2005/8/layout/vList5"/>
    <dgm:cxn modelId="{0D89AE35-7B8B-4D73-83E6-93C7F609D04A}" type="presParOf" srcId="{AB281365-2358-4206-8C58-34F293BF0530}" destId="{2AF9A251-C7A5-4F13-9E20-8C5FF41FFD15}" srcOrd="0" destOrd="0" presId="urn:microsoft.com/office/officeart/2005/8/layout/vList5"/>
    <dgm:cxn modelId="{45F5137F-261F-48FD-BFCE-D795B976B0E8}" type="presParOf" srcId="{AB281365-2358-4206-8C58-34F293BF0530}" destId="{07F809EF-E409-42C5-A958-7733175CA590}" srcOrd="1" destOrd="0" presId="urn:microsoft.com/office/officeart/2005/8/layout/vList5"/>
    <dgm:cxn modelId="{E231EF7B-C88D-4016-BC8D-73475F048469}" type="presParOf" srcId="{6D6A5331-A421-4AEE-BEB2-CDCDD3D26C5D}" destId="{53E05897-4CB0-41BF-AA26-91CC94C5367D}" srcOrd="5" destOrd="0" presId="urn:microsoft.com/office/officeart/2005/8/layout/vList5"/>
    <dgm:cxn modelId="{CAC42E5D-8179-4017-9A21-53418BD5A0AB}" type="presParOf" srcId="{6D6A5331-A421-4AEE-BEB2-CDCDD3D26C5D}" destId="{20DF7579-59FE-4BA4-A2AA-3506F86FC133}" srcOrd="6" destOrd="0" presId="urn:microsoft.com/office/officeart/2005/8/layout/vList5"/>
    <dgm:cxn modelId="{86D30891-7880-483C-AA30-4E56AF2B4016}" type="presParOf" srcId="{20DF7579-59FE-4BA4-A2AA-3506F86FC133}" destId="{EAA16DDF-4B49-4FB7-BAAA-4E2CD8D10ADA}" srcOrd="0" destOrd="0" presId="urn:microsoft.com/office/officeart/2005/8/layout/vList5"/>
    <dgm:cxn modelId="{25A36AA4-0D74-4DFE-8776-DDD77BF607D7}" type="presParOf" srcId="{20DF7579-59FE-4BA4-A2AA-3506F86FC133}" destId="{D66A6814-B669-421B-8254-4F1BBB718B73}" srcOrd="1" destOrd="0" presId="urn:microsoft.com/office/officeart/2005/8/layout/vList5"/>
    <dgm:cxn modelId="{CF4007F4-A1CC-4623-8E95-4F90010CD9DB}" type="presParOf" srcId="{6D6A5331-A421-4AEE-BEB2-CDCDD3D26C5D}" destId="{C7D5AA01-284A-40AC-878F-5F2822FE6D19}" srcOrd="7" destOrd="0" presId="urn:microsoft.com/office/officeart/2005/8/layout/vList5"/>
    <dgm:cxn modelId="{531221A3-DA6B-4A97-9875-29C45F6016CA}" type="presParOf" srcId="{6D6A5331-A421-4AEE-BEB2-CDCDD3D26C5D}" destId="{FA16592C-038E-409B-8409-97C0C4C89391}" srcOrd="8" destOrd="0" presId="urn:microsoft.com/office/officeart/2005/8/layout/vList5"/>
    <dgm:cxn modelId="{3DDDAE47-278F-4D97-A77C-33BBE0CDBF63}" type="presParOf" srcId="{FA16592C-038E-409B-8409-97C0C4C89391}" destId="{C38266C2-170D-44B3-8FDA-DADECFF6B3F1}" srcOrd="0" destOrd="0" presId="urn:microsoft.com/office/officeart/2005/8/layout/vList5"/>
    <dgm:cxn modelId="{99D36E65-D572-4BE2-A6A8-01070D269ABE}" type="presParOf" srcId="{FA16592C-038E-409B-8409-97C0C4C89391}" destId="{77623939-065A-4B16-9733-ADF46F8D50C8}" srcOrd="1" destOrd="0" presId="urn:microsoft.com/office/officeart/2005/8/layout/vList5"/>
    <dgm:cxn modelId="{E7F94BC7-D5F9-49E9-8406-4C44BCB523A9}" type="presParOf" srcId="{6D6A5331-A421-4AEE-BEB2-CDCDD3D26C5D}" destId="{6DC784DD-BCF7-40AD-947D-38C986F57B14}" srcOrd="9" destOrd="0" presId="urn:microsoft.com/office/officeart/2005/8/layout/vList5"/>
    <dgm:cxn modelId="{481D1AAA-54AA-4177-B775-48A7030032A5}" type="presParOf" srcId="{6D6A5331-A421-4AEE-BEB2-CDCDD3D26C5D}" destId="{105439A0-A416-44EC-99CB-1D32CC253A8C}" srcOrd="10" destOrd="0" presId="urn:microsoft.com/office/officeart/2005/8/layout/vList5"/>
    <dgm:cxn modelId="{83EDE213-CCEC-4D16-86E0-6D804FE108F1}" type="presParOf" srcId="{105439A0-A416-44EC-99CB-1D32CC253A8C}" destId="{02D0F63A-C391-4103-BBEF-ABECA8BBE1D3}" srcOrd="0" destOrd="0" presId="urn:microsoft.com/office/officeart/2005/8/layout/vList5"/>
    <dgm:cxn modelId="{0240782C-C6F6-480C-9BE3-474EF82C4DF0}" type="presParOf" srcId="{105439A0-A416-44EC-99CB-1D32CC253A8C}" destId="{050B60B4-3394-4BAE-923E-C3D7A0AA65B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E6B990-5A37-4115-9190-32CC24772AEE}" type="doc">
      <dgm:prSet loTypeId="urn:microsoft.com/office/officeart/2005/8/layout/radial4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90D900F-4994-4999-94A6-0A23694CB1B3}">
      <dgm:prSet phldrT="[Текст]"/>
      <dgm:spPr/>
      <dgm:t>
        <a:bodyPr/>
        <a:lstStyle/>
        <a:p>
          <a:r>
            <a:rPr lang="ru-RU" dirty="0" smtClean="0"/>
            <a:t>Главные герои</a:t>
          </a:r>
          <a:endParaRPr lang="ru-RU" dirty="0"/>
        </a:p>
      </dgm:t>
    </dgm:pt>
    <dgm:pt modelId="{4899C2C9-2618-4368-9C40-343FD42E2F8F}" type="parTrans" cxnId="{6D3B2910-D928-4F36-A9D5-C05141FC76F6}">
      <dgm:prSet/>
      <dgm:spPr/>
      <dgm:t>
        <a:bodyPr/>
        <a:lstStyle/>
        <a:p>
          <a:endParaRPr lang="ru-RU"/>
        </a:p>
      </dgm:t>
    </dgm:pt>
    <dgm:pt modelId="{6391F743-B35C-4691-84BD-5C4850E61D80}" type="sibTrans" cxnId="{6D3B2910-D928-4F36-A9D5-C05141FC76F6}">
      <dgm:prSet/>
      <dgm:spPr/>
      <dgm:t>
        <a:bodyPr/>
        <a:lstStyle/>
        <a:p>
          <a:endParaRPr lang="ru-RU"/>
        </a:p>
      </dgm:t>
    </dgm:pt>
    <dgm:pt modelId="{A1B249A6-B74E-447E-A212-5ED3E7458A59}">
      <dgm:prSet phldrT="[Текст]"/>
      <dgm:spPr/>
      <dgm:t>
        <a:bodyPr/>
        <a:lstStyle/>
        <a:p>
          <a:r>
            <a:rPr lang="ru-RU" dirty="0" smtClean="0"/>
            <a:t>Евгений Онегин</a:t>
          </a:r>
          <a:endParaRPr lang="ru-RU" dirty="0"/>
        </a:p>
      </dgm:t>
    </dgm:pt>
    <dgm:pt modelId="{07350B36-F236-4947-9DED-71C9289D7DCA}" type="parTrans" cxnId="{AE0D2CA9-357A-45CA-94D8-645CCDCB5960}">
      <dgm:prSet/>
      <dgm:spPr/>
      <dgm:t>
        <a:bodyPr/>
        <a:lstStyle/>
        <a:p>
          <a:endParaRPr lang="ru-RU"/>
        </a:p>
      </dgm:t>
    </dgm:pt>
    <dgm:pt modelId="{3777DB75-9C51-4CDF-862B-AF74C3625616}" type="sibTrans" cxnId="{AE0D2CA9-357A-45CA-94D8-645CCDCB5960}">
      <dgm:prSet/>
      <dgm:spPr/>
      <dgm:t>
        <a:bodyPr/>
        <a:lstStyle/>
        <a:p>
          <a:endParaRPr lang="ru-RU"/>
        </a:p>
      </dgm:t>
    </dgm:pt>
    <dgm:pt modelId="{98840018-C8EE-4764-BD4D-E4E1CB6D8BDA}">
      <dgm:prSet phldrT="[Текст]"/>
      <dgm:spPr/>
      <dgm:t>
        <a:bodyPr/>
        <a:lstStyle/>
        <a:p>
          <a:r>
            <a:rPr lang="ru-RU" dirty="0" smtClean="0"/>
            <a:t>Татьяна Ларина</a:t>
          </a:r>
          <a:endParaRPr lang="ru-RU" dirty="0"/>
        </a:p>
      </dgm:t>
    </dgm:pt>
    <dgm:pt modelId="{D1A59B90-A3E0-45E1-89C1-4B973E51F5AA}" type="parTrans" cxnId="{681090E7-2528-4610-AB90-5FB15F25365D}">
      <dgm:prSet/>
      <dgm:spPr/>
      <dgm:t>
        <a:bodyPr/>
        <a:lstStyle/>
        <a:p>
          <a:endParaRPr lang="ru-RU"/>
        </a:p>
      </dgm:t>
    </dgm:pt>
    <dgm:pt modelId="{E523B4A9-8037-407A-95B6-749CAC55FA37}" type="sibTrans" cxnId="{681090E7-2528-4610-AB90-5FB15F25365D}">
      <dgm:prSet/>
      <dgm:spPr/>
      <dgm:t>
        <a:bodyPr/>
        <a:lstStyle/>
        <a:p>
          <a:endParaRPr lang="ru-RU"/>
        </a:p>
      </dgm:t>
    </dgm:pt>
    <dgm:pt modelId="{3E0DCDFA-8070-4417-A2B2-B0743CCFB3A2}">
      <dgm:prSet phldrT="[Текст]"/>
      <dgm:spPr/>
      <dgm:t>
        <a:bodyPr/>
        <a:lstStyle/>
        <a:p>
          <a:r>
            <a:rPr lang="ru-RU" dirty="0" smtClean="0"/>
            <a:t>Ольга Ларина</a:t>
          </a:r>
          <a:endParaRPr lang="ru-RU" dirty="0"/>
        </a:p>
      </dgm:t>
    </dgm:pt>
    <dgm:pt modelId="{6D720DD2-58BA-4B58-9829-9D3B2939959D}" type="parTrans" cxnId="{FD802B28-B4CA-492E-B136-2ED2BA0DBCE0}">
      <dgm:prSet/>
      <dgm:spPr/>
      <dgm:t>
        <a:bodyPr/>
        <a:lstStyle/>
        <a:p>
          <a:endParaRPr lang="ru-RU"/>
        </a:p>
      </dgm:t>
    </dgm:pt>
    <dgm:pt modelId="{3BB423DC-F82E-4E4F-989C-75CD96B2F6A8}" type="sibTrans" cxnId="{FD802B28-B4CA-492E-B136-2ED2BA0DBCE0}">
      <dgm:prSet/>
      <dgm:spPr/>
      <dgm:t>
        <a:bodyPr/>
        <a:lstStyle/>
        <a:p>
          <a:endParaRPr lang="ru-RU"/>
        </a:p>
      </dgm:t>
    </dgm:pt>
    <dgm:pt modelId="{2E600AB1-9357-4FE3-80CF-4B46F84353C1}">
      <dgm:prSet/>
      <dgm:spPr/>
      <dgm:t>
        <a:bodyPr/>
        <a:lstStyle/>
        <a:p>
          <a:r>
            <a:rPr lang="ru-RU" dirty="0" smtClean="0"/>
            <a:t>Владимир Ленский</a:t>
          </a:r>
          <a:endParaRPr lang="ru-RU" dirty="0"/>
        </a:p>
      </dgm:t>
    </dgm:pt>
    <dgm:pt modelId="{00CFEBCB-07AA-429B-B2C9-3BC3F8954F98}" type="parTrans" cxnId="{C76C4B3E-5FDD-476F-91CC-A073B078FCDF}">
      <dgm:prSet/>
      <dgm:spPr/>
      <dgm:t>
        <a:bodyPr/>
        <a:lstStyle/>
        <a:p>
          <a:endParaRPr lang="ru-RU"/>
        </a:p>
      </dgm:t>
    </dgm:pt>
    <dgm:pt modelId="{05B5D2FA-E89E-4D80-9CDC-7DDDFF7D935B}" type="sibTrans" cxnId="{C76C4B3E-5FDD-476F-91CC-A073B078FCDF}">
      <dgm:prSet/>
      <dgm:spPr/>
      <dgm:t>
        <a:bodyPr/>
        <a:lstStyle/>
        <a:p>
          <a:endParaRPr lang="ru-RU"/>
        </a:p>
      </dgm:t>
    </dgm:pt>
    <dgm:pt modelId="{1DF6078A-1BFA-4FE9-BB7A-1D104FBCCF1F}">
      <dgm:prSet/>
      <dgm:spPr/>
      <dgm:t>
        <a:bodyPr/>
        <a:lstStyle/>
        <a:p>
          <a:r>
            <a:rPr lang="ru-RU" dirty="0" smtClean="0"/>
            <a:t>няня Татьяны</a:t>
          </a:r>
          <a:endParaRPr lang="ru-RU" dirty="0"/>
        </a:p>
      </dgm:t>
    </dgm:pt>
    <dgm:pt modelId="{A61F2550-F06F-4198-B501-23C20C4E204C}" type="parTrans" cxnId="{821A25BC-E40F-4E03-867A-05B81F3643B7}">
      <dgm:prSet/>
      <dgm:spPr/>
      <dgm:t>
        <a:bodyPr/>
        <a:lstStyle/>
        <a:p>
          <a:endParaRPr lang="ru-RU"/>
        </a:p>
      </dgm:t>
    </dgm:pt>
    <dgm:pt modelId="{EBBF4FF7-FC59-4AB7-AF11-34C232C1576E}" type="sibTrans" cxnId="{821A25BC-E40F-4E03-867A-05B81F3643B7}">
      <dgm:prSet/>
      <dgm:spPr/>
      <dgm:t>
        <a:bodyPr/>
        <a:lstStyle/>
        <a:p>
          <a:endParaRPr lang="ru-RU"/>
        </a:p>
      </dgm:t>
    </dgm:pt>
    <dgm:pt modelId="{F4DF5AAD-7B36-430E-99B8-64386831C971}">
      <dgm:prSet/>
      <dgm:spPr/>
      <dgm:t>
        <a:bodyPr/>
        <a:lstStyle/>
        <a:p>
          <a:r>
            <a:rPr lang="ru-RU" dirty="0" smtClean="0"/>
            <a:t>Автор произведения</a:t>
          </a:r>
          <a:endParaRPr lang="ru-RU" dirty="0"/>
        </a:p>
      </dgm:t>
    </dgm:pt>
    <dgm:pt modelId="{74D75981-A76E-4FED-9FBA-F5D263CA0548}" type="parTrans" cxnId="{BBA6109E-49B0-4F7C-8D26-3BAB50215FCB}">
      <dgm:prSet/>
      <dgm:spPr/>
      <dgm:t>
        <a:bodyPr/>
        <a:lstStyle/>
        <a:p>
          <a:endParaRPr lang="ru-RU"/>
        </a:p>
      </dgm:t>
    </dgm:pt>
    <dgm:pt modelId="{147A5E1C-CD26-49B4-B4D7-0896278D1AAB}" type="sibTrans" cxnId="{BBA6109E-49B0-4F7C-8D26-3BAB50215FCB}">
      <dgm:prSet/>
      <dgm:spPr/>
      <dgm:t>
        <a:bodyPr/>
        <a:lstStyle/>
        <a:p>
          <a:endParaRPr lang="ru-RU"/>
        </a:p>
      </dgm:t>
    </dgm:pt>
    <dgm:pt modelId="{4B276778-C158-4BCE-AB3F-AA1EDCDB2B8B}" type="pres">
      <dgm:prSet presAssocID="{B6E6B990-5A37-4115-9190-32CC24772AE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022645-7554-4B41-A394-40DD86EC9CFC}" type="pres">
      <dgm:prSet presAssocID="{990D900F-4994-4999-94A6-0A23694CB1B3}" presName="centerShape" presStyleLbl="node0" presStyleIdx="0" presStyleCnt="1"/>
      <dgm:spPr/>
      <dgm:t>
        <a:bodyPr/>
        <a:lstStyle/>
        <a:p>
          <a:endParaRPr lang="ru-RU"/>
        </a:p>
      </dgm:t>
    </dgm:pt>
    <dgm:pt modelId="{208F97CA-F9C7-46F0-BE56-01F72B1D2FC8}" type="pres">
      <dgm:prSet presAssocID="{07350B36-F236-4947-9DED-71C9289D7DCA}" presName="parTrans" presStyleLbl="bgSibTrans2D1" presStyleIdx="0" presStyleCnt="6"/>
      <dgm:spPr/>
      <dgm:t>
        <a:bodyPr/>
        <a:lstStyle/>
        <a:p>
          <a:endParaRPr lang="ru-RU"/>
        </a:p>
      </dgm:t>
    </dgm:pt>
    <dgm:pt modelId="{A11DBD3D-8F3D-4649-90B0-A3D24208A4AF}" type="pres">
      <dgm:prSet presAssocID="{A1B249A6-B74E-447E-A212-5ED3E7458A5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F58D99-3E4E-4FED-B652-EC12A452E8E6}" type="pres">
      <dgm:prSet presAssocID="{D1A59B90-A3E0-45E1-89C1-4B973E51F5AA}" presName="parTrans" presStyleLbl="bgSibTrans2D1" presStyleIdx="1" presStyleCnt="6"/>
      <dgm:spPr/>
      <dgm:t>
        <a:bodyPr/>
        <a:lstStyle/>
        <a:p>
          <a:endParaRPr lang="ru-RU"/>
        </a:p>
      </dgm:t>
    </dgm:pt>
    <dgm:pt modelId="{14DA095E-0992-4319-925F-6515188E1734}" type="pres">
      <dgm:prSet presAssocID="{98840018-C8EE-4764-BD4D-E4E1CB6D8BD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75AAE5-621E-4D7B-A277-41792F03A0E1}" type="pres">
      <dgm:prSet presAssocID="{6D720DD2-58BA-4B58-9829-9D3B2939959D}" presName="parTrans" presStyleLbl="bgSibTrans2D1" presStyleIdx="2" presStyleCnt="6"/>
      <dgm:spPr/>
      <dgm:t>
        <a:bodyPr/>
        <a:lstStyle/>
        <a:p>
          <a:endParaRPr lang="ru-RU"/>
        </a:p>
      </dgm:t>
    </dgm:pt>
    <dgm:pt modelId="{1F402458-919A-45EA-8B1A-1C1323AE71E7}" type="pres">
      <dgm:prSet presAssocID="{3E0DCDFA-8070-4417-A2B2-B0743CCFB3A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6CA682-2F07-44E7-95C8-73E9F78DF02C}" type="pres">
      <dgm:prSet presAssocID="{00CFEBCB-07AA-429B-B2C9-3BC3F8954F98}" presName="parTrans" presStyleLbl="bgSibTrans2D1" presStyleIdx="3" presStyleCnt="6"/>
      <dgm:spPr/>
      <dgm:t>
        <a:bodyPr/>
        <a:lstStyle/>
        <a:p>
          <a:endParaRPr lang="ru-RU"/>
        </a:p>
      </dgm:t>
    </dgm:pt>
    <dgm:pt modelId="{76734C56-DEC2-4261-AF76-4DB975F3CEE7}" type="pres">
      <dgm:prSet presAssocID="{2E600AB1-9357-4FE3-80CF-4B46F84353C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487AF8-62B3-4DF3-9FBA-5F60C964D8FC}" type="pres">
      <dgm:prSet presAssocID="{A61F2550-F06F-4198-B501-23C20C4E204C}" presName="parTrans" presStyleLbl="bgSibTrans2D1" presStyleIdx="4" presStyleCnt="6"/>
      <dgm:spPr/>
      <dgm:t>
        <a:bodyPr/>
        <a:lstStyle/>
        <a:p>
          <a:endParaRPr lang="ru-RU"/>
        </a:p>
      </dgm:t>
    </dgm:pt>
    <dgm:pt modelId="{3A3030D6-EE25-4CE7-BF13-CA0852ABA40C}" type="pres">
      <dgm:prSet presAssocID="{1DF6078A-1BFA-4FE9-BB7A-1D104FBCCF1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22C10-2DBB-457D-B702-FCF0D16F49A1}" type="pres">
      <dgm:prSet presAssocID="{74D75981-A76E-4FED-9FBA-F5D263CA0548}" presName="parTrans" presStyleLbl="bgSibTrans2D1" presStyleIdx="5" presStyleCnt="6"/>
      <dgm:spPr/>
      <dgm:t>
        <a:bodyPr/>
        <a:lstStyle/>
        <a:p>
          <a:endParaRPr lang="ru-RU"/>
        </a:p>
      </dgm:t>
    </dgm:pt>
    <dgm:pt modelId="{378FC082-FCF9-4319-963B-9EDCB103F8AF}" type="pres">
      <dgm:prSet presAssocID="{F4DF5AAD-7B36-430E-99B8-64386831C97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21BA23-77A3-46F4-A6D9-E6DEF8D6A062}" type="presOf" srcId="{990D900F-4994-4999-94A6-0A23694CB1B3}" destId="{92022645-7554-4B41-A394-40DD86EC9CFC}" srcOrd="0" destOrd="0" presId="urn:microsoft.com/office/officeart/2005/8/layout/radial4"/>
    <dgm:cxn modelId="{97A5FFBB-3B11-4332-9881-B857769C5990}" type="presOf" srcId="{A61F2550-F06F-4198-B501-23C20C4E204C}" destId="{18487AF8-62B3-4DF3-9FBA-5F60C964D8FC}" srcOrd="0" destOrd="0" presId="urn:microsoft.com/office/officeart/2005/8/layout/radial4"/>
    <dgm:cxn modelId="{DC3CDC0B-5F26-47B5-8B4E-D6E2F6CDDED8}" type="presOf" srcId="{74D75981-A76E-4FED-9FBA-F5D263CA0548}" destId="{BD122C10-2DBB-457D-B702-FCF0D16F49A1}" srcOrd="0" destOrd="0" presId="urn:microsoft.com/office/officeart/2005/8/layout/radial4"/>
    <dgm:cxn modelId="{FE08FC54-E70E-4458-9B8B-3005BE80C37E}" type="presOf" srcId="{D1A59B90-A3E0-45E1-89C1-4B973E51F5AA}" destId="{99F58D99-3E4E-4FED-B652-EC12A452E8E6}" srcOrd="0" destOrd="0" presId="urn:microsoft.com/office/officeart/2005/8/layout/radial4"/>
    <dgm:cxn modelId="{593BD8C9-9FC0-4731-82F0-308E4806FBE0}" type="presOf" srcId="{2E600AB1-9357-4FE3-80CF-4B46F84353C1}" destId="{76734C56-DEC2-4261-AF76-4DB975F3CEE7}" srcOrd="0" destOrd="0" presId="urn:microsoft.com/office/officeart/2005/8/layout/radial4"/>
    <dgm:cxn modelId="{6861EA52-EDD3-48DA-A44C-A0BEF1EE96D8}" type="presOf" srcId="{98840018-C8EE-4764-BD4D-E4E1CB6D8BDA}" destId="{14DA095E-0992-4319-925F-6515188E1734}" srcOrd="0" destOrd="0" presId="urn:microsoft.com/office/officeart/2005/8/layout/radial4"/>
    <dgm:cxn modelId="{1A864C47-23CE-44CE-B3A1-45226E385E6B}" type="presOf" srcId="{A1B249A6-B74E-447E-A212-5ED3E7458A59}" destId="{A11DBD3D-8F3D-4649-90B0-A3D24208A4AF}" srcOrd="0" destOrd="0" presId="urn:microsoft.com/office/officeart/2005/8/layout/radial4"/>
    <dgm:cxn modelId="{681090E7-2528-4610-AB90-5FB15F25365D}" srcId="{990D900F-4994-4999-94A6-0A23694CB1B3}" destId="{98840018-C8EE-4764-BD4D-E4E1CB6D8BDA}" srcOrd="1" destOrd="0" parTransId="{D1A59B90-A3E0-45E1-89C1-4B973E51F5AA}" sibTransId="{E523B4A9-8037-407A-95B6-749CAC55FA37}"/>
    <dgm:cxn modelId="{FD802B28-B4CA-492E-B136-2ED2BA0DBCE0}" srcId="{990D900F-4994-4999-94A6-0A23694CB1B3}" destId="{3E0DCDFA-8070-4417-A2B2-B0743CCFB3A2}" srcOrd="2" destOrd="0" parTransId="{6D720DD2-58BA-4B58-9829-9D3B2939959D}" sibTransId="{3BB423DC-F82E-4E4F-989C-75CD96B2F6A8}"/>
    <dgm:cxn modelId="{36D50A62-3AC3-4A51-ABEC-E8284BD37951}" type="presOf" srcId="{F4DF5AAD-7B36-430E-99B8-64386831C971}" destId="{378FC082-FCF9-4319-963B-9EDCB103F8AF}" srcOrd="0" destOrd="0" presId="urn:microsoft.com/office/officeart/2005/8/layout/radial4"/>
    <dgm:cxn modelId="{AE0D2CA9-357A-45CA-94D8-645CCDCB5960}" srcId="{990D900F-4994-4999-94A6-0A23694CB1B3}" destId="{A1B249A6-B74E-447E-A212-5ED3E7458A59}" srcOrd="0" destOrd="0" parTransId="{07350B36-F236-4947-9DED-71C9289D7DCA}" sibTransId="{3777DB75-9C51-4CDF-862B-AF74C3625616}"/>
    <dgm:cxn modelId="{D8E6B0B0-EA85-4495-8BE0-08E516CF97A0}" type="presOf" srcId="{1DF6078A-1BFA-4FE9-BB7A-1D104FBCCF1F}" destId="{3A3030D6-EE25-4CE7-BF13-CA0852ABA40C}" srcOrd="0" destOrd="0" presId="urn:microsoft.com/office/officeart/2005/8/layout/radial4"/>
    <dgm:cxn modelId="{C60C2790-07A0-4E35-9A55-98FABF7A5001}" type="presOf" srcId="{6D720DD2-58BA-4B58-9829-9D3B2939959D}" destId="{8F75AAE5-621E-4D7B-A277-41792F03A0E1}" srcOrd="0" destOrd="0" presId="urn:microsoft.com/office/officeart/2005/8/layout/radial4"/>
    <dgm:cxn modelId="{69BB1725-3FDA-40EA-A328-8038D0B64ECA}" type="presOf" srcId="{3E0DCDFA-8070-4417-A2B2-B0743CCFB3A2}" destId="{1F402458-919A-45EA-8B1A-1C1323AE71E7}" srcOrd="0" destOrd="0" presId="urn:microsoft.com/office/officeart/2005/8/layout/radial4"/>
    <dgm:cxn modelId="{BBA6109E-49B0-4F7C-8D26-3BAB50215FCB}" srcId="{990D900F-4994-4999-94A6-0A23694CB1B3}" destId="{F4DF5AAD-7B36-430E-99B8-64386831C971}" srcOrd="5" destOrd="0" parTransId="{74D75981-A76E-4FED-9FBA-F5D263CA0548}" sibTransId="{147A5E1C-CD26-49B4-B4D7-0896278D1AAB}"/>
    <dgm:cxn modelId="{630AA5B8-584D-4633-A410-D1B3C8489BC2}" type="presOf" srcId="{00CFEBCB-07AA-429B-B2C9-3BC3F8954F98}" destId="{046CA682-2F07-44E7-95C8-73E9F78DF02C}" srcOrd="0" destOrd="0" presId="urn:microsoft.com/office/officeart/2005/8/layout/radial4"/>
    <dgm:cxn modelId="{821A25BC-E40F-4E03-867A-05B81F3643B7}" srcId="{990D900F-4994-4999-94A6-0A23694CB1B3}" destId="{1DF6078A-1BFA-4FE9-BB7A-1D104FBCCF1F}" srcOrd="4" destOrd="0" parTransId="{A61F2550-F06F-4198-B501-23C20C4E204C}" sibTransId="{EBBF4FF7-FC59-4AB7-AF11-34C232C1576E}"/>
    <dgm:cxn modelId="{5DCBA0DB-6A20-4900-8403-89530C0DC327}" type="presOf" srcId="{07350B36-F236-4947-9DED-71C9289D7DCA}" destId="{208F97CA-F9C7-46F0-BE56-01F72B1D2FC8}" srcOrd="0" destOrd="0" presId="urn:microsoft.com/office/officeart/2005/8/layout/radial4"/>
    <dgm:cxn modelId="{6D3B2910-D928-4F36-A9D5-C05141FC76F6}" srcId="{B6E6B990-5A37-4115-9190-32CC24772AEE}" destId="{990D900F-4994-4999-94A6-0A23694CB1B3}" srcOrd="0" destOrd="0" parTransId="{4899C2C9-2618-4368-9C40-343FD42E2F8F}" sibTransId="{6391F743-B35C-4691-84BD-5C4850E61D80}"/>
    <dgm:cxn modelId="{EF404144-5E80-45DD-B4BE-402F052A4869}" type="presOf" srcId="{B6E6B990-5A37-4115-9190-32CC24772AEE}" destId="{4B276778-C158-4BCE-AB3F-AA1EDCDB2B8B}" srcOrd="0" destOrd="0" presId="urn:microsoft.com/office/officeart/2005/8/layout/radial4"/>
    <dgm:cxn modelId="{C76C4B3E-5FDD-476F-91CC-A073B078FCDF}" srcId="{990D900F-4994-4999-94A6-0A23694CB1B3}" destId="{2E600AB1-9357-4FE3-80CF-4B46F84353C1}" srcOrd="3" destOrd="0" parTransId="{00CFEBCB-07AA-429B-B2C9-3BC3F8954F98}" sibTransId="{05B5D2FA-E89E-4D80-9CDC-7DDDFF7D935B}"/>
    <dgm:cxn modelId="{32A6F33B-EEB4-4456-915B-006A39735AA8}" type="presParOf" srcId="{4B276778-C158-4BCE-AB3F-AA1EDCDB2B8B}" destId="{92022645-7554-4B41-A394-40DD86EC9CFC}" srcOrd="0" destOrd="0" presId="urn:microsoft.com/office/officeart/2005/8/layout/radial4"/>
    <dgm:cxn modelId="{94341530-898F-46DD-B425-B1874DA91F82}" type="presParOf" srcId="{4B276778-C158-4BCE-AB3F-AA1EDCDB2B8B}" destId="{208F97CA-F9C7-46F0-BE56-01F72B1D2FC8}" srcOrd="1" destOrd="0" presId="urn:microsoft.com/office/officeart/2005/8/layout/radial4"/>
    <dgm:cxn modelId="{D4B4870E-6EC2-40DE-AD9A-0B39018A7CB9}" type="presParOf" srcId="{4B276778-C158-4BCE-AB3F-AA1EDCDB2B8B}" destId="{A11DBD3D-8F3D-4649-90B0-A3D24208A4AF}" srcOrd="2" destOrd="0" presId="urn:microsoft.com/office/officeart/2005/8/layout/radial4"/>
    <dgm:cxn modelId="{98509CB9-1CDE-4F1C-90BA-24BEC648C8F0}" type="presParOf" srcId="{4B276778-C158-4BCE-AB3F-AA1EDCDB2B8B}" destId="{99F58D99-3E4E-4FED-B652-EC12A452E8E6}" srcOrd="3" destOrd="0" presId="urn:microsoft.com/office/officeart/2005/8/layout/radial4"/>
    <dgm:cxn modelId="{6C631678-FE69-4B7D-89FE-D2F2CCB4A680}" type="presParOf" srcId="{4B276778-C158-4BCE-AB3F-AA1EDCDB2B8B}" destId="{14DA095E-0992-4319-925F-6515188E1734}" srcOrd="4" destOrd="0" presId="urn:microsoft.com/office/officeart/2005/8/layout/radial4"/>
    <dgm:cxn modelId="{C5A86E1A-EC41-4B3C-89D6-7C8E858391E5}" type="presParOf" srcId="{4B276778-C158-4BCE-AB3F-AA1EDCDB2B8B}" destId="{8F75AAE5-621E-4D7B-A277-41792F03A0E1}" srcOrd="5" destOrd="0" presId="urn:microsoft.com/office/officeart/2005/8/layout/radial4"/>
    <dgm:cxn modelId="{26891F64-14E3-4440-92BF-F728BBE2D2F1}" type="presParOf" srcId="{4B276778-C158-4BCE-AB3F-AA1EDCDB2B8B}" destId="{1F402458-919A-45EA-8B1A-1C1323AE71E7}" srcOrd="6" destOrd="0" presId="urn:microsoft.com/office/officeart/2005/8/layout/radial4"/>
    <dgm:cxn modelId="{A434034F-49A4-4E9B-A781-72C946AFBFE3}" type="presParOf" srcId="{4B276778-C158-4BCE-AB3F-AA1EDCDB2B8B}" destId="{046CA682-2F07-44E7-95C8-73E9F78DF02C}" srcOrd="7" destOrd="0" presId="urn:microsoft.com/office/officeart/2005/8/layout/radial4"/>
    <dgm:cxn modelId="{42D09954-C71A-4EE7-8DCD-22ABADE44D1A}" type="presParOf" srcId="{4B276778-C158-4BCE-AB3F-AA1EDCDB2B8B}" destId="{76734C56-DEC2-4261-AF76-4DB975F3CEE7}" srcOrd="8" destOrd="0" presId="urn:microsoft.com/office/officeart/2005/8/layout/radial4"/>
    <dgm:cxn modelId="{F9E76171-8930-4729-A35C-8B92A90B40C4}" type="presParOf" srcId="{4B276778-C158-4BCE-AB3F-AA1EDCDB2B8B}" destId="{18487AF8-62B3-4DF3-9FBA-5F60C964D8FC}" srcOrd="9" destOrd="0" presId="urn:microsoft.com/office/officeart/2005/8/layout/radial4"/>
    <dgm:cxn modelId="{7CEB93B3-7516-407E-B945-C99518158E18}" type="presParOf" srcId="{4B276778-C158-4BCE-AB3F-AA1EDCDB2B8B}" destId="{3A3030D6-EE25-4CE7-BF13-CA0852ABA40C}" srcOrd="10" destOrd="0" presId="urn:microsoft.com/office/officeart/2005/8/layout/radial4"/>
    <dgm:cxn modelId="{085B5EAA-F00F-46B6-8FD1-9AD1529329F9}" type="presParOf" srcId="{4B276778-C158-4BCE-AB3F-AA1EDCDB2B8B}" destId="{BD122C10-2DBB-457D-B702-FCF0D16F49A1}" srcOrd="11" destOrd="0" presId="urn:microsoft.com/office/officeart/2005/8/layout/radial4"/>
    <dgm:cxn modelId="{AF7A92CD-AA1A-4699-BAAA-4EACCC6B9AC7}" type="presParOf" srcId="{4B276778-C158-4BCE-AB3F-AA1EDCDB2B8B}" destId="{378FC082-FCF9-4319-963B-9EDCB103F8AF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6DC80A-1AB5-4029-BC32-16A65B2BBC3A}">
      <dsp:nvSpPr>
        <dsp:cNvPr id="0" name=""/>
        <dsp:cNvSpPr/>
      </dsp:nvSpPr>
      <dsp:spPr>
        <a:xfrm rot="5400000">
          <a:off x="3376901" y="-1827823"/>
          <a:ext cx="548342" cy="434343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Нет начала и нет конца</a:t>
          </a:r>
          <a:endParaRPr lang="ru-RU" sz="1800" kern="1200" dirty="0"/>
        </a:p>
      </dsp:txBody>
      <dsp:txXfrm rot="5400000">
        <a:off x="3376901" y="-1827823"/>
        <a:ext cx="548342" cy="4343430"/>
      </dsp:txXfrm>
    </dsp:sp>
    <dsp:sp modelId="{8B765E1D-B2A6-4B55-88CD-F2A4059F8311}">
      <dsp:nvSpPr>
        <dsp:cNvPr id="0" name=""/>
        <dsp:cNvSpPr/>
      </dsp:nvSpPr>
      <dsp:spPr>
        <a:xfrm>
          <a:off x="933942" y="0"/>
          <a:ext cx="545415" cy="6854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1</a:t>
          </a:r>
          <a:endParaRPr lang="ru-RU" sz="2000" b="1" kern="1200" dirty="0"/>
        </a:p>
      </dsp:txBody>
      <dsp:txXfrm>
        <a:off x="933942" y="0"/>
        <a:ext cx="545415" cy="685428"/>
      </dsp:txXfrm>
    </dsp:sp>
    <dsp:sp modelId="{7300C3F0-7A08-4792-9BFC-7E429BA9D74A}">
      <dsp:nvSpPr>
        <dsp:cNvPr id="0" name=""/>
        <dsp:cNvSpPr/>
      </dsp:nvSpPr>
      <dsp:spPr>
        <a:xfrm rot="5400000">
          <a:off x="3376901" y="-1108124"/>
          <a:ext cx="548342" cy="4343430"/>
        </a:xfrm>
        <a:prstGeom prst="round2SameRect">
          <a:avLst/>
        </a:prstGeom>
        <a:solidFill>
          <a:schemeClr val="accent2">
            <a:tint val="40000"/>
            <a:alpha val="90000"/>
            <a:hueOff val="1005164"/>
            <a:satOff val="-876"/>
            <a:lumOff val="-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Соединены две сюжетные линии</a:t>
          </a:r>
          <a:endParaRPr lang="ru-RU" sz="1800" kern="1200" dirty="0"/>
        </a:p>
      </dsp:txBody>
      <dsp:txXfrm rot="5400000">
        <a:off x="3376901" y="-1108124"/>
        <a:ext cx="548342" cy="4343430"/>
      </dsp:txXfrm>
    </dsp:sp>
    <dsp:sp modelId="{262561CE-AF94-4A96-9DDF-DBDEC95692EF}">
      <dsp:nvSpPr>
        <dsp:cNvPr id="0" name=""/>
        <dsp:cNvSpPr/>
      </dsp:nvSpPr>
      <dsp:spPr>
        <a:xfrm>
          <a:off x="933942" y="720876"/>
          <a:ext cx="545415" cy="685428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2</a:t>
          </a:r>
          <a:endParaRPr lang="ru-RU" sz="2000" b="1" kern="1200" dirty="0"/>
        </a:p>
      </dsp:txBody>
      <dsp:txXfrm>
        <a:off x="933942" y="720876"/>
        <a:ext cx="545415" cy="685428"/>
      </dsp:txXfrm>
    </dsp:sp>
    <dsp:sp modelId="{07F809EF-E409-42C5-A958-7733175CA590}">
      <dsp:nvSpPr>
        <dsp:cNvPr id="0" name=""/>
        <dsp:cNvSpPr/>
      </dsp:nvSpPr>
      <dsp:spPr>
        <a:xfrm rot="5400000">
          <a:off x="3376901" y="-388424"/>
          <a:ext cx="548342" cy="4343430"/>
        </a:xfrm>
        <a:prstGeom prst="round2SameRect">
          <a:avLst/>
        </a:prstGeom>
        <a:solidFill>
          <a:schemeClr val="accent2">
            <a:tint val="40000"/>
            <a:alpha val="90000"/>
            <a:hueOff val="2010328"/>
            <a:satOff val="-1751"/>
            <a:lumOff val="-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Основной принцип –симметрия  (зеркальность, повторение ситуации)</a:t>
          </a:r>
          <a:endParaRPr lang="ru-RU" sz="1800" kern="1200" dirty="0"/>
        </a:p>
      </dsp:txBody>
      <dsp:txXfrm rot="5400000">
        <a:off x="3376901" y="-388424"/>
        <a:ext cx="548342" cy="4343430"/>
      </dsp:txXfrm>
    </dsp:sp>
    <dsp:sp modelId="{2AF9A251-C7A5-4F13-9E20-8C5FF41FFD15}">
      <dsp:nvSpPr>
        <dsp:cNvPr id="0" name=""/>
        <dsp:cNvSpPr/>
      </dsp:nvSpPr>
      <dsp:spPr>
        <a:xfrm>
          <a:off x="933942" y="1440576"/>
          <a:ext cx="545415" cy="685428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3</a:t>
          </a:r>
          <a:endParaRPr lang="ru-RU" sz="2000" b="1" kern="1200" dirty="0"/>
        </a:p>
      </dsp:txBody>
      <dsp:txXfrm>
        <a:off x="933942" y="1440576"/>
        <a:ext cx="545415" cy="685428"/>
      </dsp:txXfrm>
    </dsp:sp>
    <dsp:sp modelId="{D66A6814-B669-421B-8254-4F1BBB718B73}">
      <dsp:nvSpPr>
        <dsp:cNvPr id="0" name=""/>
        <dsp:cNvSpPr/>
      </dsp:nvSpPr>
      <dsp:spPr>
        <a:xfrm rot="5400000">
          <a:off x="3406781" y="331274"/>
          <a:ext cx="548342" cy="4343430"/>
        </a:xfrm>
        <a:prstGeom prst="round2SameRect">
          <a:avLst/>
        </a:prstGeom>
        <a:solidFill>
          <a:schemeClr val="accent2">
            <a:tint val="40000"/>
            <a:alpha val="90000"/>
            <a:hueOff val="3015493"/>
            <a:satOff val="-2627"/>
            <a:lumOff val="-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Каждая глава – новый этап сюжета</a:t>
          </a:r>
          <a:endParaRPr lang="ru-RU" sz="1800" kern="1200" dirty="0"/>
        </a:p>
      </dsp:txBody>
      <dsp:txXfrm rot="5400000">
        <a:off x="3406781" y="331274"/>
        <a:ext cx="548342" cy="4343430"/>
      </dsp:txXfrm>
    </dsp:sp>
    <dsp:sp modelId="{EAA16DDF-4B49-4FB7-BAAA-4E2CD8D10ADA}">
      <dsp:nvSpPr>
        <dsp:cNvPr id="0" name=""/>
        <dsp:cNvSpPr/>
      </dsp:nvSpPr>
      <dsp:spPr>
        <a:xfrm>
          <a:off x="933942" y="2160275"/>
          <a:ext cx="575295" cy="685428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4</a:t>
          </a:r>
          <a:endParaRPr lang="ru-RU" sz="2000" b="1" kern="1200" dirty="0"/>
        </a:p>
      </dsp:txBody>
      <dsp:txXfrm>
        <a:off x="933942" y="2160275"/>
        <a:ext cx="575295" cy="685428"/>
      </dsp:txXfrm>
    </dsp:sp>
    <dsp:sp modelId="{77623939-065A-4B16-9733-ADF46F8D50C8}">
      <dsp:nvSpPr>
        <dsp:cNvPr id="0" name=""/>
        <dsp:cNvSpPr/>
      </dsp:nvSpPr>
      <dsp:spPr>
        <a:xfrm rot="5400000">
          <a:off x="3406781" y="1050974"/>
          <a:ext cx="548342" cy="4343430"/>
        </a:xfrm>
        <a:prstGeom prst="round2SameRect">
          <a:avLst/>
        </a:prstGeom>
        <a:solidFill>
          <a:schemeClr val="accent2">
            <a:tint val="40000"/>
            <a:alpha val="90000"/>
            <a:hueOff val="4020657"/>
            <a:satOff val="-3502"/>
            <a:lumOff val="-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Композиционная роль пейзажа(показывает ход времени)</a:t>
          </a:r>
          <a:endParaRPr lang="ru-RU" sz="1800" kern="1200" dirty="0"/>
        </a:p>
      </dsp:txBody>
      <dsp:txXfrm rot="5400000">
        <a:off x="3406781" y="1050974"/>
        <a:ext cx="548342" cy="4343430"/>
      </dsp:txXfrm>
    </dsp:sp>
    <dsp:sp modelId="{C38266C2-170D-44B3-8FDA-DADECFF6B3F1}">
      <dsp:nvSpPr>
        <dsp:cNvPr id="0" name=""/>
        <dsp:cNvSpPr/>
      </dsp:nvSpPr>
      <dsp:spPr>
        <a:xfrm>
          <a:off x="933942" y="2879975"/>
          <a:ext cx="575295" cy="685428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5</a:t>
          </a:r>
          <a:endParaRPr lang="ru-RU" sz="2000" b="1" kern="1200" dirty="0"/>
        </a:p>
      </dsp:txBody>
      <dsp:txXfrm>
        <a:off x="933942" y="2879975"/>
        <a:ext cx="575295" cy="685428"/>
      </dsp:txXfrm>
    </dsp:sp>
    <dsp:sp modelId="{050B60B4-3394-4BAE-923E-C3D7A0AA65B3}">
      <dsp:nvSpPr>
        <dsp:cNvPr id="0" name=""/>
        <dsp:cNvSpPr/>
      </dsp:nvSpPr>
      <dsp:spPr>
        <a:xfrm rot="5400000">
          <a:off x="3406781" y="1770673"/>
          <a:ext cx="548342" cy="4343430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«</a:t>
          </a:r>
          <a:r>
            <a:rPr lang="ru-RU" sz="1800" kern="1200" dirty="0" err="1" smtClean="0"/>
            <a:t>Онегинская</a:t>
          </a:r>
          <a:r>
            <a:rPr lang="ru-RU" sz="1800" kern="1200" dirty="0" smtClean="0"/>
            <a:t>» строфа</a:t>
          </a:r>
          <a:endParaRPr lang="ru-RU" sz="1800" kern="1200" dirty="0"/>
        </a:p>
      </dsp:txBody>
      <dsp:txXfrm rot="5400000">
        <a:off x="3406781" y="1770673"/>
        <a:ext cx="548342" cy="4343430"/>
      </dsp:txXfrm>
    </dsp:sp>
    <dsp:sp modelId="{02D0F63A-C391-4103-BBEF-ABECA8BBE1D3}">
      <dsp:nvSpPr>
        <dsp:cNvPr id="0" name=""/>
        <dsp:cNvSpPr/>
      </dsp:nvSpPr>
      <dsp:spPr>
        <a:xfrm>
          <a:off x="933942" y="3599674"/>
          <a:ext cx="575295" cy="685428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6</a:t>
          </a:r>
          <a:endParaRPr lang="ru-RU" sz="2000" b="1" kern="1200" dirty="0"/>
        </a:p>
      </dsp:txBody>
      <dsp:txXfrm>
        <a:off x="933942" y="3599674"/>
        <a:ext cx="575295" cy="68542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022645-7554-4B41-A394-40DD86EC9CFC}">
      <dsp:nvSpPr>
        <dsp:cNvPr id="0" name=""/>
        <dsp:cNvSpPr/>
      </dsp:nvSpPr>
      <dsp:spPr>
        <a:xfrm>
          <a:off x="3085725" y="3143739"/>
          <a:ext cx="2258233" cy="225823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Главные герои</a:t>
          </a:r>
          <a:endParaRPr lang="ru-RU" sz="3400" kern="1200" dirty="0"/>
        </a:p>
      </dsp:txBody>
      <dsp:txXfrm>
        <a:off x="3085725" y="3143739"/>
        <a:ext cx="2258233" cy="2258233"/>
      </dsp:txXfrm>
    </dsp:sp>
    <dsp:sp modelId="{208F97CA-F9C7-46F0-BE56-01F72B1D2FC8}">
      <dsp:nvSpPr>
        <dsp:cNvPr id="0" name=""/>
        <dsp:cNvSpPr/>
      </dsp:nvSpPr>
      <dsp:spPr>
        <a:xfrm rot="10800000">
          <a:off x="791233" y="3951057"/>
          <a:ext cx="2168295" cy="6435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1DBD3D-8F3D-4649-90B0-A3D24208A4AF}">
      <dsp:nvSpPr>
        <dsp:cNvPr id="0" name=""/>
        <dsp:cNvSpPr/>
      </dsp:nvSpPr>
      <dsp:spPr>
        <a:xfrm>
          <a:off x="851" y="3640550"/>
          <a:ext cx="1580763" cy="12646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Евгений Онегин</a:t>
          </a:r>
          <a:endParaRPr lang="ru-RU" sz="1800" kern="1200" dirty="0"/>
        </a:p>
      </dsp:txBody>
      <dsp:txXfrm>
        <a:off x="851" y="3640550"/>
        <a:ext cx="1580763" cy="1264610"/>
      </dsp:txXfrm>
    </dsp:sp>
    <dsp:sp modelId="{99F58D99-3E4E-4FED-B652-EC12A452E8E6}">
      <dsp:nvSpPr>
        <dsp:cNvPr id="0" name=""/>
        <dsp:cNvSpPr/>
      </dsp:nvSpPr>
      <dsp:spPr>
        <a:xfrm rot="12960000">
          <a:off x="1238030" y="2575956"/>
          <a:ext cx="2168295" cy="6435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shade val="51000"/>
                <a:satMod val="130000"/>
              </a:schemeClr>
            </a:gs>
            <a:gs pos="80000">
              <a:schemeClr val="accent2">
                <a:hueOff val="936304"/>
                <a:satOff val="-1168"/>
                <a:lumOff val="275"/>
                <a:alphaOff val="0"/>
                <a:shade val="93000"/>
                <a:satMod val="13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DA095E-0992-4319-925F-6515188E1734}">
      <dsp:nvSpPr>
        <dsp:cNvPr id="0" name=""/>
        <dsp:cNvSpPr/>
      </dsp:nvSpPr>
      <dsp:spPr>
        <a:xfrm>
          <a:off x="654702" y="1628203"/>
          <a:ext cx="1580763" cy="12646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shade val="51000"/>
                <a:satMod val="130000"/>
              </a:schemeClr>
            </a:gs>
            <a:gs pos="80000">
              <a:schemeClr val="accent2">
                <a:hueOff val="936304"/>
                <a:satOff val="-1168"/>
                <a:lumOff val="275"/>
                <a:alphaOff val="0"/>
                <a:shade val="93000"/>
                <a:satMod val="13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Татьяна Ларина</a:t>
          </a:r>
          <a:endParaRPr lang="ru-RU" sz="1800" kern="1200" dirty="0"/>
        </a:p>
      </dsp:txBody>
      <dsp:txXfrm>
        <a:off x="654702" y="1628203"/>
        <a:ext cx="1580763" cy="1264610"/>
      </dsp:txXfrm>
    </dsp:sp>
    <dsp:sp modelId="{8F75AAE5-621E-4D7B-A277-41792F03A0E1}">
      <dsp:nvSpPr>
        <dsp:cNvPr id="0" name=""/>
        <dsp:cNvSpPr/>
      </dsp:nvSpPr>
      <dsp:spPr>
        <a:xfrm rot="15120000">
          <a:off x="2407761" y="1726097"/>
          <a:ext cx="2168295" cy="6435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shade val="51000"/>
                <a:satMod val="130000"/>
              </a:schemeClr>
            </a:gs>
            <a:gs pos="80000">
              <a:schemeClr val="accent2">
                <a:hueOff val="1872608"/>
                <a:satOff val="-2336"/>
                <a:lumOff val="549"/>
                <a:alphaOff val="0"/>
                <a:shade val="93000"/>
                <a:satMod val="13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402458-919A-45EA-8B1A-1C1323AE71E7}">
      <dsp:nvSpPr>
        <dsp:cNvPr id="0" name=""/>
        <dsp:cNvSpPr/>
      </dsp:nvSpPr>
      <dsp:spPr>
        <a:xfrm>
          <a:off x="2366507" y="384505"/>
          <a:ext cx="1580763" cy="12646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shade val="51000"/>
                <a:satMod val="130000"/>
              </a:schemeClr>
            </a:gs>
            <a:gs pos="80000">
              <a:schemeClr val="accent2">
                <a:hueOff val="1872608"/>
                <a:satOff val="-2336"/>
                <a:lumOff val="549"/>
                <a:alphaOff val="0"/>
                <a:shade val="93000"/>
                <a:satMod val="13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Ольга Ларина</a:t>
          </a:r>
          <a:endParaRPr lang="ru-RU" sz="1800" kern="1200" dirty="0"/>
        </a:p>
      </dsp:txBody>
      <dsp:txXfrm>
        <a:off x="2366507" y="384505"/>
        <a:ext cx="1580763" cy="1264610"/>
      </dsp:txXfrm>
    </dsp:sp>
    <dsp:sp modelId="{046CA682-2F07-44E7-95C8-73E9F78DF02C}">
      <dsp:nvSpPr>
        <dsp:cNvPr id="0" name=""/>
        <dsp:cNvSpPr/>
      </dsp:nvSpPr>
      <dsp:spPr>
        <a:xfrm rot="17280000">
          <a:off x="3853627" y="1726097"/>
          <a:ext cx="2168295" cy="6435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shade val="51000"/>
                <a:satMod val="130000"/>
              </a:schemeClr>
            </a:gs>
            <a:gs pos="80000">
              <a:schemeClr val="accent2">
                <a:hueOff val="2808911"/>
                <a:satOff val="-3503"/>
                <a:lumOff val="824"/>
                <a:alphaOff val="0"/>
                <a:shade val="93000"/>
                <a:satMod val="13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6734C56-DEC2-4261-AF76-4DB975F3CEE7}">
      <dsp:nvSpPr>
        <dsp:cNvPr id="0" name=""/>
        <dsp:cNvSpPr/>
      </dsp:nvSpPr>
      <dsp:spPr>
        <a:xfrm>
          <a:off x="4482413" y="384505"/>
          <a:ext cx="1580763" cy="12646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shade val="51000"/>
                <a:satMod val="130000"/>
              </a:schemeClr>
            </a:gs>
            <a:gs pos="80000">
              <a:schemeClr val="accent2">
                <a:hueOff val="2808911"/>
                <a:satOff val="-3503"/>
                <a:lumOff val="824"/>
                <a:alphaOff val="0"/>
                <a:shade val="93000"/>
                <a:satMod val="13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Владимир Ленский</a:t>
          </a:r>
          <a:endParaRPr lang="ru-RU" sz="1800" kern="1200" dirty="0"/>
        </a:p>
      </dsp:txBody>
      <dsp:txXfrm>
        <a:off x="4482413" y="384505"/>
        <a:ext cx="1580763" cy="1264610"/>
      </dsp:txXfrm>
    </dsp:sp>
    <dsp:sp modelId="{18487AF8-62B3-4DF3-9FBA-5F60C964D8FC}">
      <dsp:nvSpPr>
        <dsp:cNvPr id="0" name=""/>
        <dsp:cNvSpPr/>
      </dsp:nvSpPr>
      <dsp:spPr>
        <a:xfrm rot="19440000">
          <a:off x="5023358" y="2575956"/>
          <a:ext cx="2168295" cy="6435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shade val="51000"/>
                <a:satMod val="130000"/>
              </a:schemeClr>
            </a:gs>
            <a:gs pos="80000">
              <a:schemeClr val="accent2">
                <a:hueOff val="3745215"/>
                <a:satOff val="-4671"/>
                <a:lumOff val="1098"/>
                <a:alphaOff val="0"/>
                <a:shade val="93000"/>
                <a:satMod val="13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3030D6-EE25-4CE7-BF13-CA0852ABA40C}">
      <dsp:nvSpPr>
        <dsp:cNvPr id="0" name=""/>
        <dsp:cNvSpPr/>
      </dsp:nvSpPr>
      <dsp:spPr>
        <a:xfrm>
          <a:off x="6194218" y="1628203"/>
          <a:ext cx="1580763" cy="12646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shade val="51000"/>
                <a:satMod val="130000"/>
              </a:schemeClr>
            </a:gs>
            <a:gs pos="80000">
              <a:schemeClr val="accent2">
                <a:hueOff val="3745215"/>
                <a:satOff val="-4671"/>
                <a:lumOff val="1098"/>
                <a:alphaOff val="0"/>
                <a:shade val="93000"/>
                <a:satMod val="13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няня Татьяны</a:t>
          </a:r>
          <a:endParaRPr lang="ru-RU" sz="1800" kern="1200" dirty="0"/>
        </a:p>
      </dsp:txBody>
      <dsp:txXfrm>
        <a:off x="6194218" y="1628203"/>
        <a:ext cx="1580763" cy="1264610"/>
      </dsp:txXfrm>
    </dsp:sp>
    <dsp:sp modelId="{BD122C10-2DBB-457D-B702-FCF0D16F49A1}">
      <dsp:nvSpPr>
        <dsp:cNvPr id="0" name=""/>
        <dsp:cNvSpPr/>
      </dsp:nvSpPr>
      <dsp:spPr>
        <a:xfrm>
          <a:off x="5470155" y="3951057"/>
          <a:ext cx="2168295" cy="64359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8FC082-FCF9-4319-963B-9EDCB103F8AF}">
      <dsp:nvSpPr>
        <dsp:cNvPr id="0" name=""/>
        <dsp:cNvSpPr/>
      </dsp:nvSpPr>
      <dsp:spPr>
        <a:xfrm>
          <a:off x="6848069" y="3640550"/>
          <a:ext cx="1580763" cy="12646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Автор произведения</a:t>
          </a:r>
          <a:endParaRPr lang="ru-RU" sz="1800" kern="1200" dirty="0"/>
        </a:p>
      </dsp:txBody>
      <dsp:txXfrm>
        <a:off x="6848069" y="3640550"/>
        <a:ext cx="1580763" cy="1264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29FA81-7EFC-4FEB-B7B5-4907BCAF130D}" type="datetimeFigureOut">
              <a:rPr lang="ru-RU" smtClean="0"/>
              <a:pPr/>
              <a:t>24.07.2013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5FF56-F031-4F14-A069-D1BBC69A0B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5FF56-F031-4F14-A069-D1BBC69A0B1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532A4-CFBD-44CA-A3A9-E8B41D9C2FE1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DA8C-ABF2-4EFC-A470-11B7470542AE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8A94-56F5-4C89-9A78-7344D27C71D5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2CC-086F-406E-89C9-2605E4BCFA18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CFECC-F2F0-475E-9326-C61384582284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03F50-64AF-4FDC-8BBE-629F28E0FFB5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31748-B569-4A0E-A914-686D347E7EBB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AA3E-234D-4D00-AB25-BDCB5C88B499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560C-F660-4371-99A5-F15ED41AFF2E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A82D2-A308-4A03-8D27-D8E8DDDB276B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5B7E1-AE44-4C4E-A6D4-879794B621BE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7A97D-A7F2-42B5-B54C-B12EA24A9AF2}" type="datetime1">
              <a:rPr lang="ru-RU" smtClean="0"/>
              <a:pPr/>
              <a:t>24.07.2013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Выполнила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A44FA-F214-4407-8283-260E097E7E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2.xml"/><Relationship Id="rId7" Type="http://schemas.openxmlformats.org/officeDocument/2006/relationships/slide" Target="slide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6.xml"/><Relationship Id="rId3" Type="http://schemas.openxmlformats.org/officeDocument/2006/relationships/diagramLayout" Target="../diagrams/layout2.xml"/><Relationship Id="rId7" Type="http://schemas.openxmlformats.org/officeDocument/2006/relationships/slide" Target="slide1.xml"/><Relationship Id="rId12" Type="http://schemas.openxmlformats.org/officeDocument/2006/relationships/slide" Target="slide15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slide" Target="slide14.xml"/><Relationship Id="rId5" Type="http://schemas.openxmlformats.org/officeDocument/2006/relationships/diagramColors" Target="../diagrams/colors2.xml"/><Relationship Id="rId10" Type="http://schemas.openxmlformats.org/officeDocument/2006/relationships/slide" Target="slide13.xml"/><Relationship Id="rId4" Type="http://schemas.openxmlformats.org/officeDocument/2006/relationships/diagramQuickStyle" Target="../diagrams/quickStyle2.xml"/><Relationship Id="rId9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upload.wikimedia.org/wikipedia/commons/e/e0/Pushkin_Selfportrait_with_Onegin.jpg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4format.ru/index_pic.php?data=photos/428eee2a.jpg&amp;percenta" TargetMode="External"/><Relationship Id="rId3" Type="http://schemas.openxmlformats.org/officeDocument/2006/relationships/hyperlink" Target="http://upload.wikimedia.org/wikipedia/commons/5/56/Kiprensky_Pushkin.jpg" TargetMode="External"/><Relationship Id="rId7" Type="http://schemas.openxmlformats.org/officeDocument/2006/relationships/hyperlink" Target="http://img1.liveinternet.ru/images/attach/b/2/25/51/25051110_1210876305_2.jp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4format.ru/index_pic.php?data=photos/428e32b0.jpg&amp;percenta" TargetMode="External"/><Relationship Id="rId11" Type="http://schemas.openxmlformats.org/officeDocument/2006/relationships/hyperlink" Target="http://www.a4format.ru/index_pic.php?data=photos/43de78bf.jpg&amp;percenta" TargetMode="External"/><Relationship Id="rId5" Type="http://schemas.openxmlformats.org/officeDocument/2006/relationships/hyperlink" Target="http://ru.wikipedia.org/wiki/%CF%F3%F8%EA%E8%ED,_%C0%EB%E5%EA%F1%E0%ED%E4%F0_%D1%E5%F0%E3%E5%E5%E2%E8%F7" TargetMode="External"/><Relationship Id="rId10" Type="http://schemas.openxmlformats.org/officeDocument/2006/relationships/hyperlink" Target="http://www.a4format.ru/index_pic.php?data=photos/41f81f2a.jpg&amp;percenta" TargetMode="External"/><Relationship Id="rId4" Type="http://schemas.openxmlformats.org/officeDocument/2006/relationships/hyperlink" Target="http://www.kostyor.ru/images0/biogr/pushkin.jpg" TargetMode="External"/><Relationship Id="rId9" Type="http://schemas.openxmlformats.org/officeDocument/2006/relationships/hyperlink" Target="http://www.a4format.ru/index_pic.php?data=photos/41f8253a.jpg&amp;percent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А. С. Пушкин «Евгений Онегин»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C:\Documents and Settings\Admin\Рабочий стол\евгений онегин\p_146i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000108"/>
            <a:ext cx="3658868" cy="4071966"/>
          </a:xfrm>
          <a:prstGeom prst="rect">
            <a:avLst/>
          </a:prstGeom>
          <a:noFill/>
        </p:spPr>
      </p:pic>
      <p:sp>
        <p:nvSpPr>
          <p:cNvPr id="7" name="Прямоугольник 6">
            <a:hlinkClick r:id="rId3" action="ppaction://hlinksldjump"/>
          </p:cNvPr>
          <p:cNvSpPr/>
          <p:nvPr/>
        </p:nvSpPr>
        <p:spPr>
          <a:xfrm>
            <a:off x="4929190" y="1357298"/>
            <a:ext cx="3429024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А. С. Пушкин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714876" y="1357298"/>
            <a:ext cx="357190" cy="35719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9" name="Прямоугольник 8">
            <a:hlinkClick r:id="rId4" action="ppaction://hlinksldjump"/>
          </p:cNvPr>
          <p:cNvSpPr/>
          <p:nvPr/>
        </p:nvSpPr>
        <p:spPr>
          <a:xfrm>
            <a:off x="4929190" y="1928802"/>
            <a:ext cx="3429024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История создания романа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714876" y="1928802"/>
            <a:ext cx="357190" cy="35719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1" name="Прямоугольник 10">
            <a:hlinkClick r:id="rId5" action="ppaction://hlinksldjump"/>
          </p:cNvPr>
          <p:cNvSpPr/>
          <p:nvPr/>
        </p:nvSpPr>
        <p:spPr>
          <a:xfrm>
            <a:off x="4929190" y="2500306"/>
            <a:ext cx="3429024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Композиция сюжета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714876" y="2500306"/>
            <a:ext cx="357190" cy="35719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3</a:t>
            </a:r>
          </a:p>
        </p:txBody>
      </p:sp>
      <p:sp>
        <p:nvSpPr>
          <p:cNvPr id="13" name="Прямоугольник 12">
            <a:hlinkClick r:id="rId6" action="ppaction://hlinksldjump"/>
          </p:cNvPr>
          <p:cNvSpPr/>
          <p:nvPr/>
        </p:nvSpPr>
        <p:spPr>
          <a:xfrm>
            <a:off x="4929190" y="3071810"/>
            <a:ext cx="3429024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Сюжет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714876" y="3071810"/>
            <a:ext cx="357190" cy="35719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4</a:t>
            </a:r>
          </a:p>
        </p:txBody>
      </p:sp>
      <p:sp>
        <p:nvSpPr>
          <p:cNvPr id="15" name="Прямоугольник 14">
            <a:hlinkClick r:id="rId7" action="ppaction://hlinksldjump"/>
          </p:cNvPr>
          <p:cNvSpPr/>
          <p:nvPr/>
        </p:nvSpPr>
        <p:spPr>
          <a:xfrm>
            <a:off x="4929190" y="3643314"/>
            <a:ext cx="3429024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Сюжетные линии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714876" y="3643314"/>
            <a:ext cx="357190" cy="35719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5</a:t>
            </a:r>
          </a:p>
        </p:txBody>
      </p:sp>
      <p:sp>
        <p:nvSpPr>
          <p:cNvPr id="17" name="Прямоугольник 16">
            <a:hlinkClick r:id="rId8" action="ppaction://hlinksldjump"/>
          </p:cNvPr>
          <p:cNvSpPr/>
          <p:nvPr/>
        </p:nvSpPr>
        <p:spPr>
          <a:xfrm>
            <a:off x="4929190" y="4214818"/>
            <a:ext cx="3429024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Система образов романа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714876" y="4214818"/>
            <a:ext cx="357190" cy="357190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0"/>
            <a:ext cx="78872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Система образов романа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857232"/>
          <a:ext cx="8429684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Управляющая кнопка: настраиваемая 9">
            <a:hlinkClick r:id="rId7" action="ppaction://hlinksldjump" highlightClick="1"/>
          </p:cNvPr>
          <p:cNvSpPr/>
          <p:nvPr/>
        </p:nvSpPr>
        <p:spPr>
          <a:xfrm>
            <a:off x="214282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списку</a:t>
            </a:r>
            <a:endParaRPr lang="ru-RU" dirty="0"/>
          </a:p>
        </p:txBody>
      </p:sp>
      <p:sp>
        <p:nvSpPr>
          <p:cNvPr id="6" name="Прямоугольник 5">
            <a:hlinkClick r:id="rId8" action="ppaction://hlinksldjump"/>
          </p:cNvPr>
          <p:cNvSpPr/>
          <p:nvPr/>
        </p:nvSpPr>
        <p:spPr>
          <a:xfrm>
            <a:off x="428596" y="4357694"/>
            <a:ext cx="1571636" cy="150019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hlinkClick r:id="rId9" action="ppaction://hlinksldjump"/>
          </p:cNvPr>
          <p:cNvSpPr/>
          <p:nvPr/>
        </p:nvSpPr>
        <p:spPr>
          <a:xfrm>
            <a:off x="1071538" y="2500306"/>
            <a:ext cx="1571636" cy="121444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hlinkClick r:id="rId10" action="ppaction://hlinksldjump"/>
          </p:cNvPr>
          <p:cNvSpPr/>
          <p:nvPr/>
        </p:nvSpPr>
        <p:spPr>
          <a:xfrm>
            <a:off x="2786050" y="1285860"/>
            <a:ext cx="1571636" cy="121444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hlinkClick r:id="rId11" action="ppaction://hlinksldjump"/>
          </p:cNvPr>
          <p:cNvSpPr/>
          <p:nvPr/>
        </p:nvSpPr>
        <p:spPr>
          <a:xfrm>
            <a:off x="4857752" y="1214422"/>
            <a:ext cx="1643074" cy="128588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hlinkClick r:id="rId12" action="ppaction://hlinksldjump"/>
          </p:cNvPr>
          <p:cNvSpPr/>
          <p:nvPr/>
        </p:nvSpPr>
        <p:spPr>
          <a:xfrm>
            <a:off x="6572264" y="2500306"/>
            <a:ext cx="1571636" cy="121444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hlinkClick r:id="rId13" action="ppaction://hlinksldjump"/>
          </p:cNvPr>
          <p:cNvSpPr/>
          <p:nvPr/>
        </p:nvSpPr>
        <p:spPr>
          <a:xfrm>
            <a:off x="7215206" y="4357694"/>
            <a:ext cx="1714512" cy="157163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72132" y="1142984"/>
            <a:ext cx="31432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/>
              <a:t>Евгений Онегин — прототип Пётр Чаадаев, друг Пушкина, назван самим Пушкиным в первой главе. История Онегина напоминает жизнь Чаадаева. Важное влияние на образ Онегина оказал Лорд Байрон и его «Байроновские Герои», Дон Жуан и </a:t>
            </a:r>
            <a:r>
              <a:rPr lang="ru-RU" sz="2000" dirty="0" err="1" smtClean="0"/>
              <a:t>Чайлд</a:t>
            </a:r>
            <a:r>
              <a:rPr lang="ru-RU" sz="2000" dirty="0" smtClean="0"/>
              <a:t> Гарольд, которые также не раз упоминаются самим Пушкиным. </a:t>
            </a:r>
          </a:p>
        </p:txBody>
      </p:sp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7643834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Назад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989302" cy="628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0" y="1571612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/>
              <a:t>Татьяна Ларина — прототип </a:t>
            </a:r>
            <a:r>
              <a:rPr lang="ru-RU" sz="2000" dirty="0" err="1" smtClean="0"/>
              <a:t>Авдотья</a:t>
            </a:r>
            <a:r>
              <a:rPr lang="ru-RU" sz="2000" dirty="0" smtClean="0"/>
              <a:t> (Дуня) Норова, подруга Чаадаева. Сама Дуня упоминается во второй главе, а в конце последней главы Пушкин выражает свою скорбь по поводу её безвременной кончины. Из-за гибели Дуни в конце романа прототипом княгини, созревшей и преображённой Татьяны, выступает Анна Керн, возлюбленная Пушкина. </a:t>
            </a:r>
          </a:p>
        </p:txBody>
      </p:sp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7643834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Назад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00042"/>
            <a:ext cx="4381500" cy="561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5008" y="2285992"/>
            <a:ext cx="27860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/>
              <a:t>Ольга Ларина, её сестра — обобщённый образ типичной героини популярного романа; красивый внешне, но лишённый глубокого содержания. </a:t>
            </a:r>
          </a:p>
        </p:txBody>
      </p:sp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7643834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Назад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14290"/>
            <a:ext cx="4286280" cy="6165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143504" y="1928802"/>
            <a:ext cx="32861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/>
              <a:t>Владимир Ленский — сам Пушкин или скорее его идеализированный образ. Влияние на этот образ оказал также немецкий студент Карл </a:t>
            </a:r>
            <a:r>
              <a:rPr lang="ru-RU" sz="2000" dirty="0" err="1" smtClean="0"/>
              <a:t>Занд</a:t>
            </a:r>
            <a:r>
              <a:rPr lang="ru-RU" sz="2000" dirty="0" smtClean="0"/>
              <a:t>, которому Пушкин посвятил стихотворение «Кинжал». </a:t>
            </a:r>
          </a:p>
        </p:txBody>
      </p:sp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7643834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Назад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57166"/>
            <a:ext cx="4214810" cy="6027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643570" y="2214554"/>
            <a:ext cx="25003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/>
              <a:t>няня Татьяны — вероятный прототип — Яковлева Арина Родионовна, няня Пушкина.</a:t>
            </a:r>
          </a:p>
        </p:txBody>
      </p:sp>
      <p:sp>
        <p:nvSpPr>
          <p:cNvPr id="4" name="Управляющая кнопка: настраиваемая 3">
            <a:hlinkClick r:id="rId2" action="ppaction://hlinksldjump" highlightClick="1"/>
          </p:cNvPr>
          <p:cNvSpPr/>
          <p:nvPr/>
        </p:nvSpPr>
        <p:spPr>
          <a:xfrm>
            <a:off x="7643834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Назад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56635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7686" y="214290"/>
            <a:ext cx="4572000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Автор произведения — сам Пушкин. Он постоянно вмешивается в ход повествования, напоминает о себе («Но вреден север для меня»), водит дружбу с Онегиным («Условий света свергнув бремя, как он отстав от суеты, с ним подружился я в то время, мне нравились его черты»), в своих лирических отступлениях делится с читателями своими размышлениями о самых разных жизненных вопросах, высказывает свою мировоззренческую позицию. Автор в некоторых местах нарушает ход повествования и вводит в текст </a:t>
            </a:r>
            <a:r>
              <a:rPr lang="ru-RU" dirty="0" err="1" smtClean="0"/>
              <a:t>метатекстовые</a:t>
            </a:r>
            <a:r>
              <a:rPr lang="ru-RU" dirty="0" smtClean="0"/>
              <a:t> элементы («Читатель ждёт уж рифмы „розы“ — на, вот, возьми её скорей»). Пушкин даже изобразил себя рядом с Онегиным на берегу Невы (см. изображение) и хотел поместить этот и ряд других рисунков в качестве иллюстрации к роману в стихах, но не удалось найти общий язык с издателями журнала «Невский альманах». Сам Пушкин отозвался на это несколькими ироничными эпиграммами. </a:t>
            </a:r>
          </a:p>
        </p:txBody>
      </p:sp>
      <p:pic>
        <p:nvPicPr>
          <p:cNvPr id="3" name="Picture 2" descr="Файл:Pushkin Selfportrait with Onegi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28604"/>
            <a:ext cx="3571875" cy="57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7643834" y="6215082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Назад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43240" y="0"/>
            <a:ext cx="2714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Ресурсы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525963"/>
          </a:xfrm>
        </p:spPr>
        <p:txBody>
          <a:bodyPr>
            <a:normAutofit/>
          </a:bodyPr>
          <a:lstStyle/>
          <a:p>
            <a:r>
              <a:rPr lang="en-US" sz="1400" dirty="0" smtClean="0">
                <a:hlinkClick r:id="rId3"/>
              </a:rPr>
              <a:t>http://upload.wikimedia.org/wikipedia/commons/5/56/Kiprensky_Pushkin.jpg</a:t>
            </a:r>
            <a:r>
              <a:rPr lang="ru-RU" sz="1400" dirty="0" smtClean="0"/>
              <a:t> - </a:t>
            </a:r>
            <a:r>
              <a:rPr lang="ru-RU" sz="1400" dirty="0" err="1" smtClean="0"/>
              <a:t>пушкин</a:t>
            </a:r>
            <a:r>
              <a:rPr lang="ru-RU" sz="1400" dirty="0" smtClean="0"/>
              <a:t> титульный слайд</a:t>
            </a:r>
          </a:p>
          <a:p>
            <a:r>
              <a:rPr lang="en-US" sz="1400" dirty="0" smtClean="0">
                <a:hlinkClick r:id="rId4"/>
              </a:rPr>
              <a:t>http://www.kostyor.ru/images0/biogr/pushkin.jpg</a:t>
            </a:r>
            <a:r>
              <a:rPr lang="ru-RU" sz="1400" dirty="0" smtClean="0"/>
              <a:t> - </a:t>
            </a:r>
            <a:r>
              <a:rPr lang="ru-RU" sz="1400" dirty="0" err="1" smtClean="0"/>
              <a:t>пушкин</a:t>
            </a:r>
            <a:r>
              <a:rPr lang="ru-RU" sz="1400" dirty="0" smtClean="0"/>
              <a:t> биография</a:t>
            </a:r>
          </a:p>
          <a:p>
            <a:r>
              <a:rPr lang="en-US" sz="1400" dirty="0" smtClean="0">
                <a:hlinkClick r:id="rId5"/>
              </a:rPr>
              <a:t>http://ru.wikipedia.org/wiki/%CF%F3%F8%EA%E8%ED,_%C0%EB%E5%EA%F1%E0%ED%E4%F0_%D1%E5%F0%E3%E5%E5%E2%E8%F7</a:t>
            </a:r>
            <a:r>
              <a:rPr lang="ru-RU" sz="1400" dirty="0" smtClean="0"/>
              <a:t> – биография текст</a:t>
            </a:r>
          </a:p>
          <a:p>
            <a:r>
              <a:rPr lang="en-US" sz="1400" dirty="0" smtClean="0">
                <a:hlinkClick r:id="rId6"/>
              </a:rPr>
              <a:t>http://www.a4format.ru/index_pic.php?data=photos/428e32b0.jpg&amp;percenta</a:t>
            </a:r>
            <a:r>
              <a:rPr lang="en-US" sz="1400" dirty="0" smtClean="0"/>
              <a:t>=</a:t>
            </a:r>
            <a:r>
              <a:rPr lang="ru-RU" sz="1400" dirty="0" smtClean="0"/>
              <a:t> - няня </a:t>
            </a:r>
            <a:r>
              <a:rPr lang="ru-RU" sz="1400" dirty="0" err="1" smtClean="0"/>
              <a:t>татьяны</a:t>
            </a:r>
            <a:r>
              <a:rPr lang="ru-RU" sz="1400" dirty="0" smtClean="0"/>
              <a:t> картина</a:t>
            </a:r>
          </a:p>
          <a:p>
            <a:r>
              <a:rPr lang="en-US" sz="1400" dirty="0" smtClean="0">
                <a:hlinkClick r:id="rId7"/>
              </a:rPr>
              <a:t>http://img1.liveinternet.ru/images/attach/b/2/25/51/25051110_1210876305_2.jpg</a:t>
            </a:r>
            <a:r>
              <a:rPr lang="ru-RU" sz="1400" dirty="0" smtClean="0"/>
              <a:t> - </a:t>
            </a:r>
            <a:r>
              <a:rPr lang="ru-RU" sz="1400" dirty="0" err="1" smtClean="0"/>
              <a:t>татьяна</a:t>
            </a:r>
            <a:r>
              <a:rPr lang="ru-RU" sz="1400" dirty="0" smtClean="0"/>
              <a:t> в тишине лесов</a:t>
            </a:r>
          </a:p>
          <a:p>
            <a:r>
              <a:rPr lang="en-US" sz="1400" dirty="0" smtClean="0">
                <a:hlinkClick r:id="rId8"/>
              </a:rPr>
              <a:t>http://www.a4format.ru/index_pic.php?data=photos/428eee2a.jpg&amp;percenta</a:t>
            </a:r>
            <a:r>
              <a:rPr lang="en-US" sz="1400" dirty="0" smtClean="0"/>
              <a:t>=</a:t>
            </a:r>
            <a:r>
              <a:rPr lang="ru-RU" sz="1400" dirty="0" smtClean="0"/>
              <a:t> - </a:t>
            </a:r>
            <a:r>
              <a:rPr lang="ru-RU" sz="1400" dirty="0" err="1" smtClean="0"/>
              <a:t>владимир</a:t>
            </a:r>
            <a:r>
              <a:rPr lang="ru-RU" sz="1400" dirty="0" smtClean="0"/>
              <a:t> </a:t>
            </a:r>
            <a:r>
              <a:rPr lang="ru-RU" sz="1400" dirty="0" err="1" smtClean="0"/>
              <a:t>ленский</a:t>
            </a:r>
            <a:endParaRPr lang="ru-RU" sz="1400" dirty="0" smtClean="0"/>
          </a:p>
          <a:p>
            <a:r>
              <a:rPr lang="en-US" sz="1400" dirty="0" smtClean="0">
                <a:hlinkClick r:id="rId9"/>
              </a:rPr>
              <a:t>http://www.a4format.ru/index_pic.php?data=photos/41f8253a.jpg&amp;percenta</a:t>
            </a:r>
            <a:r>
              <a:rPr lang="en-US" sz="1400" dirty="0" smtClean="0"/>
              <a:t>=</a:t>
            </a:r>
            <a:r>
              <a:rPr lang="ru-RU" sz="1400" dirty="0" smtClean="0"/>
              <a:t> - </a:t>
            </a:r>
            <a:r>
              <a:rPr lang="ru-RU" sz="1400" dirty="0" err="1" smtClean="0"/>
              <a:t>ольга</a:t>
            </a:r>
            <a:r>
              <a:rPr lang="ru-RU" sz="1400" dirty="0" smtClean="0"/>
              <a:t> </a:t>
            </a:r>
            <a:r>
              <a:rPr lang="ru-RU" sz="1400" dirty="0" err="1" smtClean="0"/>
              <a:t>ларина</a:t>
            </a:r>
            <a:endParaRPr lang="ru-RU" sz="1400" dirty="0" smtClean="0"/>
          </a:p>
          <a:p>
            <a:r>
              <a:rPr lang="en-US" sz="1400" dirty="0" smtClean="0">
                <a:hlinkClick r:id="rId10"/>
              </a:rPr>
              <a:t>http://www.a4format.ru/index_pic.php?data=photos/41f81f2a.jpg&amp;percenta</a:t>
            </a:r>
            <a:r>
              <a:rPr lang="en-US" sz="1400" dirty="0" smtClean="0"/>
              <a:t>=</a:t>
            </a:r>
            <a:r>
              <a:rPr lang="ru-RU" sz="1400" dirty="0" smtClean="0"/>
              <a:t> - </a:t>
            </a:r>
            <a:r>
              <a:rPr lang="ru-RU" sz="1400" dirty="0" err="1" smtClean="0"/>
              <a:t>онегин</a:t>
            </a:r>
            <a:endParaRPr lang="ru-RU" sz="1400" dirty="0" smtClean="0"/>
          </a:p>
          <a:p>
            <a:r>
              <a:rPr lang="en-US" sz="1400" dirty="0" smtClean="0">
                <a:hlinkClick r:id="rId11"/>
              </a:rPr>
              <a:t>http://www.a4format.ru/index_pic.php?data=photos/43de78bf.jpg&amp;percenta</a:t>
            </a:r>
            <a:r>
              <a:rPr lang="en-US" sz="1400" dirty="0" smtClean="0"/>
              <a:t>=</a:t>
            </a:r>
            <a:r>
              <a:rPr lang="ru-RU" sz="1400" dirty="0" smtClean="0"/>
              <a:t> - </a:t>
            </a:r>
            <a:r>
              <a:rPr lang="ru-RU" sz="1400" dirty="0" err="1" smtClean="0"/>
              <a:t>пушкин</a:t>
            </a:r>
            <a:r>
              <a:rPr lang="ru-RU" sz="1400" dirty="0" smtClean="0"/>
              <a:t> и </a:t>
            </a:r>
            <a:r>
              <a:rPr lang="ru-RU" sz="1400" dirty="0" err="1" smtClean="0"/>
              <a:t>онегин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-142900"/>
            <a:ext cx="8229600" cy="1143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Биография А. С. Пушкина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000108"/>
            <a:ext cx="4020235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Управляющая кнопка: настраиваемая 6">
            <a:hlinkClick r:id="rId3" action="ppaction://hlinksldjump" highlightClick="1"/>
          </p:cNvPr>
          <p:cNvSpPr/>
          <p:nvPr/>
        </p:nvSpPr>
        <p:spPr>
          <a:xfrm>
            <a:off x="214282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списку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3504" y="1214422"/>
            <a:ext cx="32861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/>
              <a:t>Алекса́ндр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Серге́евич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Пу́шкин</a:t>
            </a:r>
            <a:r>
              <a:rPr lang="ru-RU" sz="2000" dirty="0" smtClean="0"/>
              <a:t> (26 мая (6 июня) 1799, Москва — 29 января (10 февраля) 1837, Санкт-Петербург) — русский поэт, драматург и прозаик.</a:t>
            </a:r>
          </a:p>
          <a:p>
            <a:r>
              <a:rPr lang="ru-RU" sz="2000" dirty="0" smtClean="0"/>
              <a:t>Александр Сергеевич Пушкин имеет репутацию великого или величайшего русского поэта. В филологии Пушкин рассматривается как создатель современного русского литературного языка 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0"/>
            <a:ext cx="82289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История создания романа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86314" y="1785926"/>
            <a:ext cx="40005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Создавался более 7 лет: с мая 1823 года по сентябрь 1830 г.</a:t>
            </a:r>
            <a:br>
              <a:rPr lang="ru-RU" sz="2000" dirty="0" smtClean="0"/>
            </a:br>
            <a:r>
              <a:rPr lang="ru-RU" sz="2000" dirty="0" smtClean="0"/>
              <a:t>Пушкин работал над романом до последних дней своей жизни. Последний авторский вариант романа был напечатан в 1837 году.</a:t>
            </a:r>
            <a:br>
              <a:rPr lang="ru-RU" sz="2000" dirty="0" smtClean="0"/>
            </a:br>
            <a:r>
              <a:rPr lang="ru-RU" sz="2000" dirty="0" smtClean="0"/>
              <a:t>С «Евгения Онегина» начинается история русского реалистического романа.</a:t>
            </a:r>
            <a:endParaRPr lang="ru-RU" sz="2000" dirty="0"/>
          </a:p>
        </p:txBody>
      </p:sp>
      <p:pic>
        <p:nvPicPr>
          <p:cNvPr id="5" name="Picture 1" descr="http://www.sibmuseum.ru/konenko/bookHTML/SitBigBookmid/Bigbook/EO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57158" y="928670"/>
            <a:ext cx="3929090" cy="522485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142844" y="6143625"/>
            <a:ext cx="4500563" cy="714375"/>
          </a:xfrm>
          <a:prstGeom prst="rect">
            <a:avLst/>
          </a:prstGeom>
        </p:spPr>
        <p:txBody>
          <a:bodyPr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А.С.Пушкин  «Евгений Онегин»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(первое издание).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Управляющая кнопка: настраиваемая 7">
            <a:hlinkClick r:id="rId3" action="ppaction://hlinksldjump" highlightClick="1"/>
          </p:cNvPr>
          <p:cNvSpPr/>
          <p:nvPr/>
        </p:nvSpPr>
        <p:spPr>
          <a:xfrm>
            <a:off x="7643834" y="6357958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57818" y="214290"/>
            <a:ext cx="40005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Роман </a:t>
            </a:r>
            <a:r>
              <a:rPr lang="ru-RU" sz="2000" dirty="0" smtClean="0"/>
              <a:t>(франц. </a:t>
            </a:r>
            <a:r>
              <a:rPr lang="en-US" sz="2000" dirty="0" smtClean="0"/>
              <a:t>roman), </a:t>
            </a:r>
            <a:r>
              <a:rPr lang="ru-RU" sz="2000" dirty="0" smtClean="0"/>
              <a:t>литературный жанр, эпическое произведение большой формы, в котором повествование сосредоточено на судьбах отдельной личности в ее отношении к окружающему миру, на становлении, развитии ее характера и самосознания.</a:t>
            </a:r>
            <a:endParaRPr lang="ru-RU" sz="20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0" y="2500306"/>
            <a:ext cx="8472487" cy="21431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643446"/>
            <a:ext cx="87154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Жанр</a:t>
            </a:r>
            <a:r>
              <a:rPr lang="ru-RU" sz="2000" b="1" i="1" dirty="0" smtClean="0"/>
              <a:t> </a:t>
            </a:r>
            <a:r>
              <a:rPr lang="ru-RU" sz="2000" b="1" dirty="0" smtClean="0"/>
              <a:t>– роман в стихах</a:t>
            </a:r>
            <a:r>
              <a:rPr lang="ru-RU" sz="2000" dirty="0" smtClean="0"/>
              <a:t>, то есть лиро-эпическое произведение, где автор свободно переходит от повествования к лирическим отступлениям. </a:t>
            </a:r>
            <a:br>
              <a:rPr lang="ru-RU" sz="2000" dirty="0" smtClean="0"/>
            </a:br>
            <a:r>
              <a:rPr lang="ru-RU" sz="2000" dirty="0" smtClean="0"/>
              <a:t>В романе две сюжетные линии: </a:t>
            </a:r>
            <a:br>
              <a:rPr lang="ru-RU" sz="2000" dirty="0" smtClean="0"/>
            </a:br>
            <a:r>
              <a:rPr lang="ru-RU" sz="2000" dirty="0" smtClean="0"/>
              <a:t>Онегин – Татьяна и Онегин – Ленский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342900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ru-RU" sz="2000" b="1" dirty="0" smtClean="0"/>
              <a:t>Реализм</a:t>
            </a:r>
            <a:r>
              <a:rPr lang="ru-RU" sz="2000" dirty="0" smtClean="0"/>
              <a:t> - литературное направление, стремящееся широко, многосторонне, правдиво отражать реальную жизнь. Изображение типических характеров в типических обстоятельствах.</a:t>
            </a:r>
            <a:endParaRPr lang="ru-RU" sz="2000" dirty="0"/>
          </a:p>
        </p:txBody>
      </p:sp>
      <p:pic>
        <p:nvPicPr>
          <p:cNvPr id="8" name="Picture 4" descr="pushkin_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234164" cy="3214710"/>
          </a:xfrm>
          <a:prstGeom prst="rect">
            <a:avLst/>
          </a:prstGeom>
          <a:noFill/>
        </p:spPr>
      </p:pic>
      <p:sp>
        <p:nvSpPr>
          <p:cNvPr id="9" name="Управляющая кнопка: настраиваемая 8">
            <a:hlinkClick r:id="rId3" action="ppaction://hlinksldjump" highlightClick="1"/>
          </p:cNvPr>
          <p:cNvSpPr/>
          <p:nvPr/>
        </p:nvSpPr>
        <p:spPr>
          <a:xfrm>
            <a:off x="7643834" y="6215082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списку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00166" y="0"/>
            <a:ext cx="64642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Композиция сюжета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571612"/>
            <a:ext cx="36433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ru-RU" sz="2000" b="1" i="1" dirty="0" smtClean="0"/>
              <a:t>Глава 1 </a:t>
            </a:r>
            <a:r>
              <a:rPr lang="ru-RU" sz="2000" dirty="0" smtClean="0"/>
              <a:t>– развёрнутая</a:t>
            </a:r>
          </a:p>
          <a:p>
            <a:pPr>
              <a:buFont typeface="Arial" charset="0"/>
              <a:buNone/>
            </a:pPr>
            <a:r>
              <a:rPr lang="ru-RU" sz="2000" dirty="0" smtClean="0"/>
              <a:t>экспозиция</a:t>
            </a:r>
          </a:p>
          <a:p>
            <a:pPr>
              <a:buFont typeface="Arial" charset="0"/>
              <a:buNone/>
            </a:pPr>
            <a:r>
              <a:rPr lang="ru-RU" sz="2000" b="1" i="1" dirty="0" smtClean="0"/>
              <a:t>Глава 2 </a:t>
            </a:r>
            <a:r>
              <a:rPr lang="ru-RU" sz="2000" dirty="0" smtClean="0"/>
              <a:t>– завязка второй</a:t>
            </a:r>
          </a:p>
          <a:p>
            <a:pPr>
              <a:buFont typeface="Arial" charset="0"/>
              <a:buNone/>
            </a:pPr>
            <a:r>
              <a:rPr lang="ru-RU" sz="2000" dirty="0" smtClean="0"/>
              <a:t>сюжетной линии (знакомство</a:t>
            </a:r>
          </a:p>
          <a:p>
            <a:pPr>
              <a:buFont typeface="Arial" charset="0"/>
              <a:buNone/>
            </a:pPr>
            <a:r>
              <a:rPr lang="ru-RU" sz="2000" dirty="0" smtClean="0"/>
              <a:t>Онегина с Ленским)</a:t>
            </a:r>
          </a:p>
          <a:p>
            <a:pPr>
              <a:buFont typeface="Arial" charset="0"/>
              <a:buNone/>
            </a:pPr>
            <a:r>
              <a:rPr lang="ru-RU" sz="2000" b="1" i="1" dirty="0" smtClean="0"/>
              <a:t>Глава 3</a:t>
            </a:r>
            <a:r>
              <a:rPr lang="ru-RU" sz="2000" dirty="0" smtClean="0"/>
              <a:t> – завязка первой</a:t>
            </a:r>
          </a:p>
          <a:p>
            <a:pPr>
              <a:buFont typeface="Arial" charset="0"/>
              <a:buNone/>
            </a:pPr>
            <a:r>
              <a:rPr lang="ru-RU" sz="2000" dirty="0" smtClean="0"/>
              <a:t>сюжетной линии (знакомство</a:t>
            </a:r>
          </a:p>
          <a:p>
            <a:pPr>
              <a:buFont typeface="Arial" charset="0"/>
              <a:buNone/>
            </a:pPr>
            <a:r>
              <a:rPr lang="ru-RU" sz="2000" dirty="0" smtClean="0"/>
              <a:t>Онегина с Татьяной)</a:t>
            </a:r>
          </a:p>
          <a:p>
            <a:pPr>
              <a:buFont typeface="Arial" charset="0"/>
              <a:buNone/>
            </a:pPr>
            <a:r>
              <a:rPr lang="ru-RU" sz="2000" b="1" i="1" dirty="0" smtClean="0"/>
              <a:t>Глава 6 </a:t>
            </a:r>
            <a:r>
              <a:rPr lang="ru-RU" sz="2000" dirty="0" smtClean="0"/>
              <a:t>– дуэль (кульминация и</a:t>
            </a:r>
          </a:p>
          <a:p>
            <a:pPr>
              <a:buFont typeface="Arial" charset="0"/>
              <a:buNone/>
            </a:pPr>
            <a:r>
              <a:rPr lang="ru-RU" sz="2000" dirty="0" smtClean="0"/>
              <a:t>развязка второй линии)</a:t>
            </a:r>
          </a:p>
          <a:p>
            <a:pPr>
              <a:buFont typeface="Arial" charset="0"/>
              <a:buNone/>
            </a:pPr>
            <a:r>
              <a:rPr lang="ru-RU" sz="2000" b="1" i="1" dirty="0" smtClean="0"/>
              <a:t>Глава 8 </a:t>
            </a:r>
            <a:r>
              <a:rPr lang="ru-RU" sz="2000" i="1" dirty="0" smtClean="0"/>
              <a:t>–</a:t>
            </a:r>
            <a:r>
              <a:rPr lang="ru-RU" sz="2000" b="1" i="1" dirty="0" smtClean="0"/>
              <a:t> </a:t>
            </a:r>
            <a:r>
              <a:rPr lang="ru-RU" sz="2000" dirty="0" smtClean="0"/>
              <a:t>развязка первой линии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928670"/>
            <a:ext cx="3571900" cy="519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Управляющая кнопка: настраиваемая 7">
            <a:hlinkClick r:id="" action="ppaction://hlinkshowjump?jump=nextslide" highlightClick="1"/>
          </p:cNvPr>
          <p:cNvSpPr/>
          <p:nvPr/>
        </p:nvSpPr>
        <p:spPr>
          <a:xfrm>
            <a:off x="7643834" y="6357958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500098" y="0"/>
            <a:ext cx="991223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Особенности композиции романа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25" name="Схема 24"/>
          <p:cNvGraphicFramePr/>
          <p:nvPr/>
        </p:nvGraphicFramePr>
        <p:xfrm>
          <a:off x="1214414" y="2000240"/>
          <a:ext cx="6786610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" name="Управляющая кнопка: настраиваемая 25">
            <a:hlinkClick r:id="" action="ppaction://hlinkshowjump?jump=nextslide" highlightClick="1"/>
          </p:cNvPr>
          <p:cNvSpPr/>
          <p:nvPr/>
        </p:nvSpPr>
        <p:spPr>
          <a:xfrm>
            <a:off x="7643834" y="6357958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Далее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0"/>
            <a:ext cx="68363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Онегинская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 строфа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214282" y="908050"/>
            <a:ext cx="4038600" cy="59499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 Мой дядя самых честных правил,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 Когда не в шутку занемог,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 Он уважать себя заставил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 И лучше выдумать не мог...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__________________________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Его пример другим наука;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Но, боже мой, какая скука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 С больным сидеть и день и ночь,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 Не отходя ни шагу прочь!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__________________________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 Какое низкое коварство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 Полуживого забавлять,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 Ему подушки поправлять,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 Печально подносить лекарство...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 Вздыхать и думать про себя: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 «Когда же черт возьмет тебя!»</a:t>
            </a: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4859338" y="981075"/>
            <a:ext cx="3683000" cy="58769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Перекрестная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рифма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(тема)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Смежная рифма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(развитие темы)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Опоясывающая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рифма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(развитие темы)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Заключительное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двустишие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(итоговое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осмысливание</a:t>
            </a:r>
            <a:r>
              <a:rPr lang="ru-RU" sz="1600" b="1" dirty="0" smtClean="0"/>
              <a:t>)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Управляющая кнопка: настраиваемая 5">
            <a:hlinkClick r:id="rId2" action="ppaction://hlinksldjump" highlightClick="1"/>
          </p:cNvPr>
          <p:cNvSpPr/>
          <p:nvPr/>
        </p:nvSpPr>
        <p:spPr>
          <a:xfrm>
            <a:off x="7643834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списку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857232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Жизнь Онегина в Петербурге была полна любовными интригами и светскими забавами, но теперь ему предстоит скука в деревне. По прибытии оказывается, что дядя умер, а Евгений стал его наследником. Онегин поселяется в деревне, и вскоре им действительно овладевает хандра.</a:t>
            </a:r>
          </a:p>
          <a:p>
            <a:r>
              <a:rPr lang="ru-RU" sz="2000" dirty="0" smtClean="0"/>
              <a:t>Соседом Онегина оказывается приехавший из Германии восемнадцатилетний Владимир Ленский, поэт-романтик. Ленский и Онегин сходятся. Ленский влюблен в Ольгу Ларину, дочь помещика. На всегда весёлую Ольгу не похожа её задумчивая сестра Татьяна. Встретив Онегина, Татьяна влюбляется в него и пишет ему письмо. Однако Онегин отвергает её: он не ищет спокойной семейной жизни. Ленский и Онегин приглашены к Лариным. Онегин не рад этому приглашению, но Ленский уговаривает его поехать.</a:t>
            </a:r>
          </a:p>
          <a:p>
            <a:r>
              <a:rPr lang="ru-RU" sz="2000" dirty="0" smtClean="0"/>
              <a:t>На обеде у Лариных Онегин, дабы заставить Ленского ревновать, неожиданно начинает ухаживать за Ольгой. Ленский вызывает его на дуэль. Поединок заканчивается смертью Ленского, и Онегин уезжает из деревни.</a:t>
            </a:r>
          </a:p>
          <a:p>
            <a:r>
              <a:rPr lang="ru-RU" sz="2000" dirty="0" smtClean="0"/>
              <a:t>Через два года он появляется в Петербурге и встречает Татьяну. Она важная дама, жена князя. Онегин воспылал к ней любовью, но на этот раз был отвергнут уже он, несмотря на то, что Татьяна так же любит его, но хочет остаться верной мужу.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0"/>
            <a:ext cx="2210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Сюжет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Управляющая кнопка: настраиваемая 6">
            <a:hlinkClick r:id="rId2" action="ppaction://hlinksldjump" highlightClick="1"/>
          </p:cNvPr>
          <p:cNvSpPr/>
          <p:nvPr/>
        </p:nvSpPr>
        <p:spPr>
          <a:xfrm>
            <a:off x="7643834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списку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0"/>
            <a:ext cx="80418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Сюжетные линии романа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4294967295"/>
          </p:nvPr>
        </p:nvSpPr>
        <p:spPr>
          <a:xfrm>
            <a:off x="4714876" y="1142984"/>
            <a:ext cx="4038600" cy="4525963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2200" b="1" i="1" dirty="0" smtClean="0"/>
              <a:t>Онегин и Ленский: </a:t>
            </a:r>
          </a:p>
          <a:p>
            <a:pPr lvl="1">
              <a:defRPr/>
            </a:pPr>
            <a:r>
              <a:rPr lang="ru-RU" sz="2000" dirty="0" smtClean="0"/>
              <a:t>Знакомство в деревне, </a:t>
            </a:r>
          </a:p>
          <a:p>
            <a:pPr lvl="1">
              <a:defRPr/>
            </a:pPr>
            <a:r>
              <a:rPr lang="ru-RU" sz="2000" dirty="0" smtClean="0"/>
              <a:t>Разговор после вечера у Лариных, </a:t>
            </a:r>
          </a:p>
          <a:p>
            <a:pPr lvl="1">
              <a:defRPr/>
            </a:pPr>
            <a:r>
              <a:rPr lang="ru-RU" sz="2000" dirty="0" smtClean="0"/>
              <a:t>Визит Ленского к Онегину, </a:t>
            </a:r>
          </a:p>
          <a:p>
            <a:pPr lvl="1">
              <a:defRPr/>
            </a:pPr>
            <a:r>
              <a:rPr lang="ru-RU" sz="2000" dirty="0" smtClean="0"/>
              <a:t>Именины Татьяны, </a:t>
            </a:r>
          </a:p>
          <a:p>
            <a:pPr lvl="1">
              <a:defRPr/>
            </a:pPr>
            <a:r>
              <a:rPr lang="ru-RU" sz="2000" dirty="0" smtClean="0"/>
              <a:t>Дуэль (Ленский погибает). </a:t>
            </a:r>
          </a:p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4294967295"/>
          </p:nvPr>
        </p:nvSpPr>
        <p:spPr>
          <a:xfrm>
            <a:off x="500034" y="1214422"/>
            <a:ext cx="4038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  <a:defRPr/>
            </a:pPr>
            <a:r>
              <a:rPr lang="ru-RU" b="1" i="1" dirty="0" smtClean="0"/>
              <a:t>Онегин и Татьяна: </a:t>
            </a:r>
          </a:p>
          <a:p>
            <a:pPr lvl="1">
              <a:defRPr/>
            </a:pPr>
            <a:r>
              <a:rPr lang="ru-RU" dirty="0" smtClean="0"/>
              <a:t>Знакомство с Татьяной, </a:t>
            </a:r>
          </a:p>
          <a:p>
            <a:pPr lvl="1">
              <a:defRPr/>
            </a:pPr>
            <a:r>
              <a:rPr lang="ru-RU" dirty="0" smtClean="0"/>
              <a:t>Разговор с няней, </a:t>
            </a:r>
          </a:p>
          <a:p>
            <a:pPr lvl="1">
              <a:defRPr/>
            </a:pPr>
            <a:r>
              <a:rPr lang="ru-RU" dirty="0" smtClean="0"/>
              <a:t>Письмо Татьяны к Онегину, </a:t>
            </a:r>
          </a:p>
          <a:p>
            <a:pPr lvl="1">
              <a:defRPr/>
            </a:pPr>
            <a:r>
              <a:rPr lang="ru-RU" dirty="0" smtClean="0"/>
              <a:t>Объяснение в саду, </a:t>
            </a:r>
          </a:p>
          <a:p>
            <a:pPr lvl="1">
              <a:defRPr/>
            </a:pPr>
            <a:r>
              <a:rPr lang="ru-RU" dirty="0" smtClean="0"/>
              <a:t>Сон Татьяны. Именины, </a:t>
            </a:r>
          </a:p>
          <a:p>
            <a:pPr lvl="1">
              <a:defRPr/>
            </a:pPr>
            <a:r>
              <a:rPr lang="ru-RU" dirty="0" smtClean="0"/>
              <a:t>Посещение дома Онегина, </a:t>
            </a:r>
          </a:p>
          <a:p>
            <a:pPr lvl="1">
              <a:defRPr/>
            </a:pPr>
            <a:r>
              <a:rPr lang="ru-RU" dirty="0" smtClean="0"/>
              <a:t>Отъезд в Москву, </a:t>
            </a:r>
          </a:p>
          <a:p>
            <a:pPr lvl="1">
              <a:defRPr/>
            </a:pPr>
            <a:r>
              <a:rPr lang="ru-RU" dirty="0" smtClean="0"/>
              <a:t>Встреча на балу в Петербурге через 2 года, </a:t>
            </a:r>
          </a:p>
          <a:p>
            <a:pPr lvl="1">
              <a:defRPr/>
            </a:pPr>
            <a:r>
              <a:rPr lang="ru-RU" dirty="0" smtClean="0"/>
              <a:t>Письмо к Татьяне (объяснение), </a:t>
            </a:r>
          </a:p>
          <a:p>
            <a:pPr lvl="1">
              <a:defRPr/>
            </a:pPr>
            <a:r>
              <a:rPr lang="ru-RU" dirty="0" smtClean="0"/>
              <a:t>Вечер у Татьяны, </a:t>
            </a:r>
          </a:p>
          <a:p>
            <a:endParaRPr lang="ru-RU" dirty="0"/>
          </a:p>
        </p:txBody>
      </p:sp>
      <p:sp>
        <p:nvSpPr>
          <p:cNvPr id="10" name="Управляющая кнопка: настраиваемая 9">
            <a:hlinkClick r:id="rId3" action="ppaction://hlinksldjump" highlightClick="1"/>
          </p:cNvPr>
          <p:cNvSpPr/>
          <p:nvPr/>
        </p:nvSpPr>
        <p:spPr>
          <a:xfrm>
            <a:off x="214282" y="6286520"/>
            <a:ext cx="1285884" cy="357190"/>
          </a:xfrm>
          <a:prstGeom prst="actionButtonBlank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 списку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782</Words>
  <Application>Microsoft Office PowerPoint</Application>
  <PresentationFormat>Экран (4:3)</PresentationFormat>
  <Paragraphs>149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Биография А. С. Пушкина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Ольга</cp:lastModifiedBy>
  <cp:revision>30</cp:revision>
  <dcterms:created xsi:type="dcterms:W3CDTF">2011-06-13T13:29:33Z</dcterms:created>
  <dcterms:modified xsi:type="dcterms:W3CDTF">2013-07-24T06:14:37Z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703101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