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8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46A0A5-3E31-4D5A-A078-FC8008842B9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F9966B-0FA5-4AF4-B9D3-15D5645C4AA1}">
      <dgm:prSet phldrT="[Текст]"/>
      <dgm:spPr/>
      <dgm:t>
        <a:bodyPr/>
        <a:lstStyle/>
        <a:p>
          <a:r>
            <a:rPr lang="ru-RU" dirty="0" smtClean="0"/>
            <a:t>Автор</a:t>
          </a:r>
          <a:endParaRPr lang="ru-RU" dirty="0"/>
        </a:p>
      </dgm:t>
    </dgm:pt>
    <dgm:pt modelId="{B47C3409-5B92-4CCF-9DDA-B45DA049DAB5}" type="parTrans" cxnId="{C7C8C2E4-5627-49EC-89D9-D47E2D9BFB95}">
      <dgm:prSet/>
      <dgm:spPr/>
      <dgm:t>
        <a:bodyPr/>
        <a:lstStyle/>
        <a:p>
          <a:endParaRPr lang="ru-RU"/>
        </a:p>
      </dgm:t>
    </dgm:pt>
    <dgm:pt modelId="{1251EA68-75C4-4948-BBDC-BAAC3C3E3B68}" type="sibTrans" cxnId="{C7C8C2E4-5627-49EC-89D9-D47E2D9BFB95}">
      <dgm:prSet/>
      <dgm:spPr/>
      <dgm:t>
        <a:bodyPr/>
        <a:lstStyle/>
        <a:p>
          <a:endParaRPr lang="ru-RU"/>
        </a:p>
      </dgm:t>
    </dgm:pt>
    <dgm:pt modelId="{843B8121-28C1-4A5A-8464-C68AE98940CC}" type="asst">
      <dgm:prSet phldrT="[Текст]"/>
      <dgm:spPr/>
      <dgm:t>
        <a:bodyPr/>
        <a:lstStyle/>
        <a:p>
          <a:r>
            <a:rPr lang="ru-RU" dirty="0" smtClean="0"/>
            <a:t>Евгений Онегин</a:t>
          </a:r>
          <a:endParaRPr lang="ru-RU" dirty="0"/>
        </a:p>
      </dgm:t>
    </dgm:pt>
    <dgm:pt modelId="{F88BD42C-2A27-456D-B831-22AD0C1568C1}" type="parTrans" cxnId="{814439BF-B374-442D-95F7-3DE4F49434BC}">
      <dgm:prSet/>
      <dgm:spPr/>
      <dgm:t>
        <a:bodyPr/>
        <a:lstStyle/>
        <a:p>
          <a:endParaRPr lang="ru-RU"/>
        </a:p>
      </dgm:t>
    </dgm:pt>
    <dgm:pt modelId="{76A4BCC2-4BF1-436B-9172-FB5853F2A5E5}" type="sibTrans" cxnId="{814439BF-B374-442D-95F7-3DE4F49434BC}">
      <dgm:prSet/>
      <dgm:spPr/>
      <dgm:t>
        <a:bodyPr/>
        <a:lstStyle/>
        <a:p>
          <a:endParaRPr lang="ru-RU"/>
        </a:p>
      </dgm:t>
    </dgm:pt>
    <dgm:pt modelId="{13EFE918-55F6-41B9-9FD1-440152B1DF96}">
      <dgm:prSet phldrT="[Текст]"/>
      <dgm:spPr/>
      <dgm:t>
        <a:bodyPr/>
        <a:lstStyle/>
        <a:p>
          <a:r>
            <a:rPr lang="ru-RU" dirty="0" smtClean="0"/>
            <a:t>Татьяна Ларина</a:t>
          </a:r>
          <a:endParaRPr lang="ru-RU" dirty="0"/>
        </a:p>
      </dgm:t>
    </dgm:pt>
    <dgm:pt modelId="{64FE9F01-67E1-410C-879A-10CA25C845E8}" type="parTrans" cxnId="{36D08B59-2209-4A19-9FED-2C1790713E39}">
      <dgm:prSet/>
      <dgm:spPr/>
      <dgm:t>
        <a:bodyPr/>
        <a:lstStyle/>
        <a:p>
          <a:endParaRPr lang="ru-RU"/>
        </a:p>
      </dgm:t>
    </dgm:pt>
    <dgm:pt modelId="{31536DB6-0D64-4571-A782-606F885AB0DE}" type="sibTrans" cxnId="{36D08B59-2209-4A19-9FED-2C1790713E39}">
      <dgm:prSet/>
      <dgm:spPr/>
      <dgm:t>
        <a:bodyPr/>
        <a:lstStyle/>
        <a:p>
          <a:endParaRPr lang="ru-RU"/>
        </a:p>
      </dgm:t>
    </dgm:pt>
    <dgm:pt modelId="{E1544529-BB3B-48DF-9ED4-BD763B6B1CA7}">
      <dgm:prSet phldrT="[Текст]"/>
      <dgm:spPr/>
      <dgm:t>
        <a:bodyPr/>
        <a:lstStyle/>
        <a:p>
          <a:r>
            <a:rPr lang="ru-RU" dirty="0" smtClean="0"/>
            <a:t>Ленский</a:t>
          </a:r>
          <a:endParaRPr lang="ru-RU" dirty="0"/>
        </a:p>
      </dgm:t>
    </dgm:pt>
    <dgm:pt modelId="{238A46D6-A3E3-431B-BAA3-DCA989630877}" type="parTrans" cxnId="{229ABF7D-8DD7-401C-85EF-4FD0320593D2}">
      <dgm:prSet/>
      <dgm:spPr/>
      <dgm:t>
        <a:bodyPr/>
        <a:lstStyle/>
        <a:p>
          <a:endParaRPr lang="ru-RU"/>
        </a:p>
      </dgm:t>
    </dgm:pt>
    <dgm:pt modelId="{12626823-D318-4448-AD9E-09536B6FB0AA}" type="sibTrans" cxnId="{229ABF7D-8DD7-401C-85EF-4FD0320593D2}">
      <dgm:prSet/>
      <dgm:spPr/>
      <dgm:t>
        <a:bodyPr/>
        <a:lstStyle/>
        <a:p>
          <a:endParaRPr lang="ru-RU"/>
        </a:p>
      </dgm:t>
    </dgm:pt>
    <dgm:pt modelId="{788CA20E-C86F-4423-A209-A613623FD34D}">
      <dgm:prSet phldrT="[Текст]"/>
      <dgm:spPr/>
      <dgm:t>
        <a:bodyPr/>
        <a:lstStyle/>
        <a:p>
          <a:r>
            <a:rPr lang="ru-RU" dirty="0" smtClean="0"/>
            <a:t>Ольга</a:t>
          </a:r>
          <a:endParaRPr lang="ru-RU" dirty="0"/>
        </a:p>
      </dgm:t>
    </dgm:pt>
    <dgm:pt modelId="{43DADA4C-F35A-4AD3-9839-E13366D103B6}" type="parTrans" cxnId="{3C61F38A-0769-421D-9EFF-9F2860B32FA9}">
      <dgm:prSet/>
      <dgm:spPr/>
      <dgm:t>
        <a:bodyPr/>
        <a:lstStyle/>
        <a:p>
          <a:endParaRPr lang="ru-RU"/>
        </a:p>
      </dgm:t>
    </dgm:pt>
    <dgm:pt modelId="{96DE5B3B-3AD4-4B25-A617-5262E7C0C9DC}" type="sibTrans" cxnId="{3C61F38A-0769-421D-9EFF-9F2860B32FA9}">
      <dgm:prSet/>
      <dgm:spPr/>
      <dgm:t>
        <a:bodyPr/>
        <a:lstStyle/>
        <a:p>
          <a:endParaRPr lang="ru-RU"/>
        </a:p>
      </dgm:t>
    </dgm:pt>
    <dgm:pt modelId="{6542B5BD-5984-49F0-946B-2CD64A214FF7}" type="pres">
      <dgm:prSet presAssocID="{2B46A0A5-3E31-4D5A-A078-FC8008842B9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851A62-A8DC-4386-B368-5301577F8F57}" type="pres">
      <dgm:prSet presAssocID="{6AF9966B-0FA5-4AF4-B9D3-15D5645C4AA1}" presName="hierRoot1" presStyleCnt="0"/>
      <dgm:spPr/>
    </dgm:pt>
    <dgm:pt modelId="{F56E71D9-AF1B-4451-9D20-AC1F4C5A3874}" type="pres">
      <dgm:prSet presAssocID="{6AF9966B-0FA5-4AF4-B9D3-15D5645C4AA1}" presName="composite" presStyleCnt="0"/>
      <dgm:spPr/>
    </dgm:pt>
    <dgm:pt modelId="{A1D3F15F-EAE4-4846-B798-17DC02BF32B0}" type="pres">
      <dgm:prSet presAssocID="{6AF9966B-0FA5-4AF4-B9D3-15D5645C4AA1}" presName="background" presStyleLbl="node0" presStyleIdx="0" presStyleCnt="1"/>
      <dgm:spPr/>
    </dgm:pt>
    <dgm:pt modelId="{EBA44073-7DD9-49A4-AB6E-E7AEFFE11586}" type="pres">
      <dgm:prSet presAssocID="{6AF9966B-0FA5-4AF4-B9D3-15D5645C4AA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832A83-66E4-4CEC-9E1A-1CDA9C1D74DE}" type="pres">
      <dgm:prSet presAssocID="{6AF9966B-0FA5-4AF4-B9D3-15D5645C4AA1}" presName="hierChild2" presStyleCnt="0"/>
      <dgm:spPr/>
    </dgm:pt>
    <dgm:pt modelId="{914ECA49-B938-4473-84D7-E0EF7FA6FAA5}" type="pres">
      <dgm:prSet presAssocID="{F88BD42C-2A27-456D-B831-22AD0C1568C1}" presName="Name10" presStyleLbl="parChTrans1D2" presStyleIdx="0" presStyleCnt="4"/>
      <dgm:spPr/>
      <dgm:t>
        <a:bodyPr/>
        <a:lstStyle/>
        <a:p>
          <a:endParaRPr lang="ru-RU"/>
        </a:p>
      </dgm:t>
    </dgm:pt>
    <dgm:pt modelId="{3675ECB2-2E98-461D-A839-07104AC5F9D3}" type="pres">
      <dgm:prSet presAssocID="{843B8121-28C1-4A5A-8464-C68AE98940CC}" presName="hierRoot2" presStyleCnt="0"/>
      <dgm:spPr/>
    </dgm:pt>
    <dgm:pt modelId="{4AA033EE-51C8-4887-A74F-2D9ABFCB08E5}" type="pres">
      <dgm:prSet presAssocID="{843B8121-28C1-4A5A-8464-C68AE98940CC}" presName="composite2" presStyleCnt="0"/>
      <dgm:spPr/>
    </dgm:pt>
    <dgm:pt modelId="{09EBB58A-FE22-4D47-B4C1-C944E07B8629}" type="pres">
      <dgm:prSet presAssocID="{843B8121-28C1-4A5A-8464-C68AE98940CC}" presName="background2" presStyleLbl="asst1" presStyleIdx="0" presStyleCnt="1"/>
      <dgm:spPr/>
    </dgm:pt>
    <dgm:pt modelId="{9DA358D5-421F-4F06-81E6-D4B49832FE76}" type="pres">
      <dgm:prSet presAssocID="{843B8121-28C1-4A5A-8464-C68AE98940CC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2850B4-27D6-4ED5-AE76-0B75B5D2D31A}" type="pres">
      <dgm:prSet presAssocID="{843B8121-28C1-4A5A-8464-C68AE98940CC}" presName="hierChild3" presStyleCnt="0"/>
      <dgm:spPr/>
    </dgm:pt>
    <dgm:pt modelId="{8E76A252-A2C6-4BA3-B2B2-C48C49983E21}" type="pres">
      <dgm:prSet presAssocID="{64FE9F01-67E1-410C-879A-10CA25C845E8}" presName="Name10" presStyleLbl="parChTrans1D2" presStyleIdx="1" presStyleCnt="4"/>
      <dgm:spPr/>
      <dgm:t>
        <a:bodyPr/>
        <a:lstStyle/>
        <a:p>
          <a:endParaRPr lang="ru-RU"/>
        </a:p>
      </dgm:t>
    </dgm:pt>
    <dgm:pt modelId="{48524705-D3E0-489F-B204-20184A40D340}" type="pres">
      <dgm:prSet presAssocID="{13EFE918-55F6-41B9-9FD1-440152B1DF96}" presName="hierRoot2" presStyleCnt="0"/>
      <dgm:spPr/>
    </dgm:pt>
    <dgm:pt modelId="{FF965118-7216-4F3D-B5E2-59019FC423A3}" type="pres">
      <dgm:prSet presAssocID="{13EFE918-55F6-41B9-9FD1-440152B1DF96}" presName="composite2" presStyleCnt="0"/>
      <dgm:spPr/>
    </dgm:pt>
    <dgm:pt modelId="{99A0FA75-5C97-43FF-8875-D2569DD46746}" type="pres">
      <dgm:prSet presAssocID="{13EFE918-55F6-41B9-9FD1-440152B1DF96}" presName="background2" presStyleLbl="node2" presStyleIdx="0" presStyleCnt="3"/>
      <dgm:spPr/>
    </dgm:pt>
    <dgm:pt modelId="{CDAF2F70-F305-4E27-9E24-7CB0D6ED05C8}" type="pres">
      <dgm:prSet presAssocID="{13EFE918-55F6-41B9-9FD1-440152B1DF96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B0CCB3-00BE-4952-A2F5-B69A46483B37}" type="pres">
      <dgm:prSet presAssocID="{13EFE918-55F6-41B9-9FD1-440152B1DF96}" presName="hierChild3" presStyleCnt="0"/>
      <dgm:spPr/>
    </dgm:pt>
    <dgm:pt modelId="{F48E9AFE-84B9-4CC0-B6BA-DAF9492D8EC9}" type="pres">
      <dgm:prSet presAssocID="{238A46D6-A3E3-431B-BAA3-DCA989630877}" presName="Name10" presStyleLbl="parChTrans1D2" presStyleIdx="2" presStyleCnt="4"/>
      <dgm:spPr/>
      <dgm:t>
        <a:bodyPr/>
        <a:lstStyle/>
        <a:p>
          <a:endParaRPr lang="ru-RU"/>
        </a:p>
      </dgm:t>
    </dgm:pt>
    <dgm:pt modelId="{17E6F9D2-CBA2-4940-8F62-FDF631AA8337}" type="pres">
      <dgm:prSet presAssocID="{E1544529-BB3B-48DF-9ED4-BD763B6B1CA7}" presName="hierRoot2" presStyleCnt="0"/>
      <dgm:spPr/>
    </dgm:pt>
    <dgm:pt modelId="{7F440DC1-BA9F-4296-9B63-5F9E66AFA369}" type="pres">
      <dgm:prSet presAssocID="{E1544529-BB3B-48DF-9ED4-BD763B6B1CA7}" presName="composite2" presStyleCnt="0"/>
      <dgm:spPr/>
    </dgm:pt>
    <dgm:pt modelId="{4BAC0B97-A851-4A76-B77A-D96109E230B4}" type="pres">
      <dgm:prSet presAssocID="{E1544529-BB3B-48DF-9ED4-BD763B6B1CA7}" presName="background2" presStyleLbl="node2" presStyleIdx="1" presStyleCnt="3"/>
      <dgm:spPr/>
    </dgm:pt>
    <dgm:pt modelId="{E11ED663-8DE3-4575-80AD-47B689EC7EA7}" type="pres">
      <dgm:prSet presAssocID="{E1544529-BB3B-48DF-9ED4-BD763B6B1CA7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3EA5D9-6D9A-4EF7-B1F5-7B532323B0AB}" type="pres">
      <dgm:prSet presAssocID="{E1544529-BB3B-48DF-9ED4-BD763B6B1CA7}" presName="hierChild3" presStyleCnt="0"/>
      <dgm:spPr/>
    </dgm:pt>
    <dgm:pt modelId="{520F1A2C-CCBD-4F56-A6CE-1A8944E35467}" type="pres">
      <dgm:prSet presAssocID="{43DADA4C-F35A-4AD3-9839-E13366D103B6}" presName="Name10" presStyleLbl="parChTrans1D2" presStyleIdx="3" presStyleCnt="4"/>
      <dgm:spPr/>
      <dgm:t>
        <a:bodyPr/>
        <a:lstStyle/>
        <a:p>
          <a:endParaRPr lang="ru-RU"/>
        </a:p>
      </dgm:t>
    </dgm:pt>
    <dgm:pt modelId="{C15EA298-8A7C-4F0E-91F1-36225FC1AEF1}" type="pres">
      <dgm:prSet presAssocID="{788CA20E-C86F-4423-A209-A613623FD34D}" presName="hierRoot2" presStyleCnt="0"/>
      <dgm:spPr/>
    </dgm:pt>
    <dgm:pt modelId="{E7E45E26-D219-4D82-8DB3-876517E3A2F9}" type="pres">
      <dgm:prSet presAssocID="{788CA20E-C86F-4423-A209-A613623FD34D}" presName="composite2" presStyleCnt="0"/>
      <dgm:spPr/>
    </dgm:pt>
    <dgm:pt modelId="{6D52FC3A-D543-4A3C-AC6E-94F6C2DC12E6}" type="pres">
      <dgm:prSet presAssocID="{788CA20E-C86F-4423-A209-A613623FD34D}" presName="background2" presStyleLbl="node2" presStyleIdx="2" presStyleCnt="3"/>
      <dgm:spPr/>
    </dgm:pt>
    <dgm:pt modelId="{DAA103A2-8A9F-4DA5-9037-97F6CBF72E05}" type="pres">
      <dgm:prSet presAssocID="{788CA20E-C86F-4423-A209-A613623FD34D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D43FB9-FC2A-4F55-A81D-4D494E7E9137}" type="pres">
      <dgm:prSet presAssocID="{788CA20E-C86F-4423-A209-A613623FD34D}" presName="hierChild3" presStyleCnt="0"/>
      <dgm:spPr/>
    </dgm:pt>
  </dgm:ptLst>
  <dgm:cxnLst>
    <dgm:cxn modelId="{9CFC32B6-B6EE-4C25-8BDE-B38753B32254}" type="presOf" srcId="{64FE9F01-67E1-410C-879A-10CA25C845E8}" destId="{8E76A252-A2C6-4BA3-B2B2-C48C49983E21}" srcOrd="0" destOrd="0" presId="urn:microsoft.com/office/officeart/2005/8/layout/hierarchy1"/>
    <dgm:cxn modelId="{229ABF7D-8DD7-401C-85EF-4FD0320593D2}" srcId="{6AF9966B-0FA5-4AF4-B9D3-15D5645C4AA1}" destId="{E1544529-BB3B-48DF-9ED4-BD763B6B1CA7}" srcOrd="2" destOrd="0" parTransId="{238A46D6-A3E3-431B-BAA3-DCA989630877}" sibTransId="{12626823-D318-4448-AD9E-09536B6FB0AA}"/>
    <dgm:cxn modelId="{814439BF-B374-442D-95F7-3DE4F49434BC}" srcId="{6AF9966B-0FA5-4AF4-B9D3-15D5645C4AA1}" destId="{843B8121-28C1-4A5A-8464-C68AE98940CC}" srcOrd="0" destOrd="0" parTransId="{F88BD42C-2A27-456D-B831-22AD0C1568C1}" sibTransId="{76A4BCC2-4BF1-436B-9172-FB5853F2A5E5}"/>
    <dgm:cxn modelId="{A7164E99-1DE9-440A-BB57-EDB3DB9ECA39}" type="presOf" srcId="{788CA20E-C86F-4423-A209-A613623FD34D}" destId="{DAA103A2-8A9F-4DA5-9037-97F6CBF72E05}" srcOrd="0" destOrd="0" presId="urn:microsoft.com/office/officeart/2005/8/layout/hierarchy1"/>
    <dgm:cxn modelId="{BCBFA924-385A-4FF4-BFCF-D6279A340D94}" type="presOf" srcId="{6AF9966B-0FA5-4AF4-B9D3-15D5645C4AA1}" destId="{EBA44073-7DD9-49A4-AB6E-E7AEFFE11586}" srcOrd="0" destOrd="0" presId="urn:microsoft.com/office/officeart/2005/8/layout/hierarchy1"/>
    <dgm:cxn modelId="{3400A6C1-0067-4AA5-9464-D8524925C831}" type="presOf" srcId="{13EFE918-55F6-41B9-9FD1-440152B1DF96}" destId="{CDAF2F70-F305-4E27-9E24-7CB0D6ED05C8}" srcOrd="0" destOrd="0" presId="urn:microsoft.com/office/officeart/2005/8/layout/hierarchy1"/>
    <dgm:cxn modelId="{F19748C2-1673-4023-B141-9EA98563888E}" type="presOf" srcId="{F88BD42C-2A27-456D-B831-22AD0C1568C1}" destId="{914ECA49-B938-4473-84D7-E0EF7FA6FAA5}" srcOrd="0" destOrd="0" presId="urn:microsoft.com/office/officeart/2005/8/layout/hierarchy1"/>
    <dgm:cxn modelId="{C7C8C2E4-5627-49EC-89D9-D47E2D9BFB95}" srcId="{2B46A0A5-3E31-4D5A-A078-FC8008842B9D}" destId="{6AF9966B-0FA5-4AF4-B9D3-15D5645C4AA1}" srcOrd="0" destOrd="0" parTransId="{B47C3409-5B92-4CCF-9DDA-B45DA049DAB5}" sibTransId="{1251EA68-75C4-4948-BBDC-BAAC3C3E3B68}"/>
    <dgm:cxn modelId="{043E44AB-AE6A-49E2-BFF0-B6B821DA26CC}" type="presOf" srcId="{238A46D6-A3E3-431B-BAA3-DCA989630877}" destId="{F48E9AFE-84B9-4CC0-B6BA-DAF9492D8EC9}" srcOrd="0" destOrd="0" presId="urn:microsoft.com/office/officeart/2005/8/layout/hierarchy1"/>
    <dgm:cxn modelId="{7C85ADDF-FBBB-4C36-97BA-3736CED536D8}" type="presOf" srcId="{43DADA4C-F35A-4AD3-9839-E13366D103B6}" destId="{520F1A2C-CCBD-4F56-A6CE-1A8944E35467}" srcOrd="0" destOrd="0" presId="urn:microsoft.com/office/officeart/2005/8/layout/hierarchy1"/>
    <dgm:cxn modelId="{D329FF07-89D6-4E5B-9227-856DEF287017}" type="presOf" srcId="{E1544529-BB3B-48DF-9ED4-BD763B6B1CA7}" destId="{E11ED663-8DE3-4575-80AD-47B689EC7EA7}" srcOrd="0" destOrd="0" presId="urn:microsoft.com/office/officeart/2005/8/layout/hierarchy1"/>
    <dgm:cxn modelId="{36D08B59-2209-4A19-9FED-2C1790713E39}" srcId="{6AF9966B-0FA5-4AF4-B9D3-15D5645C4AA1}" destId="{13EFE918-55F6-41B9-9FD1-440152B1DF96}" srcOrd="1" destOrd="0" parTransId="{64FE9F01-67E1-410C-879A-10CA25C845E8}" sibTransId="{31536DB6-0D64-4571-A782-606F885AB0DE}"/>
    <dgm:cxn modelId="{1093B006-1A54-49E2-BB6E-FCAD4F0150B9}" type="presOf" srcId="{843B8121-28C1-4A5A-8464-C68AE98940CC}" destId="{9DA358D5-421F-4F06-81E6-D4B49832FE76}" srcOrd="0" destOrd="0" presId="urn:microsoft.com/office/officeart/2005/8/layout/hierarchy1"/>
    <dgm:cxn modelId="{C457F5A3-E050-4D08-A35E-EA18B3830BFF}" type="presOf" srcId="{2B46A0A5-3E31-4D5A-A078-FC8008842B9D}" destId="{6542B5BD-5984-49F0-946B-2CD64A214FF7}" srcOrd="0" destOrd="0" presId="urn:microsoft.com/office/officeart/2005/8/layout/hierarchy1"/>
    <dgm:cxn modelId="{3C61F38A-0769-421D-9EFF-9F2860B32FA9}" srcId="{6AF9966B-0FA5-4AF4-B9D3-15D5645C4AA1}" destId="{788CA20E-C86F-4423-A209-A613623FD34D}" srcOrd="3" destOrd="0" parTransId="{43DADA4C-F35A-4AD3-9839-E13366D103B6}" sibTransId="{96DE5B3B-3AD4-4B25-A617-5262E7C0C9DC}"/>
    <dgm:cxn modelId="{CF567206-5667-489E-B53B-7BF2537F544B}" type="presParOf" srcId="{6542B5BD-5984-49F0-946B-2CD64A214FF7}" destId="{CE851A62-A8DC-4386-B368-5301577F8F57}" srcOrd="0" destOrd="0" presId="urn:microsoft.com/office/officeart/2005/8/layout/hierarchy1"/>
    <dgm:cxn modelId="{44DD5F12-BDB7-4EA0-ABA4-4C3D95E6AC11}" type="presParOf" srcId="{CE851A62-A8DC-4386-B368-5301577F8F57}" destId="{F56E71D9-AF1B-4451-9D20-AC1F4C5A3874}" srcOrd="0" destOrd="0" presId="urn:microsoft.com/office/officeart/2005/8/layout/hierarchy1"/>
    <dgm:cxn modelId="{4D5D35A9-B51A-4E09-B04F-5EBE1B268A51}" type="presParOf" srcId="{F56E71D9-AF1B-4451-9D20-AC1F4C5A3874}" destId="{A1D3F15F-EAE4-4846-B798-17DC02BF32B0}" srcOrd="0" destOrd="0" presId="urn:microsoft.com/office/officeart/2005/8/layout/hierarchy1"/>
    <dgm:cxn modelId="{0D4BAB7D-C2FE-4028-AB56-D9842FFFE91F}" type="presParOf" srcId="{F56E71D9-AF1B-4451-9D20-AC1F4C5A3874}" destId="{EBA44073-7DD9-49A4-AB6E-E7AEFFE11586}" srcOrd="1" destOrd="0" presId="urn:microsoft.com/office/officeart/2005/8/layout/hierarchy1"/>
    <dgm:cxn modelId="{AC23C368-F167-4682-81F6-2BFAFDD9D072}" type="presParOf" srcId="{CE851A62-A8DC-4386-B368-5301577F8F57}" destId="{CE832A83-66E4-4CEC-9E1A-1CDA9C1D74DE}" srcOrd="1" destOrd="0" presId="urn:microsoft.com/office/officeart/2005/8/layout/hierarchy1"/>
    <dgm:cxn modelId="{A54C5300-8CD5-4699-8227-7A99941859BA}" type="presParOf" srcId="{CE832A83-66E4-4CEC-9E1A-1CDA9C1D74DE}" destId="{914ECA49-B938-4473-84D7-E0EF7FA6FAA5}" srcOrd="0" destOrd="0" presId="urn:microsoft.com/office/officeart/2005/8/layout/hierarchy1"/>
    <dgm:cxn modelId="{FE4DA3BD-C570-435D-9A9D-4A8663476066}" type="presParOf" srcId="{CE832A83-66E4-4CEC-9E1A-1CDA9C1D74DE}" destId="{3675ECB2-2E98-461D-A839-07104AC5F9D3}" srcOrd="1" destOrd="0" presId="urn:microsoft.com/office/officeart/2005/8/layout/hierarchy1"/>
    <dgm:cxn modelId="{D25EC477-9D01-46EB-B645-F7DE1EE055E3}" type="presParOf" srcId="{3675ECB2-2E98-461D-A839-07104AC5F9D3}" destId="{4AA033EE-51C8-4887-A74F-2D9ABFCB08E5}" srcOrd="0" destOrd="0" presId="urn:microsoft.com/office/officeart/2005/8/layout/hierarchy1"/>
    <dgm:cxn modelId="{01B513A1-C207-4D86-87CD-47725A122757}" type="presParOf" srcId="{4AA033EE-51C8-4887-A74F-2D9ABFCB08E5}" destId="{09EBB58A-FE22-4D47-B4C1-C944E07B8629}" srcOrd="0" destOrd="0" presId="urn:microsoft.com/office/officeart/2005/8/layout/hierarchy1"/>
    <dgm:cxn modelId="{09675985-1ECE-4A15-A9AC-4239399E29E3}" type="presParOf" srcId="{4AA033EE-51C8-4887-A74F-2D9ABFCB08E5}" destId="{9DA358D5-421F-4F06-81E6-D4B49832FE76}" srcOrd="1" destOrd="0" presId="urn:microsoft.com/office/officeart/2005/8/layout/hierarchy1"/>
    <dgm:cxn modelId="{E9B3DEE0-36C0-42F0-88CC-8D65E1D83058}" type="presParOf" srcId="{3675ECB2-2E98-461D-A839-07104AC5F9D3}" destId="{D72850B4-27D6-4ED5-AE76-0B75B5D2D31A}" srcOrd="1" destOrd="0" presId="urn:microsoft.com/office/officeart/2005/8/layout/hierarchy1"/>
    <dgm:cxn modelId="{4AD344B1-A4EB-41FB-A5F1-99AE1A91B2FC}" type="presParOf" srcId="{CE832A83-66E4-4CEC-9E1A-1CDA9C1D74DE}" destId="{8E76A252-A2C6-4BA3-B2B2-C48C49983E21}" srcOrd="2" destOrd="0" presId="urn:microsoft.com/office/officeart/2005/8/layout/hierarchy1"/>
    <dgm:cxn modelId="{E4AFCC47-8B60-4C23-92BA-DAF8DA6BAA17}" type="presParOf" srcId="{CE832A83-66E4-4CEC-9E1A-1CDA9C1D74DE}" destId="{48524705-D3E0-489F-B204-20184A40D340}" srcOrd="3" destOrd="0" presId="urn:microsoft.com/office/officeart/2005/8/layout/hierarchy1"/>
    <dgm:cxn modelId="{812BBC15-7BB6-4CE0-B173-45351C1E7504}" type="presParOf" srcId="{48524705-D3E0-489F-B204-20184A40D340}" destId="{FF965118-7216-4F3D-B5E2-59019FC423A3}" srcOrd="0" destOrd="0" presId="urn:microsoft.com/office/officeart/2005/8/layout/hierarchy1"/>
    <dgm:cxn modelId="{B6EAA023-9D55-404A-8993-B7A4DD5661E4}" type="presParOf" srcId="{FF965118-7216-4F3D-B5E2-59019FC423A3}" destId="{99A0FA75-5C97-43FF-8875-D2569DD46746}" srcOrd="0" destOrd="0" presId="urn:microsoft.com/office/officeart/2005/8/layout/hierarchy1"/>
    <dgm:cxn modelId="{DD7CAB6F-B5C6-402F-8AF5-1B89EC39ED62}" type="presParOf" srcId="{FF965118-7216-4F3D-B5E2-59019FC423A3}" destId="{CDAF2F70-F305-4E27-9E24-7CB0D6ED05C8}" srcOrd="1" destOrd="0" presId="urn:microsoft.com/office/officeart/2005/8/layout/hierarchy1"/>
    <dgm:cxn modelId="{EFC7CEFF-F319-4887-8F60-1C108629B817}" type="presParOf" srcId="{48524705-D3E0-489F-B204-20184A40D340}" destId="{6FB0CCB3-00BE-4952-A2F5-B69A46483B37}" srcOrd="1" destOrd="0" presId="urn:microsoft.com/office/officeart/2005/8/layout/hierarchy1"/>
    <dgm:cxn modelId="{DAF63BEA-7673-4A5A-A306-DF7348AE13EB}" type="presParOf" srcId="{CE832A83-66E4-4CEC-9E1A-1CDA9C1D74DE}" destId="{F48E9AFE-84B9-4CC0-B6BA-DAF9492D8EC9}" srcOrd="4" destOrd="0" presId="urn:microsoft.com/office/officeart/2005/8/layout/hierarchy1"/>
    <dgm:cxn modelId="{0B1BCA16-029E-4463-B08C-4190EFD1FF37}" type="presParOf" srcId="{CE832A83-66E4-4CEC-9E1A-1CDA9C1D74DE}" destId="{17E6F9D2-CBA2-4940-8F62-FDF631AA8337}" srcOrd="5" destOrd="0" presId="urn:microsoft.com/office/officeart/2005/8/layout/hierarchy1"/>
    <dgm:cxn modelId="{2BC1DC0B-92F4-4F9B-82D9-3E8873D35EEB}" type="presParOf" srcId="{17E6F9D2-CBA2-4940-8F62-FDF631AA8337}" destId="{7F440DC1-BA9F-4296-9B63-5F9E66AFA369}" srcOrd="0" destOrd="0" presId="urn:microsoft.com/office/officeart/2005/8/layout/hierarchy1"/>
    <dgm:cxn modelId="{F595DD01-7492-45AC-B5BC-619BD33B7EB0}" type="presParOf" srcId="{7F440DC1-BA9F-4296-9B63-5F9E66AFA369}" destId="{4BAC0B97-A851-4A76-B77A-D96109E230B4}" srcOrd="0" destOrd="0" presId="urn:microsoft.com/office/officeart/2005/8/layout/hierarchy1"/>
    <dgm:cxn modelId="{9F5542C7-5DD5-40B4-9791-ED158135B922}" type="presParOf" srcId="{7F440DC1-BA9F-4296-9B63-5F9E66AFA369}" destId="{E11ED663-8DE3-4575-80AD-47B689EC7EA7}" srcOrd="1" destOrd="0" presId="urn:microsoft.com/office/officeart/2005/8/layout/hierarchy1"/>
    <dgm:cxn modelId="{248919AC-14DE-4F4E-A570-6E691B8CEED4}" type="presParOf" srcId="{17E6F9D2-CBA2-4940-8F62-FDF631AA8337}" destId="{FC3EA5D9-6D9A-4EF7-B1F5-7B532323B0AB}" srcOrd="1" destOrd="0" presId="urn:microsoft.com/office/officeart/2005/8/layout/hierarchy1"/>
    <dgm:cxn modelId="{7664DCCC-4195-4ACD-B68B-50EB38CD9948}" type="presParOf" srcId="{CE832A83-66E4-4CEC-9E1A-1CDA9C1D74DE}" destId="{520F1A2C-CCBD-4F56-A6CE-1A8944E35467}" srcOrd="6" destOrd="0" presId="urn:microsoft.com/office/officeart/2005/8/layout/hierarchy1"/>
    <dgm:cxn modelId="{E934A897-1FA3-4C3C-B258-512F21D42130}" type="presParOf" srcId="{CE832A83-66E4-4CEC-9E1A-1CDA9C1D74DE}" destId="{C15EA298-8A7C-4F0E-91F1-36225FC1AEF1}" srcOrd="7" destOrd="0" presId="urn:microsoft.com/office/officeart/2005/8/layout/hierarchy1"/>
    <dgm:cxn modelId="{5E00490D-25FD-40D2-9DBD-14ED03892B52}" type="presParOf" srcId="{C15EA298-8A7C-4F0E-91F1-36225FC1AEF1}" destId="{E7E45E26-D219-4D82-8DB3-876517E3A2F9}" srcOrd="0" destOrd="0" presId="urn:microsoft.com/office/officeart/2005/8/layout/hierarchy1"/>
    <dgm:cxn modelId="{BABDD854-9575-41B9-9910-BA7148554EA2}" type="presParOf" srcId="{E7E45E26-D219-4D82-8DB3-876517E3A2F9}" destId="{6D52FC3A-D543-4A3C-AC6E-94F6C2DC12E6}" srcOrd="0" destOrd="0" presId="urn:microsoft.com/office/officeart/2005/8/layout/hierarchy1"/>
    <dgm:cxn modelId="{B2C4F75B-D005-437D-9E24-9A5CD3A816F4}" type="presParOf" srcId="{E7E45E26-D219-4D82-8DB3-876517E3A2F9}" destId="{DAA103A2-8A9F-4DA5-9037-97F6CBF72E05}" srcOrd="1" destOrd="0" presId="urn:microsoft.com/office/officeart/2005/8/layout/hierarchy1"/>
    <dgm:cxn modelId="{65DADC3C-F081-42D6-B8E4-3A0FD3F579C9}" type="presParOf" srcId="{C15EA298-8A7C-4F0E-91F1-36225FC1AEF1}" destId="{1DD43FB9-FC2A-4F55-A81D-4D494E7E9137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0F1A2C-CCBD-4F56-A6CE-1A8944E35467}">
      <dsp:nvSpPr>
        <dsp:cNvPr id="0" name=""/>
        <dsp:cNvSpPr/>
      </dsp:nvSpPr>
      <dsp:spPr>
        <a:xfrm>
          <a:off x="3609803" y="1293765"/>
          <a:ext cx="2834573" cy="449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434"/>
              </a:lnTo>
              <a:lnTo>
                <a:pt x="2834573" y="306434"/>
              </a:lnTo>
              <a:lnTo>
                <a:pt x="2834573" y="449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E9AFE-84B9-4CC0-B6BA-DAF9492D8EC9}">
      <dsp:nvSpPr>
        <dsp:cNvPr id="0" name=""/>
        <dsp:cNvSpPr/>
      </dsp:nvSpPr>
      <dsp:spPr>
        <a:xfrm>
          <a:off x="3609803" y="1293765"/>
          <a:ext cx="944857" cy="449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434"/>
              </a:lnTo>
              <a:lnTo>
                <a:pt x="944857" y="306434"/>
              </a:lnTo>
              <a:lnTo>
                <a:pt x="944857" y="449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6A252-A2C6-4BA3-B2B2-C48C49983E21}">
      <dsp:nvSpPr>
        <dsp:cNvPr id="0" name=""/>
        <dsp:cNvSpPr/>
      </dsp:nvSpPr>
      <dsp:spPr>
        <a:xfrm>
          <a:off x="2664946" y="1293765"/>
          <a:ext cx="944857" cy="449666"/>
        </a:xfrm>
        <a:custGeom>
          <a:avLst/>
          <a:gdLst/>
          <a:ahLst/>
          <a:cxnLst/>
          <a:rect l="0" t="0" r="0" b="0"/>
          <a:pathLst>
            <a:path>
              <a:moveTo>
                <a:pt x="944857" y="0"/>
              </a:moveTo>
              <a:lnTo>
                <a:pt x="944857" y="306434"/>
              </a:lnTo>
              <a:lnTo>
                <a:pt x="0" y="306434"/>
              </a:lnTo>
              <a:lnTo>
                <a:pt x="0" y="449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ECA49-B938-4473-84D7-E0EF7FA6FAA5}">
      <dsp:nvSpPr>
        <dsp:cNvPr id="0" name=""/>
        <dsp:cNvSpPr/>
      </dsp:nvSpPr>
      <dsp:spPr>
        <a:xfrm>
          <a:off x="775230" y="1293765"/>
          <a:ext cx="2834573" cy="449666"/>
        </a:xfrm>
        <a:custGeom>
          <a:avLst/>
          <a:gdLst/>
          <a:ahLst/>
          <a:cxnLst/>
          <a:rect l="0" t="0" r="0" b="0"/>
          <a:pathLst>
            <a:path>
              <a:moveTo>
                <a:pt x="2834573" y="0"/>
              </a:moveTo>
              <a:lnTo>
                <a:pt x="2834573" y="306434"/>
              </a:lnTo>
              <a:lnTo>
                <a:pt x="0" y="306434"/>
              </a:lnTo>
              <a:lnTo>
                <a:pt x="0" y="4496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3F15F-EAE4-4846-B798-17DC02BF32B0}">
      <dsp:nvSpPr>
        <dsp:cNvPr id="0" name=""/>
        <dsp:cNvSpPr/>
      </dsp:nvSpPr>
      <dsp:spPr>
        <a:xfrm>
          <a:off x="2836738" y="311972"/>
          <a:ext cx="1546130" cy="981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44073-7DD9-49A4-AB6E-E7AEFFE11586}">
      <dsp:nvSpPr>
        <dsp:cNvPr id="0" name=""/>
        <dsp:cNvSpPr/>
      </dsp:nvSpPr>
      <dsp:spPr>
        <a:xfrm>
          <a:off x="3008530" y="475175"/>
          <a:ext cx="1546130" cy="981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Автор</a:t>
          </a:r>
          <a:endParaRPr lang="ru-RU" sz="2600" kern="1200" dirty="0"/>
        </a:p>
      </dsp:txBody>
      <dsp:txXfrm>
        <a:off x="3008530" y="475175"/>
        <a:ext cx="1546130" cy="981793"/>
      </dsp:txXfrm>
    </dsp:sp>
    <dsp:sp modelId="{09EBB58A-FE22-4D47-B4C1-C944E07B8629}">
      <dsp:nvSpPr>
        <dsp:cNvPr id="0" name=""/>
        <dsp:cNvSpPr/>
      </dsp:nvSpPr>
      <dsp:spPr>
        <a:xfrm>
          <a:off x="2165" y="1743431"/>
          <a:ext cx="1546130" cy="981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358D5-421F-4F06-81E6-D4B49832FE76}">
      <dsp:nvSpPr>
        <dsp:cNvPr id="0" name=""/>
        <dsp:cNvSpPr/>
      </dsp:nvSpPr>
      <dsp:spPr>
        <a:xfrm>
          <a:off x="173957" y="1906634"/>
          <a:ext cx="1546130" cy="981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Евгений Онегин</a:t>
          </a:r>
          <a:endParaRPr lang="ru-RU" sz="2600" kern="1200" dirty="0"/>
        </a:p>
      </dsp:txBody>
      <dsp:txXfrm>
        <a:off x="173957" y="1906634"/>
        <a:ext cx="1546130" cy="981793"/>
      </dsp:txXfrm>
    </dsp:sp>
    <dsp:sp modelId="{99A0FA75-5C97-43FF-8875-D2569DD46746}">
      <dsp:nvSpPr>
        <dsp:cNvPr id="0" name=""/>
        <dsp:cNvSpPr/>
      </dsp:nvSpPr>
      <dsp:spPr>
        <a:xfrm>
          <a:off x="1891880" y="1743431"/>
          <a:ext cx="1546130" cy="981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F2F70-F305-4E27-9E24-7CB0D6ED05C8}">
      <dsp:nvSpPr>
        <dsp:cNvPr id="0" name=""/>
        <dsp:cNvSpPr/>
      </dsp:nvSpPr>
      <dsp:spPr>
        <a:xfrm>
          <a:off x="2063673" y="1906634"/>
          <a:ext cx="1546130" cy="981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Татьяна Ларина</a:t>
          </a:r>
          <a:endParaRPr lang="ru-RU" sz="2600" kern="1200" dirty="0"/>
        </a:p>
      </dsp:txBody>
      <dsp:txXfrm>
        <a:off x="2063673" y="1906634"/>
        <a:ext cx="1546130" cy="981793"/>
      </dsp:txXfrm>
    </dsp:sp>
    <dsp:sp modelId="{4BAC0B97-A851-4A76-B77A-D96109E230B4}">
      <dsp:nvSpPr>
        <dsp:cNvPr id="0" name=""/>
        <dsp:cNvSpPr/>
      </dsp:nvSpPr>
      <dsp:spPr>
        <a:xfrm>
          <a:off x="3781596" y="1743431"/>
          <a:ext cx="1546130" cy="981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ED663-8DE3-4575-80AD-47B689EC7EA7}">
      <dsp:nvSpPr>
        <dsp:cNvPr id="0" name=""/>
        <dsp:cNvSpPr/>
      </dsp:nvSpPr>
      <dsp:spPr>
        <a:xfrm>
          <a:off x="3953388" y="1906634"/>
          <a:ext cx="1546130" cy="981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Ленский</a:t>
          </a:r>
          <a:endParaRPr lang="ru-RU" sz="2600" kern="1200" dirty="0"/>
        </a:p>
      </dsp:txBody>
      <dsp:txXfrm>
        <a:off x="3953388" y="1906634"/>
        <a:ext cx="1546130" cy="981793"/>
      </dsp:txXfrm>
    </dsp:sp>
    <dsp:sp modelId="{6D52FC3A-D543-4A3C-AC6E-94F6C2DC12E6}">
      <dsp:nvSpPr>
        <dsp:cNvPr id="0" name=""/>
        <dsp:cNvSpPr/>
      </dsp:nvSpPr>
      <dsp:spPr>
        <a:xfrm>
          <a:off x="5671311" y="1743431"/>
          <a:ext cx="1546130" cy="981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103A2-8A9F-4DA5-9037-97F6CBF72E05}">
      <dsp:nvSpPr>
        <dsp:cNvPr id="0" name=""/>
        <dsp:cNvSpPr/>
      </dsp:nvSpPr>
      <dsp:spPr>
        <a:xfrm>
          <a:off x="5843103" y="1906634"/>
          <a:ext cx="1546130" cy="981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Ольга</a:t>
          </a:r>
          <a:endParaRPr lang="ru-RU" sz="2600" kern="1200" dirty="0"/>
        </a:p>
      </dsp:txBody>
      <dsp:txXfrm>
        <a:off x="5843103" y="1906634"/>
        <a:ext cx="1546130" cy="981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6869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0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ru-RU" sz="2400"/>
            </a:p>
          </p:txBody>
        </p:sp>
      </p:grpSp>
      <p:grpSp>
        <p:nvGrpSpPr>
          <p:cNvPr id="36871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3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6874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6875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6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6877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6878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9" name="Rectangle 1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880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688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688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1C9FFC-7205-4AED-ACE3-C7473CBC67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68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E6D8D-AEA5-49D5-8505-601D82003D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FC027-CEFA-4403-960B-001D00A3A3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45AE1F8-6167-41DB-8ECA-E913EEF4FF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FB785-DC5E-4166-9893-750D1BA0A3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08409-B93B-4FFA-9F91-55BAC87001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AA7B8-75B3-4DE2-99E9-F4ABEAA788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85095-410D-4545-98CD-926059371B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48E2A-86D9-4101-82E7-76966298DB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CE3A2-7028-42D3-AE31-2D4F6A8E38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10A49-F507-4275-BACF-5B5C53B0C1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7C944-FD83-4FCA-AA94-72A728E292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fld id="{944F40BA-E57A-45AA-87D5-7798CC689979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35847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5848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ru-RU" sz="2400"/>
            </a:p>
          </p:txBody>
        </p:sp>
      </p:grpSp>
      <p:grpSp>
        <p:nvGrpSpPr>
          <p:cNvPr id="35850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52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5853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5854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55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5856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5857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58" name="Rectangle 18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5859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35860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61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58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228600"/>
            <a:ext cx="6553200" cy="1089025"/>
          </a:xfrm>
        </p:spPr>
        <p:txBody>
          <a:bodyPr/>
          <a:lstStyle/>
          <a:p>
            <a:r>
              <a:rPr lang="ru-RU" dirty="0"/>
              <a:t>Тема урока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295400"/>
            <a:ext cx="6400800" cy="1752600"/>
          </a:xfrm>
        </p:spPr>
        <p:txBody>
          <a:bodyPr/>
          <a:lstStyle/>
          <a:p>
            <a:r>
              <a:rPr lang="ru-RU" dirty="0"/>
              <a:t>Реклама и отзыв как </a:t>
            </a:r>
            <a:r>
              <a:rPr lang="ru-RU" dirty="0" smtClean="0"/>
              <a:t>сочинения </a:t>
            </a:r>
            <a:r>
              <a:rPr lang="ru-RU" dirty="0"/>
              <a:t>нетрадиционного жанра (по роману А.С. Пушкина «Евгений Онегин»)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971800"/>
            <a:ext cx="36957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609600"/>
            <a:ext cx="4038600" cy="1905000"/>
          </a:xfrm>
        </p:spPr>
        <p:txBody>
          <a:bodyPr/>
          <a:lstStyle/>
          <a:p>
            <a:r>
              <a:rPr lang="ru-RU" sz="5400" dirty="0" smtClean="0"/>
              <a:t>Ленский</a:t>
            </a:r>
            <a:endParaRPr lang="ru-RU" sz="5400" dirty="0"/>
          </a:p>
          <a:p>
            <a:endParaRPr lang="ru-RU" sz="2800" dirty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90600"/>
            <a:ext cx="30956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438400"/>
            <a:ext cx="2781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962400" y="5715000"/>
            <a:ext cx="4879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«Романтическое создание»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57200"/>
            <a:ext cx="4038600" cy="106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800" dirty="0" smtClean="0"/>
              <a:t>Ольга</a:t>
            </a:r>
            <a:endParaRPr lang="ru-RU" sz="4800" dirty="0"/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  <p:pic>
        <p:nvPicPr>
          <p:cNvPr id="1843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447800"/>
            <a:ext cx="3048000" cy="3840163"/>
          </a:xfrm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05000"/>
            <a:ext cx="34385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86200" y="5562600"/>
            <a:ext cx="5529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«Любой роман возьмите и найдетё, верно, ее портрет»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Реклама (от франц. выкрикиваю)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1)Информация о потребительских свойствах товаров и их реализации, создание спроса на них;</a:t>
            </a:r>
          </a:p>
          <a:p>
            <a:r>
              <a:rPr lang="ru-RU" sz="2800"/>
              <a:t>2) Распространение сведений о лице, организации, произведении литературы и искусства с целью создания им популярности.</a:t>
            </a:r>
          </a:p>
          <a:p>
            <a:r>
              <a:rPr lang="ru-RU" sz="2800"/>
              <a:t>Основная цель рекламы – создание спроса, популярности того, что рекламируется.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Требование </a:t>
            </a:r>
            <a:r>
              <a:rPr lang="ru-RU" smtClean="0"/>
              <a:t>к </a:t>
            </a:r>
            <a:r>
              <a:rPr lang="ru-RU"/>
              <a:t>рекламе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1) Броскость, интригующее название. Звучный заголовок.</a:t>
            </a:r>
          </a:p>
          <a:p>
            <a:pPr>
              <a:lnSpc>
                <a:spcPct val="80000"/>
              </a:lnSpc>
            </a:pPr>
            <a:r>
              <a:rPr lang="ru-RU" sz="2800"/>
              <a:t>2)Необычная подача материала. Главная цель: привлечь информацией внимания читателей.</a:t>
            </a:r>
          </a:p>
          <a:p>
            <a:pPr>
              <a:lnSpc>
                <a:spcPct val="80000"/>
              </a:lnSpc>
            </a:pPr>
            <a:r>
              <a:rPr lang="ru-RU" sz="2800"/>
              <a:t>3) Краткое содержание рекламы.</a:t>
            </a:r>
          </a:p>
          <a:p>
            <a:pPr>
              <a:lnSpc>
                <a:spcPct val="80000"/>
              </a:lnSpc>
            </a:pPr>
            <a:r>
              <a:rPr lang="ru-RU" sz="2800"/>
              <a:t>4) Заинтересованное лицо (для кого составляется реклама?)</a:t>
            </a:r>
          </a:p>
          <a:p>
            <a:pPr>
              <a:lnSpc>
                <a:spcPct val="80000"/>
              </a:lnSpc>
            </a:pPr>
            <a:r>
              <a:rPr lang="ru-RU" sz="2800"/>
              <a:t>5) Адрес (где можно приобрести произведение)</a:t>
            </a:r>
          </a:p>
          <a:p>
            <a:pPr>
              <a:lnSpc>
                <a:spcPct val="80000"/>
              </a:lnSpc>
            </a:pPr>
            <a:r>
              <a:rPr lang="ru-RU" sz="2800"/>
              <a:t>6) Стиль публицестический.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Памятка составляющему рекламу книги.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1. Внимательно перечитай произведение, выбранное для рекламы.</a:t>
            </a:r>
          </a:p>
          <a:p>
            <a:pPr>
              <a:lnSpc>
                <a:spcPct val="80000"/>
              </a:lnSpc>
            </a:pPr>
            <a:r>
              <a:rPr lang="ru-RU" sz="2000"/>
              <a:t>2. Основательно подумай над заголовком.</a:t>
            </a:r>
          </a:p>
          <a:p>
            <a:pPr>
              <a:lnSpc>
                <a:spcPct val="80000"/>
              </a:lnSpc>
            </a:pPr>
            <a:r>
              <a:rPr lang="ru-RU" sz="2000"/>
              <a:t>3. Стремись к точности, эмоциональности, образности языка.</a:t>
            </a:r>
          </a:p>
          <a:p>
            <a:pPr>
              <a:lnSpc>
                <a:spcPct val="80000"/>
              </a:lnSpc>
            </a:pPr>
            <a:r>
              <a:rPr lang="ru-RU" sz="2000"/>
              <a:t>4. Обрати внимание на роль иллюстраций как доказательства достоинств рекламируемой книги.</a:t>
            </a:r>
          </a:p>
          <a:p>
            <a:pPr>
              <a:lnSpc>
                <a:spcPct val="80000"/>
              </a:lnSpc>
            </a:pPr>
            <a:r>
              <a:rPr lang="ru-RU" sz="2000"/>
              <a:t>5. Всё самое важное должно быть в начале и в конце рекламы.</a:t>
            </a:r>
          </a:p>
          <a:p>
            <a:pPr>
              <a:lnSpc>
                <a:spcPct val="80000"/>
              </a:lnSpc>
            </a:pPr>
            <a:r>
              <a:rPr lang="ru-RU" sz="2000"/>
              <a:t>6. Начать рекламу можно с цитаты.</a:t>
            </a:r>
          </a:p>
          <a:p>
            <a:pPr>
              <a:lnSpc>
                <a:spcPct val="80000"/>
              </a:lnSpc>
            </a:pPr>
            <a:r>
              <a:rPr lang="ru-RU" sz="2000"/>
              <a:t>7. Заключение должно быть кратким, выразительным; содержать призыв к приобретению и прочтению книги, перекликаться со вступлением, указывать место, где можно приобрести книгу.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Цитаты великих людей об Александре Сергеевиче Пушкине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3814763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/>
              <a:t>«До сих пор всякий желающий говорить о Пушкине, должен, нам кажется, начать с извинения перед читателями, что он берётся в том или другом отношении измерять эту неисчерпаемую глубину.</a:t>
            </a:r>
          </a:p>
          <a:p>
            <a:pPr>
              <a:lnSpc>
                <a:spcPct val="80000"/>
              </a:lnSpc>
            </a:pPr>
            <a:r>
              <a:rPr lang="ru-RU" sz="1800"/>
              <a:t>Пушкин и его произведения самодостаточны и самооценены, они не нуждаются в комментариях и интерпретировании и неподвластны им.»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1600" i="1"/>
              <a:t>Н. Н. Страхов – российский философ, публицист, литературный критик, член-корреспондент Петербургской АН</a:t>
            </a:r>
          </a:p>
        </p:txBody>
      </p:sp>
      <p:pic>
        <p:nvPicPr>
          <p:cNvPr id="615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295400"/>
            <a:ext cx="3814762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3814763" cy="4648200"/>
          </a:xfrm>
        </p:spPr>
        <p:txBody>
          <a:bodyPr/>
          <a:lstStyle/>
          <a:p>
            <a:r>
              <a:rPr lang="ru-RU" sz="2800"/>
              <a:t>«И было сердцу ничего не надо, когда этот жгучий зной пила. Онегина, воздушная громада, как облако , столбом стояла предо мной»</a:t>
            </a:r>
          </a:p>
          <a:p>
            <a:pPr lvl="2" algn="r"/>
            <a:r>
              <a:rPr lang="ru-RU" sz="1600" i="1"/>
              <a:t>Анна Ахманова – известная поэтесса Серебряного века</a:t>
            </a:r>
          </a:p>
        </p:txBody>
      </p:sp>
      <p:pic>
        <p:nvPicPr>
          <p:cNvPr id="922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457200"/>
            <a:ext cx="2447925" cy="2743200"/>
          </a:xfrm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733800"/>
            <a:ext cx="17811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3814763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/>
              <a:t>«Евгений Онегин» есть самое задушевное произведение Пушкина, самое любимое дитя его фантазии, оценить такое произведение – значит оценить самого поэта, во всём его объёме его творческой  деятельности»</a:t>
            </a:r>
          </a:p>
          <a:p>
            <a:pPr algn="r">
              <a:lnSpc>
                <a:spcPct val="90000"/>
              </a:lnSpc>
            </a:pPr>
            <a:r>
              <a:rPr lang="ru-RU" sz="2000" i="1"/>
              <a:t>В. Г. Белинский - русский писатель, литературный критик, публицист, философ-западник</a:t>
            </a:r>
            <a:r>
              <a:rPr lang="ru-RU" sz="2000"/>
              <a:t>. </a:t>
            </a:r>
          </a:p>
        </p:txBody>
      </p:sp>
      <p:pic>
        <p:nvPicPr>
          <p:cNvPr id="1127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447800"/>
            <a:ext cx="3197225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Мой дядя самых честных правил,</a:t>
            </a:r>
          </a:p>
          <a:p>
            <a:r>
              <a:rPr lang="ru-RU" sz="1800" dirty="0" smtClean="0"/>
              <a:t>Когда не в шутку занемог</a:t>
            </a:r>
          </a:p>
          <a:p>
            <a:r>
              <a:rPr lang="ru-RU" sz="1800" dirty="0" smtClean="0"/>
              <a:t>Он уважать себя заставил</a:t>
            </a:r>
          </a:p>
          <a:p>
            <a:r>
              <a:rPr lang="ru-RU" sz="1800" dirty="0" smtClean="0"/>
              <a:t>И лучше выдумать не мог.</a:t>
            </a:r>
          </a:p>
          <a:p>
            <a:r>
              <a:rPr lang="ru-RU" sz="1800" dirty="0" smtClean="0"/>
              <a:t>Его пример другим наука</a:t>
            </a:r>
            <a:r>
              <a:rPr lang="en-US" sz="1800" dirty="0" smtClean="0"/>
              <a:t>;</a:t>
            </a:r>
          </a:p>
          <a:p>
            <a:r>
              <a:rPr lang="ru-RU" sz="1800" dirty="0" smtClean="0"/>
              <a:t>Но, боже мой, какая скука</a:t>
            </a:r>
          </a:p>
          <a:p>
            <a:r>
              <a:rPr lang="ru-RU" sz="1800" dirty="0" smtClean="0"/>
              <a:t>С больным сидеть и день и ночь,</a:t>
            </a:r>
          </a:p>
          <a:p>
            <a:r>
              <a:rPr lang="ru-RU" sz="1800" dirty="0" smtClean="0"/>
              <a:t>Не отходя ни шагу прочь!</a:t>
            </a:r>
          </a:p>
          <a:p>
            <a:r>
              <a:rPr lang="ru-RU" sz="1800" dirty="0" smtClean="0"/>
              <a:t>Какое низкое коварство</a:t>
            </a:r>
          </a:p>
          <a:p>
            <a:r>
              <a:rPr lang="ru-RU" sz="1800" dirty="0" smtClean="0"/>
              <a:t>Полуживого забавлять,</a:t>
            </a:r>
          </a:p>
          <a:p>
            <a:r>
              <a:rPr lang="ru-RU" sz="1800" dirty="0" smtClean="0"/>
              <a:t>Ему подушки поправлять,</a:t>
            </a:r>
          </a:p>
          <a:p>
            <a:r>
              <a:rPr lang="ru-RU" sz="1800" dirty="0" smtClean="0"/>
              <a:t>Печально подносить лекарство, </a:t>
            </a:r>
          </a:p>
          <a:p>
            <a:r>
              <a:rPr lang="ru-RU" sz="1800" dirty="0" smtClean="0"/>
              <a:t>Вздыхать и думать про себя:</a:t>
            </a:r>
          </a:p>
          <a:p>
            <a:r>
              <a:rPr lang="ru-RU" sz="1800" dirty="0" smtClean="0"/>
              <a:t>Когда же черт возьмет тебя!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Тест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600"/>
              <a:t>1)Какое место занимает этот фрагмент в произведении?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ru-RU" sz="1400"/>
              <a:t>А) играет роль лирического отступления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ru-RU" sz="1400"/>
              <a:t>Б) заканчивает повествование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ru-RU" sz="1400"/>
              <a:t>В) является кульминацией сюжета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ru-RU" sz="1400"/>
              <a:t>Г) является завязкой сюжетного действия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600"/>
              <a:t>2) Главной темой этого фрагмента является: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ru-RU" sz="1400"/>
              <a:t>А) портрет дяди Онегина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ru-RU" sz="1400"/>
              <a:t>Б) мысли Онегина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ru-RU" sz="1400"/>
              <a:t>В) знакомство Онегина с автором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ru-RU" sz="1400"/>
              <a:t>Г) воспитание Онегина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600"/>
              <a:t>3) Какое чувство, по мысли Онегина, овладеет им, когда он будет сидеть у постели больного?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ru-RU" sz="1400"/>
              <a:t>А) скука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ru-RU" sz="1400"/>
              <a:t>Б) злость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ru-RU" sz="1400"/>
              <a:t>В) любовь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ru-RU" sz="1400"/>
              <a:t>Г) злоба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1600"/>
              <a:t>4) С какой целью в данном фрагменте приводится описание мыслей Онегина?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ru-RU" sz="1400"/>
              <a:t>А) выявить отсутствие в герое серьёзного отношения к жизни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ru-RU" sz="1400"/>
              <a:t>Б) показать внутренний мир героя, его образ мыслей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ru-RU" sz="1400"/>
              <a:t>В) охарактеризовать отношение Онегина к дяде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ru-RU" sz="1400"/>
              <a:t>Г) показать жадность Онегина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Итак, назовем главных героев романа: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1295400"/>
          <a:ext cx="7391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46482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Они объединяются автором, который незримо присутствует всегда и везде, принимает участие в судьбе героев.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Главные герои романа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3814763" cy="4648200"/>
          </a:xfrm>
        </p:spPr>
        <p:txBody>
          <a:bodyPr/>
          <a:lstStyle/>
          <a:p>
            <a:r>
              <a:rPr lang="ru-RU" sz="4400" dirty="0" smtClean="0"/>
              <a:t>Онегин</a:t>
            </a:r>
            <a:endParaRPr lang="ru-RU" sz="4400" dirty="0"/>
          </a:p>
        </p:txBody>
      </p:sp>
      <p:pic>
        <p:nvPicPr>
          <p:cNvPr id="1434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24200" y="1828800"/>
            <a:ext cx="2851150" cy="3475038"/>
          </a:xfrm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828800"/>
            <a:ext cx="20701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743200"/>
            <a:ext cx="1905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172200" y="49530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«Лишний человек»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381000"/>
            <a:ext cx="4038600" cy="1143000"/>
          </a:xfrm>
        </p:spPr>
        <p:txBody>
          <a:bodyPr/>
          <a:lstStyle/>
          <a:p>
            <a:pPr algn="ctr"/>
            <a:r>
              <a:rPr lang="ru-RU" sz="5400" dirty="0" smtClean="0"/>
              <a:t>Татьяна</a:t>
            </a:r>
            <a:endParaRPr lang="ru-RU" sz="5400" dirty="0"/>
          </a:p>
          <a:p>
            <a:endParaRPr lang="ru-RU" sz="5400" dirty="0"/>
          </a:p>
        </p:txBody>
      </p:sp>
      <p:pic>
        <p:nvPicPr>
          <p:cNvPr id="1638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609600"/>
            <a:ext cx="3048000" cy="4525963"/>
          </a:xfrm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297021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209800"/>
            <a:ext cx="1905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733800" y="5410200"/>
            <a:ext cx="4710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Идеал «русской души»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Selling a Product or Service</Template>
  <TotalTime>109</TotalTime>
  <Words>654</Words>
  <Application>Microsoft Office PowerPoint</Application>
  <PresentationFormat>Экран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Selling a Product or Service</vt:lpstr>
      <vt:lpstr>Тема урока</vt:lpstr>
      <vt:lpstr>Цитаты великих людей об Александре Сергеевиче Пушкине</vt:lpstr>
      <vt:lpstr>Слайд 3</vt:lpstr>
      <vt:lpstr>Слайд 4</vt:lpstr>
      <vt:lpstr>Слайд 5</vt:lpstr>
      <vt:lpstr>Тест </vt:lpstr>
      <vt:lpstr>Итак, назовем главных героев романа: </vt:lpstr>
      <vt:lpstr>Главные герои романа</vt:lpstr>
      <vt:lpstr>Слайд 9</vt:lpstr>
      <vt:lpstr>Слайд 10</vt:lpstr>
      <vt:lpstr>Слайд 11</vt:lpstr>
      <vt:lpstr>Реклама (от франц. выкрикиваю)</vt:lpstr>
      <vt:lpstr>Требование к рекламе</vt:lpstr>
      <vt:lpstr>Памятка составляющему рекламу книги.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Катя</dc:creator>
  <cp:lastModifiedBy>Гимназия№17</cp:lastModifiedBy>
  <cp:revision>10</cp:revision>
  <cp:lastPrinted>1601-01-01T00:00:00Z</cp:lastPrinted>
  <dcterms:created xsi:type="dcterms:W3CDTF">1601-01-01T00:00:00Z</dcterms:created>
  <dcterms:modified xsi:type="dcterms:W3CDTF">2011-03-02T06:34:42Z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