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2/27/2011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 Compositions</a:t>
            </a:r>
            <a:br>
              <a:rPr lang="en-US" sz="7200" dirty="0" smtClean="0"/>
            </a:br>
            <a:r>
              <a:rPr lang="en-US" sz="7200" dirty="0" smtClean="0"/>
              <a:t>reviewing </a:t>
            </a:r>
            <a:r>
              <a:rPr lang="en-US" sz="7200" dirty="0" smtClean="0"/>
              <a:t>books</a:t>
            </a:r>
            <a:endParaRPr lang="ru-RU" sz="72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Reviews </a:t>
            </a:r>
            <a:r>
              <a:rPr lang="en-US" b="1" dirty="0" smtClean="0"/>
              <a:t>are short descriptions of books, films, plays, TV </a:t>
            </a:r>
            <a:r>
              <a:rPr lang="en-US" b="1" dirty="0" err="1" smtClean="0"/>
              <a:t>programmes</a:t>
            </a:r>
            <a:r>
              <a:rPr lang="en-US" b="1" dirty="0" smtClean="0"/>
              <a:t>, etc. They are usually written on websites/in magazines/newspapers, etc. or as </a:t>
            </a:r>
            <a:r>
              <a:rPr lang="en-US" b="1" dirty="0" smtClean="0"/>
              <a:t>part </a:t>
            </a:r>
            <a:r>
              <a:rPr lang="en-US" b="1" dirty="0" smtClean="0"/>
              <a:t>of a letter to inform readers and to give them your opinion/recommendation about whether or not they should read the book, see the play, etc.</a:t>
            </a:r>
            <a:endParaRPr lang="ru-RU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3400" y="0"/>
            <a:ext cx="7851648" cy="18288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Compositions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reviewing books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Present tenses are usually used and a variety of adjectives to make your comments clearer and more precise.</a:t>
            </a:r>
            <a:endParaRPr lang="ru-RU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3400" y="0"/>
            <a:ext cx="7851648" cy="18288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Compositions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reviewing books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176272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b="1" dirty="0" smtClean="0"/>
              <a:t>An introduction giving background information about the book/film, etc., e.g. the title, type(adventure, horror, comedy, thriller, etc.), the name of author/director.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sz="4400" dirty="0" smtClean="0"/>
              <a:t>review</a:t>
            </a:r>
            <a:r>
              <a:rPr lang="en-US" dirty="0" smtClean="0"/>
              <a:t> usually consists of: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endParaRPr lang="en-US" b="1" dirty="0" smtClean="0"/>
          </a:p>
          <a:p>
            <a:pPr>
              <a:buFont typeface="Courier New" pitchFamily="49" charset="0"/>
              <a:buChar char="o"/>
            </a:pPr>
            <a:endParaRPr lang="en-US" b="1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A main body consisting of two paragraphs(one giving a summary of the plot, the other general comments on the plot, main characters, etc.).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review usually consists of: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endParaRPr lang="en-US" b="1" dirty="0" smtClean="0"/>
          </a:p>
          <a:p>
            <a:pPr>
              <a:buFont typeface="Courier New" pitchFamily="49" charset="0"/>
              <a:buChar char="o"/>
            </a:pPr>
            <a:endParaRPr lang="en-US" b="1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A conclusion recommending or not recommending the book/film, etc., giving reasons to support your recommendation.</a:t>
            </a:r>
            <a:endParaRPr lang="ru-RU" b="1" dirty="0" smtClean="0"/>
          </a:p>
          <a:p>
            <a:pPr>
              <a:buFont typeface="Courier New" pitchFamily="49" charset="0"/>
              <a:buChar char="o"/>
            </a:pP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review usually consists of: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</TotalTime>
  <Words>178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 Compositions reviewing books</vt:lpstr>
      <vt:lpstr>Слайд 2</vt:lpstr>
      <vt:lpstr>Слайд 3</vt:lpstr>
      <vt:lpstr>A review usually consists of:</vt:lpstr>
      <vt:lpstr>A review usually consists of:</vt:lpstr>
      <vt:lpstr>A review usually consists of: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Emails reviewing books</dc:title>
  <cp:lastModifiedBy>Пользователь</cp:lastModifiedBy>
  <cp:revision>11</cp:revision>
  <dcterms:modified xsi:type="dcterms:W3CDTF">2011-02-27T15:15:40Z</dcterms:modified>
</cp:coreProperties>
</file>