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8" r:id="rId2"/>
    <p:sldId id="257" r:id="rId3"/>
    <p:sldId id="259" r:id="rId4"/>
    <p:sldId id="269" r:id="rId5"/>
    <p:sldId id="268" r:id="rId6"/>
    <p:sldId id="270" r:id="rId7"/>
    <p:sldId id="261" r:id="rId8"/>
    <p:sldId id="262" r:id="rId9"/>
    <p:sldId id="265" r:id="rId10"/>
    <p:sldId id="266" r:id="rId11"/>
    <p:sldId id="267" r:id="rId12"/>
    <p:sldId id="260" r:id="rId13"/>
  </p:sldIdLst>
  <p:sldSz cx="9144000" cy="6858000" type="screen4x3"/>
  <p:notesSz cx="6735763" cy="98694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B35108-3F9C-49DE-A786-21E772B01B3D}" type="datetimeFigureOut">
              <a:rPr lang="ru-RU" smtClean="0"/>
              <a:t>20.02.2013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688007"/>
            <a:ext cx="5388610" cy="444127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52F961-4B86-4D6C-A2B2-4F670E2B5F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1079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829841FD-C170-439D-A75D-486C3442B92E}" type="slidenum">
              <a:rPr lang="ru-RU" smtClean="0">
                <a:latin typeface="Arial" charset="0"/>
              </a:rPr>
              <a:pPr eaLnBrk="1" hangingPunct="1"/>
              <a:t>5</a:t>
            </a:fld>
            <a:endParaRPr lang="ru-RU" smtClean="0">
              <a:latin typeface="Arial" charset="0"/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b="1" smtClean="0"/>
          </a:p>
          <a:p>
            <a:pPr eaLnBrk="1" hangingPunct="1"/>
            <a:endParaRPr lang="ru-RU" b="1" smtClean="0"/>
          </a:p>
          <a:p>
            <a:pPr eaLnBrk="1" hangingPunct="1"/>
            <a:r>
              <a:rPr lang="ru-RU" smtClean="0"/>
              <a:t>  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3715AE0A-84A0-448C-9836-128D488122D8}" type="slidenum">
              <a:rPr lang="ru-RU" smtClean="0">
                <a:latin typeface="Arial" charset="0"/>
              </a:rPr>
              <a:pPr eaLnBrk="1" hangingPunct="1"/>
              <a:t>11</a:t>
            </a:fld>
            <a:endParaRPr lang="ru-RU" smtClean="0">
              <a:latin typeface="Arial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5F29E-9EFE-41D1-8C83-E5923364CE14}" type="datetimeFigureOut">
              <a:rPr lang="ru-RU" smtClean="0"/>
              <a:t>20.02.2013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CA87F-8CBE-46A9-A619-1EA7D97F50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8834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5F29E-9EFE-41D1-8C83-E5923364CE14}" type="datetimeFigureOut">
              <a:rPr lang="ru-RU" smtClean="0"/>
              <a:t>20.02.2013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CA87F-8CBE-46A9-A619-1EA7D97F50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9509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5F29E-9EFE-41D1-8C83-E5923364CE14}" type="datetimeFigureOut">
              <a:rPr lang="ru-RU" smtClean="0"/>
              <a:t>20.02.2013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CA87F-8CBE-46A9-A619-1EA7D97F50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29765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8FE627-02F5-4384-A66C-BE060043681F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66597041"/>
      </p:ext>
    </p:extLst>
  </p:cSld>
  <p:clrMapOvr>
    <a:masterClrMapping/>
  </p:clrMapOvr>
  <p:transition spd="med">
    <p:pull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5F29E-9EFE-41D1-8C83-E5923364CE14}" type="datetimeFigureOut">
              <a:rPr lang="ru-RU" smtClean="0"/>
              <a:t>20.02.2013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CA87F-8CBE-46A9-A619-1EA7D97F50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62497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5F29E-9EFE-41D1-8C83-E5923364CE14}" type="datetimeFigureOut">
              <a:rPr lang="ru-RU" smtClean="0"/>
              <a:t>20.02.2013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CA87F-8CBE-46A9-A619-1EA7D97F50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2046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5F29E-9EFE-41D1-8C83-E5923364CE14}" type="datetimeFigureOut">
              <a:rPr lang="ru-RU" smtClean="0"/>
              <a:t>20.02.2013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CA87F-8CBE-46A9-A619-1EA7D97F50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9800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5F29E-9EFE-41D1-8C83-E5923364CE14}" type="datetimeFigureOut">
              <a:rPr lang="ru-RU" smtClean="0"/>
              <a:t>20.02.2013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CA87F-8CBE-46A9-A619-1EA7D97F50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1820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5F29E-9EFE-41D1-8C83-E5923364CE14}" type="datetimeFigureOut">
              <a:rPr lang="ru-RU" smtClean="0"/>
              <a:t>20.02.2013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CA87F-8CBE-46A9-A619-1EA7D97F50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0007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5F29E-9EFE-41D1-8C83-E5923364CE14}" type="datetimeFigureOut">
              <a:rPr lang="ru-RU" smtClean="0"/>
              <a:t>20.02.2013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CA87F-8CBE-46A9-A619-1EA7D97F50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0477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5F29E-9EFE-41D1-8C83-E5923364CE14}" type="datetimeFigureOut">
              <a:rPr lang="ru-RU" smtClean="0"/>
              <a:t>20.02.2013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CA87F-8CBE-46A9-A619-1EA7D97F50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5511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5F29E-9EFE-41D1-8C83-E5923364CE14}" type="datetimeFigureOut">
              <a:rPr lang="ru-RU" smtClean="0"/>
              <a:t>20.02.2013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CA87F-8CBE-46A9-A619-1EA7D97F50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9264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95F29E-9EFE-41D1-8C83-E5923364CE14}" type="datetimeFigureOut">
              <a:rPr lang="ru-RU" smtClean="0"/>
              <a:t>20.02.2013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2CA87F-8CBE-46A9-A619-1EA7D97F50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732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gif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artandphoto.ru/stock/art1/1373/15174.jpg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Алгоритм решения задач</a:t>
            </a:r>
            <a:endParaRPr lang="ru-RU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00B050"/>
                </a:solidFill>
              </a:rPr>
              <a:t>Прочитайте несколько раз</a:t>
            </a:r>
          </a:p>
          <a:p>
            <a:r>
              <a:rPr lang="ru-RU" sz="2800" dirty="0" smtClean="0">
                <a:solidFill>
                  <a:srgbClr val="00B050"/>
                </a:solidFill>
              </a:rPr>
              <a:t>Определите известные данные</a:t>
            </a:r>
          </a:p>
          <a:p>
            <a:r>
              <a:rPr lang="ru-RU" sz="2800" dirty="0" smtClean="0">
                <a:solidFill>
                  <a:srgbClr val="00B050"/>
                </a:solidFill>
              </a:rPr>
              <a:t>Определите что требуется найти.</a:t>
            </a:r>
          </a:p>
          <a:p>
            <a:r>
              <a:rPr lang="ru-RU" sz="2800" smtClean="0">
                <a:solidFill>
                  <a:srgbClr val="00B050"/>
                </a:solidFill>
              </a:rPr>
              <a:t>Определите </a:t>
            </a:r>
            <a:r>
              <a:rPr lang="ru-RU" sz="2800" dirty="0" smtClean="0">
                <a:solidFill>
                  <a:srgbClr val="00B050"/>
                </a:solidFill>
              </a:rPr>
              <a:t>скрытые вопросы, для ответа на главный вопрос задачи.</a:t>
            </a:r>
          </a:p>
          <a:p>
            <a:r>
              <a:rPr lang="ru-RU" sz="2800" dirty="0" smtClean="0">
                <a:solidFill>
                  <a:srgbClr val="00B050"/>
                </a:solidFill>
              </a:rPr>
              <a:t>Построите схему-чертеж, внести данные.</a:t>
            </a:r>
          </a:p>
          <a:p>
            <a:r>
              <a:rPr lang="ru-RU" sz="2800" dirty="0" smtClean="0">
                <a:solidFill>
                  <a:srgbClr val="00B050"/>
                </a:solidFill>
              </a:rPr>
              <a:t>Запишите формулы для использования в данной задаче.</a:t>
            </a:r>
          </a:p>
          <a:p>
            <a:r>
              <a:rPr lang="ru-RU" sz="2800" dirty="0" smtClean="0">
                <a:solidFill>
                  <a:srgbClr val="00B050"/>
                </a:solidFill>
              </a:rPr>
              <a:t>Решите задачу. Напишите ответ.</a:t>
            </a:r>
          </a:p>
          <a:p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7191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6021387"/>
          </a:xfrm>
        </p:spPr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                </a:t>
            </a:r>
            <a:r>
              <a:rPr lang="ru-RU" sz="4800" b="1" dirty="0" smtClean="0">
                <a:solidFill>
                  <a:srgbClr val="C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Проверь себя.</a:t>
            </a:r>
            <a:br>
              <a:rPr lang="ru-RU" sz="4800" b="1" dirty="0" smtClean="0">
                <a:solidFill>
                  <a:srgbClr val="C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ru-RU" sz="4800" b="1" dirty="0" smtClean="0">
                <a:solidFill>
                  <a:srgbClr val="002060"/>
                </a:solidFill>
              </a:rPr>
              <a:t/>
            </a:r>
            <a:br>
              <a:rPr lang="ru-RU" sz="4800" b="1" dirty="0" smtClean="0">
                <a:solidFill>
                  <a:srgbClr val="002060"/>
                </a:solidFill>
              </a:rPr>
            </a:br>
            <a:r>
              <a:rPr lang="ru-RU" sz="3600" b="1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1.  100 : (25 + 25) = 2мин</a:t>
            </a:r>
            <a:br>
              <a:rPr lang="ru-RU" sz="3600" b="1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ru-RU" sz="3600" b="1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ru-RU" sz="3600" b="1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ru-RU" sz="3600" b="1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2. ( 29 + 35) </a:t>
            </a:r>
            <a:r>
              <a:rPr lang="ru-RU" sz="3600" b="1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 5 = 320км</a:t>
            </a:r>
            <a:br>
              <a:rPr lang="ru-RU" sz="3600" b="1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</a:br>
            <a:r>
              <a:rPr lang="ru-RU" sz="3600" b="1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/>
            </a:r>
            <a:br>
              <a:rPr lang="ru-RU" sz="3600" b="1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</a:br>
            <a:r>
              <a:rPr lang="ru-RU" sz="3600" b="1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3. 1) 60 + 5 = 65 км/ч</a:t>
            </a:r>
            <a:br>
              <a:rPr lang="ru-RU" sz="3600" b="1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</a:br>
            <a:r>
              <a:rPr lang="ru-RU" sz="3600" b="1" dirty="0" smtClean="0">
                <a:solidFill>
                  <a:srgbClr val="00206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             2) (60 + 65)  4 = 500 км</a:t>
            </a:r>
            <a:endParaRPr lang="ru-RU" sz="3600" b="1" dirty="0" smtClean="0">
              <a:solidFill>
                <a:srgbClr val="00206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F5135F-837A-4375-8E00-B534CF93B02A}" type="slidenum">
              <a:rPr lang="ru-RU" altLang="en-US" smtClean="0"/>
              <a:pPr>
                <a:defRPr/>
              </a:pPr>
              <a:t>10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641292577"/>
      </p:ext>
    </p:extLst>
  </p:cSld>
  <p:clrMapOvr>
    <a:masterClrMapping/>
  </p:clrMapOvr>
  <p:transition spd="med">
    <p:pull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1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96B8BC-FDFD-4DAE-A526-DC6D3C16E637}" type="slidenum">
              <a:rPr lang="ru-RU" altLang="en-US"/>
              <a:pPr>
                <a:defRPr/>
              </a:pPr>
              <a:t>11</a:t>
            </a:fld>
            <a:endParaRPr lang="ru-RU" altLang="en-US"/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341313" y="4884738"/>
            <a:ext cx="9031287" cy="1363662"/>
            <a:chOff x="-57" y="2880"/>
            <a:chExt cx="5689" cy="859"/>
          </a:xfrm>
        </p:grpSpPr>
        <p:grpSp>
          <p:nvGrpSpPr>
            <p:cNvPr id="12445" name="Group 3"/>
            <p:cNvGrpSpPr>
              <a:grpSpLocks/>
            </p:cNvGrpSpPr>
            <p:nvPr/>
          </p:nvGrpSpPr>
          <p:grpSpPr bwMode="auto">
            <a:xfrm flipH="1" flipV="1">
              <a:off x="-57" y="3583"/>
              <a:ext cx="232" cy="76"/>
              <a:chOff x="2199" y="3091"/>
              <a:chExt cx="432" cy="140"/>
            </a:xfrm>
          </p:grpSpPr>
          <p:sp>
            <p:nvSpPr>
              <p:cNvPr id="13041" name="Freeform 4"/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 w 356"/>
                  <a:gd name="T1" fmla="*/ 1 h 228"/>
                  <a:gd name="T2" fmla="*/ 1 w 356"/>
                  <a:gd name="T3" fmla="*/ 1 h 228"/>
                  <a:gd name="T4" fmla="*/ 1 w 356"/>
                  <a:gd name="T5" fmla="*/ 1 h 228"/>
                  <a:gd name="T6" fmla="*/ 1 w 356"/>
                  <a:gd name="T7" fmla="*/ 1 h 228"/>
                  <a:gd name="T8" fmla="*/ 1 w 356"/>
                  <a:gd name="T9" fmla="*/ 1 h 228"/>
                  <a:gd name="T10" fmla="*/ 1 w 356"/>
                  <a:gd name="T11" fmla="*/ 1 h 228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356"/>
                  <a:gd name="T19" fmla="*/ 0 h 228"/>
                  <a:gd name="T20" fmla="*/ 356 w 356"/>
                  <a:gd name="T21" fmla="*/ 228 h 228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>
                <a:solidFill>
                  <a:srgbClr val="4D4D4D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042" name="Freeform 5"/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1 w 330"/>
                  <a:gd name="T1" fmla="*/ 2 h 158"/>
                  <a:gd name="T2" fmla="*/ 1 w 330"/>
                  <a:gd name="T3" fmla="*/ 2 h 158"/>
                  <a:gd name="T4" fmla="*/ 1 w 330"/>
                  <a:gd name="T5" fmla="*/ 2 h 158"/>
                  <a:gd name="T6" fmla="*/ 1 w 330"/>
                  <a:gd name="T7" fmla="*/ 2 h 158"/>
                  <a:gd name="T8" fmla="*/ 1 w 330"/>
                  <a:gd name="T9" fmla="*/ 2 h 158"/>
                  <a:gd name="T10" fmla="*/ 1 w 330"/>
                  <a:gd name="T11" fmla="*/ 2 h 158"/>
                  <a:gd name="T12" fmla="*/ 1 w 330"/>
                  <a:gd name="T13" fmla="*/ 2 h 15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330"/>
                  <a:gd name="T22" fmla="*/ 0 h 158"/>
                  <a:gd name="T23" fmla="*/ 330 w 330"/>
                  <a:gd name="T24" fmla="*/ 158 h 158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>
                <a:solidFill>
                  <a:srgbClr val="4D4D4D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2446" name="Group 6"/>
            <p:cNvGrpSpPr>
              <a:grpSpLocks/>
            </p:cNvGrpSpPr>
            <p:nvPr/>
          </p:nvGrpSpPr>
          <p:grpSpPr bwMode="auto">
            <a:xfrm flipH="1" flipV="1">
              <a:off x="-57" y="3519"/>
              <a:ext cx="232" cy="76"/>
              <a:chOff x="2199" y="3091"/>
              <a:chExt cx="432" cy="140"/>
            </a:xfrm>
          </p:grpSpPr>
          <p:sp>
            <p:nvSpPr>
              <p:cNvPr id="13039" name="Freeform 7"/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 w 356"/>
                  <a:gd name="T1" fmla="*/ 1 h 228"/>
                  <a:gd name="T2" fmla="*/ 1 w 356"/>
                  <a:gd name="T3" fmla="*/ 1 h 228"/>
                  <a:gd name="T4" fmla="*/ 1 w 356"/>
                  <a:gd name="T5" fmla="*/ 1 h 228"/>
                  <a:gd name="T6" fmla="*/ 1 w 356"/>
                  <a:gd name="T7" fmla="*/ 1 h 228"/>
                  <a:gd name="T8" fmla="*/ 1 w 356"/>
                  <a:gd name="T9" fmla="*/ 1 h 228"/>
                  <a:gd name="T10" fmla="*/ 1 w 356"/>
                  <a:gd name="T11" fmla="*/ 1 h 228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356"/>
                  <a:gd name="T19" fmla="*/ 0 h 228"/>
                  <a:gd name="T20" fmla="*/ 356 w 356"/>
                  <a:gd name="T21" fmla="*/ 228 h 228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>
                <a:solidFill>
                  <a:srgbClr val="4D4D4D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040" name="Freeform 8"/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1 w 330"/>
                  <a:gd name="T1" fmla="*/ 2 h 158"/>
                  <a:gd name="T2" fmla="*/ 1 w 330"/>
                  <a:gd name="T3" fmla="*/ 2 h 158"/>
                  <a:gd name="T4" fmla="*/ 1 w 330"/>
                  <a:gd name="T5" fmla="*/ 2 h 158"/>
                  <a:gd name="T6" fmla="*/ 1 w 330"/>
                  <a:gd name="T7" fmla="*/ 2 h 158"/>
                  <a:gd name="T8" fmla="*/ 1 w 330"/>
                  <a:gd name="T9" fmla="*/ 2 h 158"/>
                  <a:gd name="T10" fmla="*/ 1 w 330"/>
                  <a:gd name="T11" fmla="*/ 2 h 158"/>
                  <a:gd name="T12" fmla="*/ 1 w 330"/>
                  <a:gd name="T13" fmla="*/ 2 h 15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330"/>
                  <a:gd name="T22" fmla="*/ 0 h 158"/>
                  <a:gd name="T23" fmla="*/ 330 w 330"/>
                  <a:gd name="T24" fmla="*/ 158 h 158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>
                <a:solidFill>
                  <a:srgbClr val="4D4D4D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2447" name="Group 9"/>
            <p:cNvGrpSpPr>
              <a:grpSpLocks/>
            </p:cNvGrpSpPr>
            <p:nvPr/>
          </p:nvGrpSpPr>
          <p:grpSpPr bwMode="auto">
            <a:xfrm flipH="1" flipV="1">
              <a:off x="-9" y="3479"/>
              <a:ext cx="232" cy="76"/>
              <a:chOff x="2199" y="3091"/>
              <a:chExt cx="432" cy="140"/>
            </a:xfrm>
          </p:grpSpPr>
          <p:sp>
            <p:nvSpPr>
              <p:cNvPr id="13037" name="Freeform 10"/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 w 356"/>
                  <a:gd name="T1" fmla="*/ 1 h 228"/>
                  <a:gd name="T2" fmla="*/ 1 w 356"/>
                  <a:gd name="T3" fmla="*/ 1 h 228"/>
                  <a:gd name="T4" fmla="*/ 1 w 356"/>
                  <a:gd name="T5" fmla="*/ 1 h 228"/>
                  <a:gd name="T6" fmla="*/ 1 w 356"/>
                  <a:gd name="T7" fmla="*/ 1 h 228"/>
                  <a:gd name="T8" fmla="*/ 1 w 356"/>
                  <a:gd name="T9" fmla="*/ 1 h 228"/>
                  <a:gd name="T10" fmla="*/ 1 w 356"/>
                  <a:gd name="T11" fmla="*/ 1 h 228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356"/>
                  <a:gd name="T19" fmla="*/ 0 h 228"/>
                  <a:gd name="T20" fmla="*/ 356 w 356"/>
                  <a:gd name="T21" fmla="*/ 228 h 228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>
                <a:solidFill>
                  <a:srgbClr val="4D4D4D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038" name="Freeform 11"/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1 w 330"/>
                  <a:gd name="T1" fmla="*/ 2 h 158"/>
                  <a:gd name="T2" fmla="*/ 1 w 330"/>
                  <a:gd name="T3" fmla="*/ 2 h 158"/>
                  <a:gd name="T4" fmla="*/ 1 w 330"/>
                  <a:gd name="T5" fmla="*/ 2 h 158"/>
                  <a:gd name="T6" fmla="*/ 1 w 330"/>
                  <a:gd name="T7" fmla="*/ 2 h 158"/>
                  <a:gd name="T8" fmla="*/ 1 w 330"/>
                  <a:gd name="T9" fmla="*/ 2 h 158"/>
                  <a:gd name="T10" fmla="*/ 1 w 330"/>
                  <a:gd name="T11" fmla="*/ 2 h 158"/>
                  <a:gd name="T12" fmla="*/ 1 w 330"/>
                  <a:gd name="T13" fmla="*/ 2 h 15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330"/>
                  <a:gd name="T22" fmla="*/ 0 h 158"/>
                  <a:gd name="T23" fmla="*/ 330 w 330"/>
                  <a:gd name="T24" fmla="*/ 158 h 158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>
                <a:solidFill>
                  <a:srgbClr val="4D4D4D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2448" name="Group 12"/>
            <p:cNvGrpSpPr>
              <a:grpSpLocks/>
            </p:cNvGrpSpPr>
            <p:nvPr/>
          </p:nvGrpSpPr>
          <p:grpSpPr bwMode="auto">
            <a:xfrm flipH="1" flipV="1">
              <a:off x="31" y="3463"/>
              <a:ext cx="232" cy="76"/>
              <a:chOff x="2199" y="3091"/>
              <a:chExt cx="432" cy="140"/>
            </a:xfrm>
          </p:grpSpPr>
          <p:sp>
            <p:nvSpPr>
              <p:cNvPr id="13035" name="Freeform 13"/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 w 356"/>
                  <a:gd name="T1" fmla="*/ 1 h 228"/>
                  <a:gd name="T2" fmla="*/ 1 w 356"/>
                  <a:gd name="T3" fmla="*/ 1 h 228"/>
                  <a:gd name="T4" fmla="*/ 1 w 356"/>
                  <a:gd name="T5" fmla="*/ 1 h 228"/>
                  <a:gd name="T6" fmla="*/ 1 w 356"/>
                  <a:gd name="T7" fmla="*/ 1 h 228"/>
                  <a:gd name="T8" fmla="*/ 1 w 356"/>
                  <a:gd name="T9" fmla="*/ 1 h 228"/>
                  <a:gd name="T10" fmla="*/ 1 w 356"/>
                  <a:gd name="T11" fmla="*/ 1 h 228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356"/>
                  <a:gd name="T19" fmla="*/ 0 h 228"/>
                  <a:gd name="T20" fmla="*/ 356 w 356"/>
                  <a:gd name="T21" fmla="*/ 228 h 228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>
                <a:solidFill>
                  <a:srgbClr val="4D4D4D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036" name="Freeform 14"/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1 w 330"/>
                  <a:gd name="T1" fmla="*/ 2 h 158"/>
                  <a:gd name="T2" fmla="*/ 1 w 330"/>
                  <a:gd name="T3" fmla="*/ 2 h 158"/>
                  <a:gd name="T4" fmla="*/ 1 w 330"/>
                  <a:gd name="T5" fmla="*/ 2 h 158"/>
                  <a:gd name="T6" fmla="*/ 1 w 330"/>
                  <a:gd name="T7" fmla="*/ 2 h 158"/>
                  <a:gd name="T8" fmla="*/ 1 w 330"/>
                  <a:gd name="T9" fmla="*/ 2 h 158"/>
                  <a:gd name="T10" fmla="*/ 1 w 330"/>
                  <a:gd name="T11" fmla="*/ 2 h 158"/>
                  <a:gd name="T12" fmla="*/ 1 w 330"/>
                  <a:gd name="T13" fmla="*/ 2 h 15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330"/>
                  <a:gd name="T22" fmla="*/ 0 h 158"/>
                  <a:gd name="T23" fmla="*/ 330 w 330"/>
                  <a:gd name="T24" fmla="*/ 158 h 158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>
                <a:solidFill>
                  <a:srgbClr val="4D4D4D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2449" name="Group 15"/>
            <p:cNvGrpSpPr>
              <a:grpSpLocks/>
            </p:cNvGrpSpPr>
            <p:nvPr/>
          </p:nvGrpSpPr>
          <p:grpSpPr bwMode="auto">
            <a:xfrm>
              <a:off x="2327" y="3232"/>
              <a:ext cx="1021" cy="296"/>
              <a:chOff x="3353" y="4024"/>
              <a:chExt cx="1021" cy="296"/>
            </a:xfrm>
          </p:grpSpPr>
          <p:grpSp>
            <p:nvGrpSpPr>
              <p:cNvPr id="12993" name="Group 16"/>
              <p:cNvGrpSpPr>
                <a:grpSpLocks/>
              </p:cNvGrpSpPr>
              <p:nvPr/>
            </p:nvGrpSpPr>
            <p:grpSpPr bwMode="auto">
              <a:xfrm rot="464866">
                <a:off x="3353" y="4024"/>
                <a:ext cx="544" cy="296"/>
                <a:chOff x="4649" y="2704"/>
                <a:chExt cx="544" cy="296"/>
              </a:xfrm>
            </p:grpSpPr>
            <p:grpSp>
              <p:nvGrpSpPr>
                <p:cNvPr id="13015" name="Group 17"/>
                <p:cNvGrpSpPr>
                  <a:grpSpLocks/>
                </p:cNvGrpSpPr>
                <p:nvPr/>
              </p:nvGrpSpPr>
              <p:grpSpPr bwMode="auto">
                <a:xfrm rot="20634609" flipH="1">
                  <a:off x="4649" y="2795"/>
                  <a:ext cx="272" cy="205"/>
                  <a:chOff x="4694" y="3475"/>
                  <a:chExt cx="363" cy="432"/>
                </a:xfrm>
              </p:grpSpPr>
              <p:grpSp>
                <p:nvGrpSpPr>
                  <p:cNvPr id="13026" name="Group 18"/>
                  <p:cNvGrpSpPr>
                    <a:grpSpLocks/>
                  </p:cNvGrpSpPr>
                  <p:nvPr/>
                </p:nvGrpSpPr>
                <p:grpSpPr bwMode="auto">
                  <a:xfrm>
                    <a:off x="4694" y="3475"/>
                    <a:ext cx="136" cy="341"/>
                    <a:chOff x="4694" y="3475"/>
                    <a:chExt cx="136" cy="341"/>
                  </a:xfrm>
                </p:grpSpPr>
                <p:sp>
                  <p:nvSpPr>
                    <p:cNvPr id="13033" name="Freeform 19"/>
                    <p:cNvSpPr>
                      <a:spLocks/>
                    </p:cNvSpPr>
                    <p:nvPr/>
                  </p:nvSpPr>
                  <p:spPr bwMode="auto">
                    <a:xfrm>
                      <a:off x="4694" y="3475"/>
                      <a:ext cx="136" cy="318"/>
                    </a:xfrm>
                    <a:custGeom>
                      <a:avLst/>
                      <a:gdLst>
                        <a:gd name="T0" fmla="*/ 136 w 136"/>
                        <a:gd name="T1" fmla="*/ 0 h 318"/>
                        <a:gd name="T2" fmla="*/ 46 w 136"/>
                        <a:gd name="T3" fmla="*/ 137 h 318"/>
                        <a:gd name="T4" fmla="*/ 0 w 136"/>
                        <a:gd name="T5" fmla="*/ 318 h 318"/>
                        <a:gd name="T6" fmla="*/ 0 60000 65536"/>
                        <a:gd name="T7" fmla="*/ 0 60000 65536"/>
                        <a:gd name="T8" fmla="*/ 0 60000 65536"/>
                        <a:gd name="T9" fmla="*/ 0 w 136"/>
                        <a:gd name="T10" fmla="*/ 0 h 318"/>
                        <a:gd name="T11" fmla="*/ 136 w 136"/>
                        <a:gd name="T12" fmla="*/ 318 h 318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136" h="318">
                          <a:moveTo>
                            <a:pt x="136" y="0"/>
                          </a:moveTo>
                          <a:cubicBezTo>
                            <a:pt x="102" y="42"/>
                            <a:pt x="69" y="84"/>
                            <a:pt x="46" y="137"/>
                          </a:cubicBezTo>
                          <a:cubicBezTo>
                            <a:pt x="23" y="190"/>
                            <a:pt x="11" y="254"/>
                            <a:pt x="0" y="318"/>
                          </a:cubicBezTo>
                        </a:path>
                      </a:pathLst>
                    </a:custGeom>
                    <a:solidFill>
                      <a:srgbClr val="66FF66"/>
                    </a:solidFill>
                    <a:ln w="28575">
                      <a:solidFill>
                        <a:srgbClr val="33CC33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 wrap="none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3034" name="Freeform 20"/>
                    <p:cNvSpPr>
                      <a:spLocks/>
                    </p:cNvSpPr>
                    <p:nvPr/>
                  </p:nvSpPr>
                  <p:spPr bwMode="auto">
                    <a:xfrm>
                      <a:off x="4736" y="3480"/>
                      <a:ext cx="88" cy="336"/>
                    </a:xfrm>
                    <a:custGeom>
                      <a:avLst/>
                      <a:gdLst>
                        <a:gd name="T0" fmla="*/ 88 w 88"/>
                        <a:gd name="T1" fmla="*/ 0 h 336"/>
                        <a:gd name="T2" fmla="*/ 16 w 88"/>
                        <a:gd name="T3" fmla="*/ 200 h 336"/>
                        <a:gd name="T4" fmla="*/ 0 w 88"/>
                        <a:gd name="T5" fmla="*/ 336 h 336"/>
                        <a:gd name="T6" fmla="*/ 0 60000 65536"/>
                        <a:gd name="T7" fmla="*/ 0 60000 65536"/>
                        <a:gd name="T8" fmla="*/ 0 60000 65536"/>
                        <a:gd name="T9" fmla="*/ 0 w 88"/>
                        <a:gd name="T10" fmla="*/ 0 h 336"/>
                        <a:gd name="T11" fmla="*/ 88 w 88"/>
                        <a:gd name="T12" fmla="*/ 336 h 336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88" h="336">
                          <a:moveTo>
                            <a:pt x="88" y="0"/>
                          </a:moveTo>
                          <a:cubicBezTo>
                            <a:pt x="76" y="33"/>
                            <a:pt x="31" y="144"/>
                            <a:pt x="16" y="200"/>
                          </a:cubicBezTo>
                          <a:cubicBezTo>
                            <a:pt x="1" y="256"/>
                            <a:pt x="3" y="308"/>
                            <a:pt x="0" y="336"/>
                          </a:cubicBezTo>
                        </a:path>
                      </a:pathLst>
                    </a:custGeom>
                    <a:solidFill>
                      <a:srgbClr val="66FF66"/>
                    </a:solidFill>
                    <a:ln w="28575">
                      <a:solidFill>
                        <a:srgbClr val="33CC33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 wrap="none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3027" name="Group 21"/>
                  <p:cNvGrpSpPr>
                    <a:grpSpLocks/>
                  </p:cNvGrpSpPr>
                  <p:nvPr/>
                </p:nvGrpSpPr>
                <p:grpSpPr bwMode="auto">
                  <a:xfrm rot="451181">
                    <a:off x="4785" y="3521"/>
                    <a:ext cx="136" cy="341"/>
                    <a:chOff x="4694" y="3475"/>
                    <a:chExt cx="136" cy="341"/>
                  </a:xfrm>
                </p:grpSpPr>
                <p:sp>
                  <p:nvSpPr>
                    <p:cNvPr id="13031" name="Freeform 22"/>
                    <p:cNvSpPr>
                      <a:spLocks/>
                    </p:cNvSpPr>
                    <p:nvPr/>
                  </p:nvSpPr>
                  <p:spPr bwMode="auto">
                    <a:xfrm>
                      <a:off x="4694" y="3475"/>
                      <a:ext cx="136" cy="318"/>
                    </a:xfrm>
                    <a:custGeom>
                      <a:avLst/>
                      <a:gdLst>
                        <a:gd name="T0" fmla="*/ 136 w 136"/>
                        <a:gd name="T1" fmla="*/ 0 h 318"/>
                        <a:gd name="T2" fmla="*/ 46 w 136"/>
                        <a:gd name="T3" fmla="*/ 137 h 318"/>
                        <a:gd name="T4" fmla="*/ 0 w 136"/>
                        <a:gd name="T5" fmla="*/ 318 h 318"/>
                        <a:gd name="T6" fmla="*/ 0 60000 65536"/>
                        <a:gd name="T7" fmla="*/ 0 60000 65536"/>
                        <a:gd name="T8" fmla="*/ 0 60000 65536"/>
                        <a:gd name="T9" fmla="*/ 0 w 136"/>
                        <a:gd name="T10" fmla="*/ 0 h 318"/>
                        <a:gd name="T11" fmla="*/ 136 w 136"/>
                        <a:gd name="T12" fmla="*/ 318 h 318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136" h="318">
                          <a:moveTo>
                            <a:pt x="136" y="0"/>
                          </a:moveTo>
                          <a:cubicBezTo>
                            <a:pt x="102" y="42"/>
                            <a:pt x="69" y="84"/>
                            <a:pt x="46" y="137"/>
                          </a:cubicBezTo>
                          <a:cubicBezTo>
                            <a:pt x="23" y="190"/>
                            <a:pt x="11" y="254"/>
                            <a:pt x="0" y="318"/>
                          </a:cubicBezTo>
                        </a:path>
                      </a:pathLst>
                    </a:custGeom>
                    <a:solidFill>
                      <a:srgbClr val="66FF66"/>
                    </a:solidFill>
                    <a:ln w="28575">
                      <a:solidFill>
                        <a:srgbClr val="33CC33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 wrap="none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3032" name="Freeform 23"/>
                    <p:cNvSpPr>
                      <a:spLocks/>
                    </p:cNvSpPr>
                    <p:nvPr/>
                  </p:nvSpPr>
                  <p:spPr bwMode="auto">
                    <a:xfrm>
                      <a:off x="4736" y="3480"/>
                      <a:ext cx="88" cy="336"/>
                    </a:xfrm>
                    <a:custGeom>
                      <a:avLst/>
                      <a:gdLst>
                        <a:gd name="T0" fmla="*/ 88 w 88"/>
                        <a:gd name="T1" fmla="*/ 0 h 336"/>
                        <a:gd name="T2" fmla="*/ 16 w 88"/>
                        <a:gd name="T3" fmla="*/ 200 h 336"/>
                        <a:gd name="T4" fmla="*/ 0 w 88"/>
                        <a:gd name="T5" fmla="*/ 336 h 336"/>
                        <a:gd name="T6" fmla="*/ 0 60000 65536"/>
                        <a:gd name="T7" fmla="*/ 0 60000 65536"/>
                        <a:gd name="T8" fmla="*/ 0 60000 65536"/>
                        <a:gd name="T9" fmla="*/ 0 w 88"/>
                        <a:gd name="T10" fmla="*/ 0 h 336"/>
                        <a:gd name="T11" fmla="*/ 88 w 88"/>
                        <a:gd name="T12" fmla="*/ 336 h 336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88" h="336">
                          <a:moveTo>
                            <a:pt x="88" y="0"/>
                          </a:moveTo>
                          <a:cubicBezTo>
                            <a:pt x="76" y="33"/>
                            <a:pt x="31" y="144"/>
                            <a:pt x="16" y="200"/>
                          </a:cubicBezTo>
                          <a:cubicBezTo>
                            <a:pt x="1" y="256"/>
                            <a:pt x="3" y="308"/>
                            <a:pt x="0" y="336"/>
                          </a:cubicBezTo>
                        </a:path>
                      </a:pathLst>
                    </a:custGeom>
                    <a:solidFill>
                      <a:srgbClr val="66FF66"/>
                    </a:solidFill>
                    <a:ln w="28575">
                      <a:solidFill>
                        <a:srgbClr val="33CC33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 wrap="none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3028" name="Group 24"/>
                  <p:cNvGrpSpPr>
                    <a:grpSpLocks/>
                  </p:cNvGrpSpPr>
                  <p:nvPr/>
                </p:nvGrpSpPr>
                <p:grpSpPr bwMode="auto">
                  <a:xfrm rot="1557406">
                    <a:off x="4921" y="3566"/>
                    <a:ext cx="136" cy="341"/>
                    <a:chOff x="4694" y="3475"/>
                    <a:chExt cx="136" cy="341"/>
                  </a:xfrm>
                </p:grpSpPr>
                <p:sp>
                  <p:nvSpPr>
                    <p:cNvPr id="13029" name="Freeform 25"/>
                    <p:cNvSpPr>
                      <a:spLocks/>
                    </p:cNvSpPr>
                    <p:nvPr/>
                  </p:nvSpPr>
                  <p:spPr bwMode="auto">
                    <a:xfrm>
                      <a:off x="4694" y="3475"/>
                      <a:ext cx="136" cy="318"/>
                    </a:xfrm>
                    <a:custGeom>
                      <a:avLst/>
                      <a:gdLst>
                        <a:gd name="T0" fmla="*/ 136 w 136"/>
                        <a:gd name="T1" fmla="*/ 0 h 318"/>
                        <a:gd name="T2" fmla="*/ 46 w 136"/>
                        <a:gd name="T3" fmla="*/ 137 h 318"/>
                        <a:gd name="T4" fmla="*/ 0 w 136"/>
                        <a:gd name="T5" fmla="*/ 318 h 318"/>
                        <a:gd name="T6" fmla="*/ 0 60000 65536"/>
                        <a:gd name="T7" fmla="*/ 0 60000 65536"/>
                        <a:gd name="T8" fmla="*/ 0 60000 65536"/>
                        <a:gd name="T9" fmla="*/ 0 w 136"/>
                        <a:gd name="T10" fmla="*/ 0 h 318"/>
                        <a:gd name="T11" fmla="*/ 136 w 136"/>
                        <a:gd name="T12" fmla="*/ 318 h 318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136" h="318">
                          <a:moveTo>
                            <a:pt x="136" y="0"/>
                          </a:moveTo>
                          <a:cubicBezTo>
                            <a:pt x="102" y="42"/>
                            <a:pt x="69" y="84"/>
                            <a:pt x="46" y="137"/>
                          </a:cubicBezTo>
                          <a:cubicBezTo>
                            <a:pt x="23" y="190"/>
                            <a:pt x="11" y="254"/>
                            <a:pt x="0" y="318"/>
                          </a:cubicBezTo>
                        </a:path>
                      </a:pathLst>
                    </a:custGeom>
                    <a:solidFill>
                      <a:srgbClr val="66FF66"/>
                    </a:solidFill>
                    <a:ln w="28575">
                      <a:solidFill>
                        <a:srgbClr val="33CC33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 wrap="none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3030" name="Freeform 26"/>
                    <p:cNvSpPr>
                      <a:spLocks/>
                    </p:cNvSpPr>
                    <p:nvPr/>
                  </p:nvSpPr>
                  <p:spPr bwMode="auto">
                    <a:xfrm>
                      <a:off x="4736" y="3480"/>
                      <a:ext cx="88" cy="336"/>
                    </a:xfrm>
                    <a:custGeom>
                      <a:avLst/>
                      <a:gdLst>
                        <a:gd name="T0" fmla="*/ 88 w 88"/>
                        <a:gd name="T1" fmla="*/ 0 h 336"/>
                        <a:gd name="T2" fmla="*/ 16 w 88"/>
                        <a:gd name="T3" fmla="*/ 200 h 336"/>
                        <a:gd name="T4" fmla="*/ 0 w 88"/>
                        <a:gd name="T5" fmla="*/ 336 h 336"/>
                        <a:gd name="T6" fmla="*/ 0 60000 65536"/>
                        <a:gd name="T7" fmla="*/ 0 60000 65536"/>
                        <a:gd name="T8" fmla="*/ 0 60000 65536"/>
                        <a:gd name="T9" fmla="*/ 0 w 88"/>
                        <a:gd name="T10" fmla="*/ 0 h 336"/>
                        <a:gd name="T11" fmla="*/ 88 w 88"/>
                        <a:gd name="T12" fmla="*/ 336 h 336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88" h="336">
                          <a:moveTo>
                            <a:pt x="88" y="0"/>
                          </a:moveTo>
                          <a:cubicBezTo>
                            <a:pt x="76" y="33"/>
                            <a:pt x="31" y="144"/>
                            <a:pt x="16" y="200"/>
                          </a:cubicBezTo>
                          <a:cubicBezTo>
                            <a:pt x="1" y="256"/>
                            <a:pt x="3" y="308"/>
                            <a:pt x="0" y="336"/>
                          </a:cubicBezTo>
                        </a:path>
                      </a:pathLst>
                    </a:custGeom>
                    <a:solidFill>
                      <a:srgbClr val="66FF66"/>
                    </a:solidFill>
                    <a:ln w="28575">
                      <a:solidFill>
                        <a:srgbClr val="33CC33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 wrap="none"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13016" name="Group 27"/>
                <p:cNvGrpSpPr>
                  <a:grpSpLocks/>
                </p:cNvGrpSpPr>
                <p:nvPr/>
              </p:nvGrpSpPr>
              <p:grpSpPr bwMode="auto">
                <a:xfrm rot="-519260">
                  <a:off x="4921" y="2704"/>
                  <a:ext cx="272" cy="205"/>
                  <a:chOff x="4694" y="3475"/>
                  <a:chExt cx="363" cy="432"/>
                </a:xfrm>
              </p:grpSpPr>
              <p:grpSp>
                <p:nvGrpSpPr>
                  <p:cNvPr id="13017" name="Group 28"/>
                  <p:cNvGrpSpPr>
                    <a:grpSpLocks/>
                  </p:cNvGrpSpPr>
                  <p:nvPr/>
                </p:nvGrpSpPr>
                <p:grpSpPr bwMode="auto">
                  <a:xfrm>
                    <a:off x="4694" y="3475"/>
                    <a:ext cx="136" cy="341"/>
                    <a:chOff x="4694" y="3475"/>
                    <a:chExt cx="136" cy="341"/>
                  </a:xfrm>
                </p:grpSpPr>
                <p:sp>
                  <p:nvSpPr>
                    <p:cNvPr id="13024" name="Freeform 29"/>
                    <p:cNvSpPr>
                      <a:spLocks/>
                    </p:cNvSpPr>
                    <p:nvPr/>
                  </p:nvSpPr>
                  <p:spPr bwMode="auto">
                    <a:xfrm>
                      <a:off x="4694" y="3475"/>
                      <a:ext cx="136" cy="318"/>
                    </a:xfrm>
                    <a:custGeom>
                      <a:avLst/>
                      <a:gdLst>
                        <a:gd name="T0" fmla="*/ 136 w 136"/>
                        <a:gd name="T1" fmla="*/ 0 h 318"/>
                        <a:gd name="T2" fmla="*/ 46 w 136"/>
                        <a:gd name="T3" fmla="*/ 137 h 318"/>
                        <a:gd name="T4" fmla="*/ 0 w 136"/>
                        <a:gd name="T5" fmla="*/ 318 h 318"/>
                        <a:gd name="T6" fmla="*/ 0 60000 65536"/>
                        <a:gd name="T7" fmla="*/ 0 60000 65536"/>
                        <a:gd name="T8" fmla="*/ 0 60000 65536"/>
                        <a:gd name="T9" fmla="*/ 0 w 136"/>
                        <a:gd name="T10" fmla="*/ 0 h 318"/>
                        <a:gd name="T11" fmla="*/ 136 w 136"/>
                        <a:gd name="T12" fmla="*/ 318 h 318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136" h="318">
                          <a:moveTo>
                            <a:pt x="136" y="0"/>
                          </a:moveTo>
                          <a:cubicBezTo>
                            <a:pt x="102" y="42"/>
                            <a:pt x="69" y="84"/>
                            <a:pt x="46" y="137"/>
                          </a:cubicBezTo>
                          <a:cubicBezTo>
                            <a:pt x="23" y="190"/>
                            <a:pt x="11" y="254"/>
                            <a:pt x="0" y="318"/>
                          </a:cubicBezTo>
                        </a:path>
                      </a:pathLst>
                    </a:custGeom>
                    <a:solidFill>
                      <a:srgbClr val="66FF66"/>
                    </a:solidFill>
                    <a:ln w="28575">
                      <a:solidFill>
                        <a:srgbClr val="33CC33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 wrap="none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3025" name="Freeform 30"/>
                    <p:cNvSpPr>
                      <a:spLocks/>
                    </p:cNvSpPr>
                    <p:nvPr/>
                  </p:nvSpPr>
                  <p:spPr bwMode="auto">
                    <a:xfrm>
                      <a:off x="4736" y="3480"/>
                      <a:ext cx="88" cy="336"/>
                    </a:xfrm>
                    <a:custGeom>
                      <a:avLst/>
                      <a:gdLst>
                        <a:gd name="T0" fmla="*/ 88 w 88"/>
                        <a:gd name="T1" fmla="*/ 0 h 336"/>
                        <a:gd name="T2" fmla="*/ 16 w 88"/>
                        <a:gd name="T3" fmla="*/ 200 h 336"/>
                        <a:gd name="T4" fmla="*/ 0 w 88"/>
                        <a:gd name="T5" fmla="*/ 336 h 336"/>
                        <a:gd name="T6" fmla="*/ 0 60000 65536"/>
                        <a:gd name="T7" fmla="*/ 0 60000 65536"/>
                        <a:gd name="T8" fmla="*/ 0 60000 65536"/>
                        <a:gd name="T9" fmla="*/ 0 w 88"/>
                        <a:gd name="T10" fmla="*/ 0 h 336"/>
                        <a:gd name="T11" fmla="*/ 88 w 88"/>
                        <a:gd name="T12" fmla="*/ 336 h 336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88" h="336">
                          <a:moveTo>
                            <a:pt x="88" y="0"/>
                          </a:moveTo>
                          <a:cubicBezTo>
                            <a:pt x="76" y="33"/>
                            <a:pt x="31" y="144"/>
                            <a:pt x="16" y="200"/>
                          </a:cubicBezTo>
                          <a:cubicBezTo>
                            <a:pt x="1" y="256"/>
                            <a:pt x="3" y="308"/>
                            <a:pt x="0" y="336"/>
                          </a:cubicBezTo>
                        </a:path>
                      </a:pathLst>
                    </a:custGeom>
                    <a:solidFill>
                      <a:srgbClr val="66FF66"/>
                    </a:solidFill>
                    <a:ln w="28575">
                      <a:solidFill>
                        <a:srgbClr val="33CC33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 wrap="none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3018" name="Group 31"/>
                  <p:cNvGrpSpPr>
                    <a:grpSpLocks/>
                  </p:cNvGrpSpPr>
                  <p:nvPr/>
                </p:nvGrpSpPr>
                <p:grpSpPr bwMode="auto">
                  <a:xfrm rot="451181">
                    <a:off x="4785" y="3521"/>
                    <a:ext cx="136" cy="341"/>
                    <a:chOff x="4694" y="3475"/>
                    <a:chExt cx="136" cy="341"/>
                  </a:xfrm>
                </p:grpSpPr>
                <p:sp>
                  <p:nvSpPr>
                    <p:cNvPr id="13022" name="Freeform 32"/>
                    <p:cNvSpPr>
                      <a:spLocks/>
                    </p:cNvSpPr>
                    <p:nvPr/>
                  </p:nvSpPr>
                  <p:spPr bwMode="auto">
                    <a:xfrm>
                      <a:off x="4694" y="3475"/>
                      <a:ext cx="136" cy="318"/>
                    </a:xfrm>
                    <a:custGeom>
                      <a:avLst/>
                      <a:gdLst>
                        <a:gd name="T0" fmla="*/ 136 w 136"/>
                        <a:gd name="T1" fmla="*/ 0 h 318"/>
                        <a:gd name="T2" fmla="*/ 46 w 136"/>
                        <a:gd name="T3" fmla="*/ 137 h 318"/>
                        <a:gd name="T4" fmla="*/ 0 w 136"/>
                        <a:gd name="T5" fmla="*/ 318 h 318"/>
                        <a:gd name="T6" fmla="*/ 0 60000 65536"/>
                        <a:gd name="T7" fmla="*/ 0 60000 65536"/>
                        <a:gd name="T8" fmla="*/ 0 60000 65536"/>
                        <a:gd name="T9" fmla="*/ 0 w 136"/>
                        <a:gd name="T10" fmla="*/ 0 h 318"/>
                        <a:gd name="T11" fmla="*/ 136 w 136"/>
                        <a:gd name="T12" fmla="*/ 318 h 318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136" h="318">
                          <a:moveTo>
                            <a:pt x="136" y="0"/>
                          </a:moveTo>
                          <a:cubicBezTo>
                            <a:pt x="102" y="42"/>
                            <a:pt x="69" y="84"/>
                            <a:pt x="46" y="137"/>
                          </a:cubicBezTo>
                          <a:cubicBezTo>
                            <a:pt x="23" y="190"/>
                            <a:pt x="11" y="254"/>
                            <a:pt x="0" y="318"/>
                          </a:cubicBezTo>
                        </a:path>
                      </a:pathLst>
                    </a:custGeom>
                    <a:solidFill>
                      <a:srgbClr val="66FF66"/>
                    </a:solidFill>
                    <a:ln w="28575">
                      <a:solidFill>
                        <a:srgbClr val="33CC33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 wrap="none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3023" name="Freeform 33"/>
                    <p:cNvSpPr>
                      <a:spLocks/>
                    </p:cNvSpPr>
                    <p:nvPr/>
                  </p:nvSpPr>
                  <p:spPr bwMode="auto">
                    <a:xfrm>
                      <a:off x="4736" y="3480"/>
                      <a:ext cx="88" cy="336"/>
                    </a:xfrm>
                    <a:custGeom>
                      <a:avLst/>
                      <a:gdLst>
                        <a:gd name="T0" fmla="*/ 88 w 88"/>
                        <a:gd name="T1" fmla="*/ 0 h 336"/>
                        <a:gd name="T2" fmla="*/ 16 w 88"/>
                        <a:gd name="T3" fmla="*/ 200 h 336"/>
                        <a:gd name="T4" fmla="*/ 0 w 88"/>
                        <a:gd name="T5" fmla="*/ 336 h 336"/>
                        <a:gd name="T6" fmla="*/ 0 60000 65536"/>
                        <a:gd name="T7" fmla="*/ 0 60000 65536"/>
                        <a:gd name="T8" fmla="*/ 0 60000 65536"/>
                        <a:gd name="T9" fmla="*/ 0 w 88"/>
                        <a:gd name="T10" fmla="*/ 0 h 336"/>
                        <a:gd name="T11" fmla="*/ 88 w 88"/>
                        <a:gd name="T12" fmla="*/ 336 h 336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88" h="336">
                          <a:moveTo>
                            <a:pt x="88" y="0"/>
                          </a:moveTo>
                          <a:cubicBezTo>
                            <a:pt x="76" y="33"/>
                            <a:pt x="31" y="144"/>
                            <a:pt x="16" y="200"/>
                          </a:cubicBezTo>
                          <a:cubicBezTo>
                            <a:pt x="1" y="256"/>
                            <a:pt x="3" y="308"/>
                            <a:pt x="0" y="336"/>
                          </a:cubicBezTo>
                        </a:path>
                      </a:pathLst>
                    </a:custGeom>
                    <a:solidFill>
                      <a:srgbClr val="66FF66"/>
                    </a:solidFill>
                    <a:ln w="28575">
                      <a:solidFill>
                        <a:srgbClr val="33CC33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 wrap="none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3019" name="Group 34"/>
                  <p:cNvGrpSpPr>
                    <a:grpSpLocks/>
                  </p:cNvGrpSpPr>
                  <p:nvPr/>
                </p:nvGrpSpPr>
                <p:grpSpPr bwMode="auto">
                  <a:xfrm rot="1557406">
                    <a:off x="4921" y="3566"/>
                    <a:ext cx="136" cy="341"/>
                    <a:chOff x="4694" y="3475"/>
                    <a:chExt cx="136" cy="341"/>
                  </a:xfrm>
                </p:grpSpPr>
                <p:sp>
                  <p:nvSpPr>
                    <p:cNvPr id="13020" name="Freeform 35"/>
                    <p:cNvSpPr>
                      <a:spLocks/>
                    </p:cNvSpPr>
                    <p:nvPr/>
                  </p:nvSpPr>
                  <p:spPr bwMode="auto">
                    <a:xfrm>
                      <a:off x="4694" y="3475"/>
                      <a:ext cx="136" cy="318"/>
                    </a:xfrm>
                    <a:custGeom>
                      <a:avLst/>
                      <a:gdLst>
                        <a:gd name="T0" fmla="*/ 136 w 136"/>
                        <a:gd name="T1" fmla="*/ 0 h 318"/>
                        <a:gd name="T2" fmla="*/ 46 w 136"/>
                        <a:gd name="T3" fmla="*/ 137 h 318"/>
                        <a:gd name="T4" fmla="*/ 0 w 136"/>
                        <a:gd name="T5" fmla="*/ 318 h 318"/>
                        <a:gd name="T6" fmla="*/ 0 60000 65536"/>
                        <a:gd name="T7" fmla="*/ 0 60000 65536"/>
                        <a:gd name="T8" fmla="*/ 0 60000 65536"/>
                        <a:gd name="T9" fmla="*/ 0 w 136"/>
                        <a:gd name="T10" fmla="*/ 0 h 318"/>
                        <a:gd name="T11" fmla="*/ 136 w 136"/>
                        <a:gd name="T12" fmla="*/ 318 h 318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136" h="318">
                          <a:moveTo>
                            <a:pt x="136" y="0"/>
                          </a:moveTo>
                          <a:cubicBezTo>
                            <a:pt x="102" y="42"/>
                            <a:pt x="69" y="84"/>
                            <a:pt x="46" y="137"/>
                          </a:cubicBezTo>
                          <a:cubicBezTo>
                            <a:pt x="23" y="190"/>
                            <a:pt x="11" y="254"/>
                            <a:pt x="0" y="318"/>
                          </a:cubicBezTo>
                        </a:path>
                      </a:pathLst>
                    </a:custGeom>
                    <a:solidFill>
                      <a:srgbClr val="66FF66"/>
                    </a:solidFill>
                    <a:ln w="28575">
                      <a:solidFill>
                        <a:srgbClr val="33CC33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 wrap="none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3021" name="Freeform 36"/>
                    <p:cNvSpPr>
                      <a:spLocks/>
                    </p:cNvSpPr>
                    <p:nvPr/>
                  </p:nvSpPr>
                  <p:spPr bwMode="auto">
                    <a:xfrm>
                      <a:off x="4736" y="3480"/>
                      <a:ext cx="88" cy="336"/>
                    </a:xfrm>
                    <a:custGeom>
                      <a:avLst/>
                      <a:gdLst>
                        <a:gd name="T0" fmla="*/ 88 w 88"/>
                        <a:gd name="T1" fmla="*/ 0 h 336"/>
                        <a:gd name="T2" fmla="*/ 16 w 88"/>
                        <a:gd name="T3" fmla="*/ 200 h 336"/>
                        <a:gd name="T4" fmla="*/ 0 w 88"/>
                        <a:gd name="T5" fmla="*/ 336 h 336"/>
                        <a:gd name="T6" fmla="*/ 0 60000 65536"/>
                        <a:gd name="T7" fmla="*/ 0 60000 65536"/>
                        <a:gd name="T8" fmla="*/ 0 60000 65536"/>
                        <a:gd name="T9" fmla="*/ 0 w 88"/>
                        <a:gd name="T10" fmla="*/ 0 h 336"/>
                        <a:gd name="T11" fmla="*/ 88 w 88"/>
                        <a:gd name="T12" fmla="*/ 336 h 336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88" h="336">
                          <a:moveTo>
                            <a:pt x="88" y="0"/>
                          </a:moveTo>
                          <a:cubicBezTo>
                            <a:pt x="76" y="33"/>
                            <a:pt x="31" y="144"/>
                            <a:pt x="16" y="200"/>
                          </a:cubicBezTo>
                          <a:cubicBezTo>
                            <a:pt x="1" y="256"/>
                            <a:pt x="3" y="308"/>
                            <a:pt x="0" y="336"/>
                          </a:cubicBezTo>
                        </a:path>
                      </a:pathLst>
                    </a:custGeom>
                    <a:solidFill>
                      <a:srgbClr val="66FF66"/>
                    </a:solidFill>
                    <a:ln w="28575">
                      <a:solidFill>
                        <a:srgbClr val="33CC33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 wrap="none"/>
                    <a:lstStyle/>
                    <a:p>
                      <a:endParaRPr lang="ru-RU"/>
                    </a:p>
                  </p:txBody>
                </p:sp>
              </p:grpSp>
            </p:grpSp>
          </p:grpSp>
          <p:grpSp>
            <p:nvGrpSpPr>
              <p:cNvPr id="3" name="Group 37"/>
              <p:cNvGrpSpPr>
                <a:grpSpLocks/>
              </p:cNvGrpSpPr>
              <p:nvPr/>
            </p:nvGrpSpPr>
            <p:grpSpPr bwMode="auto">
              <a:xfrm rot="21135134" flipH="1">
                <a:off x="3830" y="4024"/>
                <a:ext cx="544" cy="296"/>
                <a:chOff x="4649" y="2704"/>
                <a:chExt cx="544" cy="296"/>
              </a:xfrm>
            </p:grpSpPr>
            <p:grpSp>
              <p:nvGrpSpPr>
                <p:cNvPr id="12995" name="Group 38"/>
                <p:cNvGrpSpPr>
                  <a:grpSpLocks/>
                </p:cNvGrpSpPr>
                <p:nvPr/>
              </p:nvGrpSpPr>
              <p:grpSpPr bwMode="auto">
                <a:xfrm rot="20634609" flipH="1">
                  <a:off x="4649" y="2795"/>
                  <a:ext cx="272" cy="205"/>
                  <a:chOff x="4694" y="3475"/>
                  <a:chExt cx="363" cy="432"/>
                </a:xfrm>
              </p:grpSpPr>
              <p:grpSp>
                <p:nvGrpSpPr>
                  <p:cNvPr id="13006" name="Group 39"/>
                  <p:cNvGrpSpPr>
                    <a:grpSpLocks/>
                  </p:cNvGrpSpPr>
                  <p:nvPr/>
                </p:nvGrpSpPr>
                <p:grpSpPr bwMode="auto">
                  <a:xfrm>
                    <a:off x="4694" y="3475"/>
                    <a:ext cx="136" cy="341"/>
                    <a:chOff x="4694" y="3475"/>
                    <a:chExt cx="136" cy="341"/>
                  </a:xfrm>
                </p:grpSpPr>
                <p:sp>
                  <p:nvSpPr>
                    <p:cNvPr id="13013" name="Freeform 40"/>
                    <p:cNvSpPr>
                      <a:spLocks/>
                    </p:cNvSpPr>
                    <p:nvPr/>
                  </p:nvSpPr>
                  <p:spPr bwMode="auto">
                    <a:xfrm>
                      <a:off x="4694" y="3475"/>
                      <a:ext cx="136" cy="318"/>
                    </a:xfrm>
                    <a:custGeom>
                      <a:avLst/>
                      <a:gdLst>
                        <a:gd name="T0" fmla="*/ 136 w 136"/>
                        <a:gd name="T1" fmla="*/ 0 h 318"/>
                        <a:gd name="T2" fmla="*/ 46 w 136"/>
                        <a:gd name="T3" fmla="*/ 137 h 318"/>
                        <a:gd name="T4" fmla="*/ 0 w 136"/>
                        <a:gd name="T5" fmla="*/ 318 h 318"/>
                        <a:gd name="T6" fmla="*/ 0 60000 65536"/>
                        <a:gd name="T7" fmla="*/ 0 60000 65536"/>
                        <a:gd name="T8" fmla="*/ 0 60000 65536"/>
                        <a:gd name="T9" fmla="*/ 0 w 136"/>
                        <a:gd name="T10" fmla="*/ 0 h 318"/>
                        <a:gd name="T11" fmla="*/ 136 w 136"/>
                        <a:gd name="T12" fmla="*/ 318 h 318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136" h="318">
                          <a:moveTo>
                            <a:pt x="136" y="0"/>
                          </a:moveTo>
                          <a:cubicBezTo>
                            <a:pt x="102" y="42"/>
                            <a:pt x="69" y="84"/>
                            <a:pt x="46" y="137"/>
                          </a:cubicBezTo>
                          <a:cubicBezTo>
                            <a:pt x="23" y="190"/>
                            <a:pt x="11" y="254"/>
                            <a:pt x="0" y="318"/>
                          </a:cubicBezTo>
                        </a:path>
                      </a:pathLst>
                    </a:custGeom>
                    <a:solidFill>
                      <a:srgbClr val="66FF66"/>
                    </a:solidFill>
                    <a:ln w="28575">
                      <a:solidFill>
                        <a:srgbClr val="33CC33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 wrap="none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3014" name="Freeform 41"/>
                    <p:cNvSpPr>
                      <a:spLocks/>
                    </p:cNvSpPr>
                    <p:nvPr/>
                  </p:nvSpPr>
                  <p:spPr bwMode="auto">
                    <a:xfrm>
                      <a:off x="4736" y="3480"/>
                      <a:ext cx="88" cy="336"/>
                    </a:xfrm>
                    <a:custGeom>
                      <a:avLst/>
                      <a:gdLst>
                        <a:gd name="T0" fmla="*/ 88 w 88"/>
                        <a:gd name="T1" fmla="*/ 0 h 336"/>
                        <a:gd name="T2" fmla="*/ 16 w 88"/>
                        <a:gd name="T3" fmla="*/ 200 h 336"/>
                        <a:gd name="T4" fmla="*/ 0 w 88"/>
                        <a:gd name="T5" fmla="*/ 336 h 336"/>
                        <a:gd name="T6" fmla="*/ 0 60000 65536"/>
                        <a:gd name="T7" fmla="*/ 0 60000 65536"/>
                        <a:gd name="T8" fmla="*/ 0 60000 65536"/>
                        <a:gd name="T9" fmla="*/ 0 w 88"/>
                        <a:gd name="T10" fmla="*/ 0 h 336"/>
                        <a:gd name="T11" fmla="*/ 88 w 88"/>
                        <a:gd name="T12" fmla="*/ 336 h 336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88" h="336">
                          <a:moveTo>
                            <a:pt x="88" y="0"/>
                          </a:moveTo>
                          <a:cubicBezTo>
                            <a:pt x="76" y="33"/>
                            <a:pt x="31" y="144"/>
                            <a:pt x="16" y="200"/>
                          </a:cubicBezTo>
                          <a:cubicBezTo>
                            <a:pt x="1" y="256"/>
                            <a:pt x="3" y="308"/>
                            <a:pt x="0" y="336"/>
                          </a:cubicBezTo>
                        </a:path>
                      </a:pathLst>
                    </a:custGeom>
                    <a:solidFill>
                      <a:srgbClr val="66FF66"/>
                    </a:solidFill>
                    <a:ln w="28575">
                      <a:solidFill>
                        <a:srgbClr val="33CC33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 wrap="none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3007" name="Group 42"/>
                  <p:cNvGrpSpPr>
                    <a:grpSpLocks/>
                  </p:cNvGrpSpPr>
                  <p:nvPr/>
                </p:nvGrpSpPr>
                <p:grpSpPr bwMode="auto">
                  <a:xfrm rot="451181">
                    <a:off x="4785" y="3521"/>
                    <a:ext cx="136" cy="341"/>
                    <a:chOff x="4694" y="3475"/>
                    <a:chExt cx="136" cy="341"/>
                  </a:xfrm>
                </p:grpSpPr>
                <p:sp>
                  <p:nvSpPr>
                    <p:cNvPr id="13011" name="Freeform 43"/>
                    <p:cNvSpPr>
                      <a:spLocks/>
                    </p:cNvSpPr>
                    <p:nvPr/>
                  </p:nvSpPr>
                  <p:spPr bwMode="auto">
                    <a:xfrm>
                      <a:off x="4694" y="3475"/>
                      <a:ext cx="136" cy="318"/>
                    </a:xfrm>
                    <a:custGeom>
                      <a:avLst/>
                      <a:gdLst>
                        <a:gd name="T0" fmla="*/ 136 w 136"/>
                        <a:gd name="T1" fmla="*/ 0 h 318"/>
                        <a:gd name="T2" fmla="*/ 46 w 136"/>
                        <a:gd name="T3" fmla="*/ 137 h 318"/>
                        <a:gd name="T4" fmla="*/ 0 w 136"/>
                        <a:gd name="T5" fmla="*/ 318 h 318"/>
                        <a:gd name="T6" fmla="*/ 0 60000 65536"/>
                        <a:gd name="T7" fmla="*/ 0 60000 65536"/>
                        <a:gd name="T8" fmla="*/ 0 60000 65536"/>
                        <a:gd name="T9" fmla="*/ 0 w 136"/>
                        <a:gd name="T10" fmla="*/ 0 h 318"/>
                        <a:gd name="T11" fmla="*/ 136 w 136"/>
                        <a:gd name="T12" fmla="*/ 318 h 318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136" h="318">
                          <a:moveTo>
                            <a:pt x="136" y="0"/>
                          </a:moveTo>
                          <a:cubicBezTo>
                            <a:pt x="102" y="42"/>
                            <a:pt x="69" y="84"/>
                            <a:pt x="46" y="137"/>
                          </a:cubicBezTo>
                          <a:cubicBezTo>
                            <a:pt x="23" y="190"/>
                            <a:pt x="11" y="254"/>
                            <a:pt x="0" y="318"/>
                          </a:cubicBezTo>
                        </a:path>
                      </a:pathLst>
                    </a:custGeom>
                    <a:solidFill>
                      <a:srgbClr val="66FF66"/>
                    </a:solidFill>
                    <a:ln w="28575">
                      <a:solidFill>
                        <a:srgbClr val="33CC33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 wrap="none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3012" name="Freeform 44"/>
                    <p:cNvSpPr>
                      <a:spLocks/>
                    </p:cNvSpPr>
                    <p:nvPr/>
                  </p:nvSpPr>
                  <p:spPr bwMode="auto">
                    <a:xfrm>
                      <a:off x="4736" y="3480"/>
                      <a:ext cx="88" cy="336"/>
                    </a:xfrm>
                    <a:custGeom>
                      <a:avLst/>
                      <a:gdLst>
                        <a:gd name="T0" fmla="*/ 88 w 88"/>
                        <a:gd name="T1" fmla="*/ 0 h 336"/>
                        <a:gd name="T2" fmla="*/ 16 w 88"/>
                        <a:gd name="T3" fmla="*/ 200 h 336"/>
                        <a:gd name="T4" fmla="*/ 0 w 88"/>
                        <a:gd name="T5" fmla="*/ 336 h 336"/>
                        <a:gd name="T6" fmla="*/ 0 60000 65536"/>
                        <a:gd name="T7" fmla="*/ 0 60000 65536"/>
                        <a:gd name="T8" fmla="*/ 0 60000 65536"/>
                        <a:gd name="T9" fmla="*/ 0 w 88"/>
                        <a:gd name="T10" fmla="*/ 0 h 336"/>
                        <a:gd name="T11" fmla="*/ 88 w 88"/>
                        <a:gd name="T12" fmla="*/ 336 h 336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88" h="336">
                          <a:moveTo>
                            <a:pt x="88" y="0"/>
                          </a:moveTo>
                          <a:cubicBezTo>
                            <a:pt x="76" y="33"/>
                            <a:pt x="31" y="144"/>
                            <a:pt x="16" y="200"/>
                          </a:cubicBezTo>
                          <a:cubicBezTo>
                            <a:pt x="1" y="256"/>
                            <a:pt x="3" y="308"/>
                            <a:pt x="0" y="336"/>
                          </a:cubicBezTo>
                        </a:path>
                      </a:pathLst>
                    </a:custGeom>
                    <a:solidFill>
                      <a:srgbClr val="66FF66"/>
                    </a:solidFill>
                    <a:ln w="28575">
                      <a:solidFill>
                        <a:srgbClr val="33CC33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 wrap="none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3008" name="Group 45"/>
                  <p:cNvGrpSpPr>
                    <a:grpSpLocks/>
                  </p:cNvGrpSpPr>
                  <p:nvPr/>
                </p:nvGrpSpPr>
                <p:grpSpPr bwMode="auto">
                  <a:xfrm rot="1557406">
                    <a:off x="4921" y="3566"/>
                    <a:ext cx="136" cy="341"/>
                    <a:chOff x="4694" y="3475"/>
                    <a:chExt cx="136" cy="341"/>
                  </a:xfrm>
                </p:grpSpPr>
                <p:sp>
                  <p:nvSpPr>
                    <p:cNvPr id="13009" name="Freeform 46"/>
                    <p:cNvSpPr>
                      <a:spLocks/>
                    </p:cNvSpPr>
                    <p:nvPr/>
                  </p:nvSpPr>
                  <p:spPr bwMode="auto">
                    <a:xfrm>
                      <a:off x="4694" y="3475"/>
                      <a:ext cx="136" cy="318"/>
                    </a:xfrm>
                    <a:custGeom>
                      <a:avLst/>
                      <a:gdLst>
                        <a:gd name="T0" fmla="*/ 136 w 136"/>
                        <a:gd name="T1" fmla="*/ 0 h 318"/>
                        <a:gd name="T2" fmla="*/ 46 w 136"/>
                        <a:gd name="T3" fmla="*/ 137 h 318"/>
                        <a:gd name="T4" fmla="*/ 0 w 136"/>
                        <a:gd name="T5" fmla="*/ 318 h 318"/>
                        <a:gd name="T6" fmla="*/ 0 60000 65536"/>
                        <a:gd name="T7" fmla="*/ 0 60000 65536"/>
                        <a:gd name="T8" fmla="*/ 0 60000 65536"/>
                        <a:gd name="T9" fmla="*/ 0 w 136"/>
                        <a:gd name="T10" fmla="*/ 0 h 318"/>
                        <a:gd name="T11" fmla="*/ 136 w 136"/>
                        <a:gd name="T12" fmla="*/ 318 h 318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136" h="318">
                          <a:moveTo>
                            <a:pt x="136" y="0"/>
                          </a:moveTo>
                          <a:cubicBezTo>
                            <a:pt x="102" y="42"/>
                            <a:pt x="69" y="84"/>
                            <a:pt x="46" y="137"/>
                          </a:cubicBezTo>
                          <a:cubicBezTo>
                            <a:pt x="23" y="190"/>
                            <a:pt x="11" y="254"/>
                            <a:pt x="0" y="318"/>
                          </a:cubicBezTo>
                        </a:path>
                      </a:pathLst>
                    </a:custGeom>
                    <a:solidFill>
                      <a:srgbClr val="66FF66"/>
                    </a:solidFill>
                    <a:ln w="28575">
                      <a:solidFill>
                        <a:srgbClr val="33CC33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 wrap="none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3010" name="Freeform 47"/>
                    <p:cNvSpPr>
                      <a:spLocks/>
                    </p:cNvSpPr>
                    <p:nvPr/>
                  </p:nvSpPr>
                  <p:spPr bwMode="auto">
                    <a:xfrm>
                      <a:off x="4736" y="3480"/>
                      <a:ext cx="88" cy="336"/>
                    </a:xfrm>
                    <a:custGeom>
                      <a:avLst/>
                      <a:gdLst>
                        <a:gd name="T0" fmla="*/ 88 w 88"/>
                        <a:gd name="T1" fmla="*/ 0 h 336"/>
                        <a:gd name="T2" fmla="*/ 16 w 88"/>
                        <a:gd name="T3" fmla="*/ 200 h 336"/>
                        <a:gd name="T4" fmla="*/ 0 w 88"/>
                        <a:gd name="T5" fmla="*/ 336 h 336"/>
                        <a:gd name="T6" fmla="*/ 0 60000 65536"/>
                        <a:gd name="T7" fmla="*/ 0 60000 65536"/>
                        <a:gd name="T8" fmla="*/ 0 60000 65536"/>
                        <a:gd name="T9" fmla="*/ 0 w 88"/>
                        <a:gd name="T10" fmla="*/ 0 h 336"/>
                        <a:gd name="T11" fmla="*/ 88 w 88"/>
                        <a:gd name="T12" fmla="*/ 336 h 336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88" h="336">
                          <a:moveTo>
                            <a:pt x="88" y="0"/>
                          </a:moveTo>
                          <a:cubicBezTo>
                            <a:pt x="76" y="33"/>
                            <a:pt x="31" y="144"/>
                            <a:pt x="16" y="200"/>
                          </a:cubicBezTo>
                          <a:cubicBezTo>
                            <a:pt x="1" y="256"/>
                            <a:pt x="3" y="308"/>
                            <a:pt x="0" y="336"/>
                          </a:cubicBezTo>
                        </a:path>
                      </a:pathLst>
                    </a:custGeom>
                    <a:solidFill>
                      <a:srgbClr val="66FF66"/>
                    </a:solidFill>
                    <a:ln w="28575">
                      <a:solidFill>
                        <a:srgbClr val="33CC33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 wrap="none"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12996" name="Group 48"/>
                <p:cNvGrpSpPr>
                  <a:grpSpLocks/>
                </p:cNvGrpSpPr>
                <p:nvPr/>
              </p:nvGrpSpPr>
              <p:grpSpPr bwMode="auto">
                <a:xfrm rot="-519260">
                  <a:off x="4921" y="2704"/>
                  <a:ext cx="272" cy="205"/>
                  <a:chOff x="4694" y="3475"/>
                  <a:chExt cx="363" cy="432"/>
                </a:xfrm>
              </p:grpSpPr>
              <p:grpSp>
                <p:nvGrpSpPr>
                  <p:cNvPr id="12997" name="Group 49"/>
                  <p:cNvGrpSpPr>
                    <a:grpSpLocks/>
                  </p:cNvGrpSpPr>
                  <p:nvPr/>
                </p:nvGrpSpPr>
                <p:grpSpPr bwMode="auto">
                  <a:xfrm>
                    <a:off x="4694" y="3475"/>
                    <a:ext cx="136" cy="341"/>
                    <a:chOff x="4694" y="3475"/>
                    <a:chExt cx="136" cy="341"/>
                  </a:xfrm>
                </p:grpSpPr>
                <p:sp>
                  <p:nvSpPr>
                    <p:cNvPr id="13004" name="Freeform 50"/>
                    <p:cNvSpPr>
                      <a:spLocks/>
                    </p:cNvSpPr>
                    <p:nvPr/>
                  </p:nvSpPr>
                  <p:spPr bwMode="auto">
                    <a:xfrm>
                      <a:off x="4694" y="3475"/>
                      <a:ext cx="136" cy="318"/>
                    </a:xfrm>
                    <a:custGeom>
                      <a:avLst/>
                      <a:gdLst>
                        <a:gd name="T0" fmla="*/ 136 w 136"/>
                        <a:gd name="T1" fmla="*/ 0 h 318"/>
                        <a:gd name="T2" fmla="*/ 46 w 136"/>
                        <a:gd name="T3" fmla="*/ 137 h 318"/>
                        <a:gd name="T4" fmla="*/ 0 w 136"/>
                        <a:gd name="T5" fmla="*/ 318 h 318"/>
                        <a:gd name="T6" fmla="*/ 0 60000 65536"/>
                        <a:gd name="T7" fmla="*/ 0 60000 65536"/>
                        <a:gd name="T8" fmla="*/ 0 60000 65536"/>
                        <a:gd name="T9" fmla="*/ 0 w 136"/>
                        <a:gd name="T10" fmla="*/ 0 h 318"/>
                        <a:gd name="T11" fmla="*/ 136 w 136"/>
                        <a:gd name="T12" fmla="*/ 318 h 318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136" h="318">
                          <a:moveTo>
                            <a:pt x="136" y="0"/>
                          </a:moveTo>
                          <a:cubicBezTo>
                            <a:pt x="102" y="42"/>
                            <a:pt x="69" y="84"/>
                            <a:pt x="46" y="137"/>
                          </a:cubicBezTo>
                          <a:cubicBezTo>
                            <a:pt x="23" y="190"/>
                            <a:pt x="11" y="254"/>
                            <a:pt x="0" y="318"/>
                          </a:cubicBezTo>
                        </a:path>
                      </a:pathLst>
                    </a:custGeom>
                    <a:solidFill>
                      <a:srgbClr val="66FF66"/>
                    </a:solidFill>
                    <a:ln w="28575">
                      <a:solidFill>
                        <a:srgbClr val="33CC33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 wrap="none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3005" name="Freeform 51"/>
                    <p:cNvSpPr>
                      <a:spLocks/>
                    </p:cNvSpPr>
                    <p:nvPr/>
                  </p:nvSpPr>
                  <p:spPr bwMode="auto">
                    <a:xfrm>
                      <a:off x="4736" y="3480"/>
                      <a:ext cx="88" cy="336"/>
                    </a:xfrm>
                    <a:custGeom>
                      <a:avLst/>
                      <a:gdLst>
                        <a:gd name="T0" fmla="*/ 88 w 88"/>
                        <a:gd name="T1" fmla="*/ 0 h 336"/>
                        <a:gd name="T2" fmla="*/ 16 w 88"/>
                        <a:gd name="T3" fmla="*/ 200 h 336"/>
                        <a:gd name="T4" fmla="*/ 0 w 88"/>
                        <a:gd name="T5" fmla="*/ 336 h 336"/>
                        <a:gd name="T6" fmla="*/ 0 60000 65536"/>
                        <a:gd name="T7" fmla="*/ 0 60000 65536"/>
                        <a:gd name="T8" fmla="*/ 0 60000 65536"/>
                        <a:gd name="T9" fmla="*/ 0 w 88"/>
                        <a:gd name="T10" fmla="*/ 0 h 336"/>
                        <a:gd name="T11" fmla="*/ 88 w 88"/>
                        <a:gd name="T12" fmla="*/ 336 h 336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88" h="336">
                          <a:moveTo>
                            <a:pt x="88" y="0"/>
                          </a:moveTo>
                          <a:cubicBezTo>
                            <a:pt x="76" y="33"/>
                            <a:pt x="31" y="144"/>
                            <a:pt x="16" y="200"/>
                          </a:cubicBezTo>
                          <a:cubicBezTo>
                            <a:pt x="1" y="256"/>
                            <a:pt x="3" y="308"/>
                            <a:pt x="0" y="336"/>
                          </a:cubicBezTo>
                        </a:path>
                      </a:pathLst>
                    </a:custGeom>
                    <a:solidFill>
                      <a:srgbClr val="66FF66"/>
                    </a:solidFill>
                    <a:ln w="28575">
                      <a:solidFill>
                        <a:srgbClr val="33CC33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 wrap="none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2998" name="Group 52"/>
                  <p:cNvGrpSpPr>
                    <a:grpSpLocks/>
                  </p:cNvGrpSpPr>
                  <p:nvPr/>
                </p:nvGrpSpPr>
                <p:grpSpPr bwMode="auto">
                  <a:xfrm rot="451181">
                    <a:off x="4785" y="3521"/>
                    <a:ext cx="136" cy="341"/>
                    <a:chOff x="4694" y="3475"/>
                    <a:chExt cx="136" cy="341"/>
                  </a:xfrm>
                </p:grpSpPr>
                <p:sp>
                  <p:nvSpPr>
                    <p:cNvPr id="13002" name="Freeform 53"/>
                    <p:cNvSpPr>
                      <a:spLocks/>
                    </p:cNvSpPr>
                    <p:nvPr/>
                  </p:nvSpPr>
                  <p:spPr bwMode="auto">
                    <a:xfrm>
                      <a:off x="4694" y="3475"/>
                      <a:ext cx="136" cy="318"/>
                    </a:xfrm>
                    <a:custGeom>
                      <a:avLst/>
                      <a:gdLst>
                        <a:gd name="T0" fmla="*/ 136 w 136"/>
                        <a:gd name="T1" fmla="*/ 0 h 318"/>
                        <a:gd name="T2" fmla="*/ 46 w 136"/>
                        <a:gd name="T3" fmla="*/ 137 h 318"/>
                        <a:gd name="T4" fmla="*/ 0 w 136"/>
                        <a:gd name="T5" fmla="*/ 318 h 318"/>
                        <a:gd name="T6" fmla="*/ 0 60000 65536"/>
                        <a:gd name="T7" fmla="*/ 0 60000 65536"/>
                        <a:gd name="T8" fmla="*/ 0 60000 65536"/>
                        <a:gd name="T9" fmla="*/ 0 w 136"/>
                        <a:gd name="T10" fmla="*/ 0 h 318"/>
                        <a:gd name="T11" fmla="*/ 136 w 136"/>
                        <a:gd name="T12" fmla="*/ 318 h 318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136" h="318">
                          <a:moveTo>
                            <a:pt x="136" y="0"/>
                          </a:moveTo>
                          <a:cubicBezTo>
                            <a:pt x="102" y="42"/>
                            <a:pt x="69" y="84"/>
                            <a:pt x="46" y="137"/>
                          </a:cubicBezTo>
                          <a:cubicBezTo>
                            <a:pt x="23" y="190"/>
                            <a:pt x="11" y="254"/>
                            <a:pt x="0" y="318"/>
                          </a:cubicBezTo>
                        </a:path>
                      </a:pathLst>
                    </a:custGeom>
                    <a:solidFill>
                      <a:srgbClr val="66FF66"/>
                    </a:solidFill>
                    <a:ln w="28575">
                      <a:solidFill>
                        <a:srgbClr val="33CC33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 wrap="none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3003" name="Freeform 54"/>
                    <p:cNvSpPr>
                      <a:spLocks/>
                    </p:cNvSpPr>
                    <p:nvPr/>
                  </p:nvSpPr>
                  <p:spPr bwMode="auto">
                    <a:xfrm>
                      <a:off x="4736" y="3480"/>
                      <a:ext cx="88" cy="336"/>
                    </a:xfrm>
                    <a:custGeom>
                      <a:avLst/>
                      <a:gdLst>
                        <a:gd name="T0" fmla="*/ 88 w 88"/>
                        <a:gd name="T1" fmla="*/ 0 h 336"/>
                        <a:gd name="T2" fmla="*/ 16 w 88"/>
                        <a:gd name="T3" fmla="*/ 200 h 336"/>
                        <a:gd name="T4" fmla="*/ 0 w 88"/>
                        <a:gd name="T5" fmla="*/ 336 h 336"/>
                        <a:gd name="T6" fmla="*/ 0 60000 65536"/>
                        <a:gd name="T7" fmla="*/ 0 60000 65536"/>
                        <a:gd name="T8" fmla="*/ 0 60000 65536"/>
                        <a:gd name="T9" fmla="*/ 0 w 88"/>
                        <a:gd name="T10" fmla="*/ 0 h 336"/>
                        <a:gd name="T11" fmla="*/ 88 w 88"/>
                        <a:gd name="T12" fmla="*/ 336 h 336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88" h="336">
                          <a:moveTo>
                            <a:pt x="88" y="0"/>
                          </a:moveTo>
                          <a:cubicBezTo>
                            <a:pt x="76" y="33"/>
                            <a:pt x="31" y="144"/>
                            <a:pt x="16" y="200"/>
                          </a:cubicBezTo>
                          <a:cubicBezTo>
                            <a:pt x="1" y="256"/>
                            <a:pt x="3" y="308"/>
                            <a:pt x="0" y="336"/>
                          </a:cubicBezTo>
                        </a:path>
                      </a:pathLst>
                    </a:custGeom>
                    <a:solidFill>
                      <a:srgbClr val="66FF66"/>
                    </a:solidFill>
                    <a:ln w="28575">
                      <a:solidFill>
                        <a:srgbClr val="33CC33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 wrap="none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2999" name="Group 55"/>
                  <p:cNvGrpSpPr>
                    <a:grpSpLocks/>
                  </p:cNvGrpSpPr>
                  <p:nvPr/>
                </p:nvGrpSpPr>
                <p:grpSpPr bwMode="auto">
                  <a:xfrm rot="1557406">
                    <a:off x="4921" y="3566"/>
                    <a:ext cx="136" cy="341"/>
                    <a:chOff x="4694" y="3475"/>
                    <a:chExt cx="136" cy="341"/>
                  </a:xfrm>
                </p:grpSpPr>
                <p:sp>
                  <p:nvSpPr>
                    <p:cNvPr id="13000" name="Freeform 56"/>
                    <p:cNvSpPr>
                      <a:spLocks/>
                    </p:cNvSpPr>
                    <p:nvPr/>
                  </p:nvSpPr>
                  <p:spPr bwMode="auto">
                    <a:xfrm>
                      <a:off x="4694" y="3475"/>
                      <a:ext cx="136" cy="318"/>
                    </a:xfrm>
                    <a:custGeom>
                      <a:avLst/>
                      <a:gdLst>
                        <a:gd name="T0" fmla="*/ 136 w 136"/>
                        <a:gd name="T1" fmla="*/ 0 h 318"/>
                        <a:gd name="T2" fmla="*/ 46 w 136"/>
                        <a:gd name="T3" fmla="*/ 137 h 318"/>
                        <a:gd name="T4" fmla="*/ 0 w 136"/>
                        <a:gd name="T5" fmla="*/ 318 h 318"/>
                        <a:gd name="T6" fmla="*/ 0 60000 65536"/>
                        <a:gd name="T7" fmla="*/ 0 60000 65536"/>
                        <a:gd name="T8" fmla="*/ 0 60000 65536"/>
                        <a:gd name="T9" fmla="*/ 0 w 136"/>
                        <a:gd name="T10" fmla="*/ 0 h 318"/>
                        <a:gd name="T11" fmla="*/ 136 w 136"/>
                        <a:gd name="T12" fmla="*/ 318 h 318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136" h="318">
                          <a:moveTo>
                            <a:pt x="136" y="0"/>
                          </a:moveTo>
                          <a:cubicBezTo>
                            <a:pt x="102" y="42"/>
                            <a:pt x="69" y="84"/>
                            <a:pt x="46" y="137"/>
                          </a:cubicBezTo>
                          <a:cubicBezTo>
                            <a:pt x="23" y="190"/>
                            <a:pt x="11" y="254"/>
                            <a:pt x="0" y="318"/>
                          </a:cubicBezTo>
                        </a:path>
                      </a:pathLst>
                    </a:custGeom>
                    <a:solidFill>
                      <a:srgbClr val="66FF66"/>
                    </a:solidFill>
                    <a:ln w="28575">
                      <a:solidFill>
                        <a:srgbClr val="33CC33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 wrap="none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3001" name="Freeform 57"/>
                    <p:cNvSpPr>
                      <a:spLocks/>
                    </p:cNvSpPr>
                    <p:nvPr/>
                  </p:nvSpPr>
                  <p:spPr bwMode="auto">
                    <a:xfrm>
                      <a:off x="4736" y="3480"/>
                      <a:ext cx="88" cy="336"/>
                    </a:xfrm>
                    <a:custGeom>
                      <a:avLst/>
                      <a:gdLst>
                        <a:gd name="T0" fmla="*/ 88 w 88"/>
                        <a:gd name="T1" fmla="*/ 0 h 336"/>
                        <a:gd name="T2" fmla="*/ 16 w 88"/>
                        <a:gd name="T3" fmla="*/ 200 h 336"/>
                        <a:gd name="T4" fmla="*/ 0 w 88"/>
                        <a:gd name="T5" fmla="*/ 336 h 336"/>
                        <a:gd name="T6" fmla="*/ 0 60000 65536"/>
                        <a:gd name="T7" fmla="*/ 0 60000 65536"/>
                        <a:gd name="T8" fmla="*/ 0 60000 65536"/>
                        <a:gd name="T9" fmla="*/ 0 w 88"/>
                        <a:gd name="T10" fmla="*/ 0 h 336"/>
                        <a:gd name="T11" fmla="*/ 88 w 88"/>
                        <a:gd name="T12" fmla="*/ 336 h 336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88" h="336">
                          <a:moveTo>
                            <a:pt x="88" y="0"/>
                          </a:moveTo>
                          <a:cubicBezTo>
                            <a:pt x="76" y="33"/>
                            <a:pt x="31" y="144"/>
                            <a:pt x="16" y="200"/>
                          </a:cubicBezTo>
                          <a:cubicBezTo>
                            <a:pt x="1" y="256"/>
                            <a:pt x="3" y="308"/>
                            <a:pt x="0" y="336"/>
                          </a:cubicBezTo>
                        </a:path>
                      </a:pathLst>
                    </a:custGeom>
                    <a:solidFill>
                      <a:srgbClr val="66FF66"/>
                    </a:solidFill>
                    <a:ln w="28575">
                      <a:solidFill>
                        <a:srgbClr val="33CC33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 wrap="none"/>
                    <a:lstStyle/>
                    <a:p>
                      <a:endParaRPr lang="ru-RU"/>
                    </a:p>
                  </p:txBody>
                </p:sp>
              </p:grpSp>
            </p:grpSp>
          </p:grpSp>
        </p:grpSp>
        <p:grpSp>
          <p:nvGrpSpPr>
            <p:cNvPr id="12450" name="Group 58"/>
            <p:cNvGrpSpPr>
              <a:grpSpLocks/>
            </p:cNvGrpSpPr>
            <p:nvPr/>
          </p:nvGrpSpPr>
          <p:grpSpPr bwMode="auto">
            <a:xfrm>
              <a:off x="47" y="3392"/>
              <a:ext cx="1021" cy="296"/>
              <a:chOff x="3353" y="4024"/>
              <a:chExt cx="1021" cy="296"/>
            </a:xfrm>
          </p:grpSpPr>
          <p:grpSp>
            <p:nvGrpSpPr>
              <p:cNvPr id="12951" name="Group 59"/>
              <p:cNvGrpSpPr>
                <a:grpSpLocks/>
              </p:cNvGrpSpPr>
              <p:nvPr/>
            </p:nvGrpSpPr>
            <p:grpSpPr bwMode="auto">
              <a:xfrm rot="464866">
                <a:off x="3353" y="4024"/>
                <a:ext cx="544" cy="296"/>
                <a:chOff x="4649" y="2704"/>
                <a:chExt cx="544" cy="296"/>
              </a:xfrm>
            </p:grpSpPr>
            <p:grpSp>
              <p:nvGrpSpPr>
                <p:cNvPr id="12973" name="Group 60"/>
                <p:cNvGrpSpPr>
                  <a:grpSpLocks/>
                </p:cNvGrpSpPr>
                <p:nvPr/>
              </p:nvGrpSpPr>
              <p:grpSpPr bwMode="auto">
                <a:xfrm rot="20634609" flipH="1">
                  <a:off x="4649" y="2795"/>
                  <a:ext cx="272" cy="205"/>
                  <a:chOff x="4694" y="3475"/>
                  <a:chExt cx="363" cy="432"/>
                </a:xfrm>
              </p:grpSpPr>
              <p:grpSp>
                <p:nvGrpSpPr>
                  <p:cNvPr id="12984" name="Group 61"/>
                  <p:cNvGrpSpPr>
                    <a:grpSpLocks/>
                  </p:cNvGrpSpPr>
                  <p:nvPr/>
                </p:nvGrpSpPr>
                <p:grpSpPr bwMode="auto">
                  <a:xfrm>
                    <a:off x="4694" y="3475"/>
                    <a:ext cx="136" cy="341"/>
                    <a:chOff x="4694" y="3475"/>
                    <a:chExt cx="136" cy="341"/>
                  </a:xfrm>
                </p:grpSpPr>
                <p:sp>
                  <p:nvSpPr>
                    <p:cNvPr id="12991" name="Freeform 62"/>
                    <p:cNvSpPr>
                      <a:spLocks/>
                    </p:cNvSpPr>
                    <p:nvPr/>
                  </p:nvSpPr>
                  <p:spPr bwMode="auto">
                    <a:xfrm>
                      <a:off x="4694" y="3475"/>
                      <a:ext cx="136" cy="318"/>
                    </a:xfrm>
                    <a:custGeom>
                      <a:avLst/>
                      <a:gdLst>
                        <a:gd name="T0" fmla="*/ 136 w 136"/>
                        <a:gd name="T1" fmla="*/ 0 h 318"/>
                        <a:gd name="T2" fmla="*/ 46 w 136"/>
                        <a:gd name="T3" fmla="*/ 137 h 318"/>
                        <a:gd name="T4" fmla="*/ 0 w 136"/>
                        <a:gd name="T5" fmla="*/ 318 h 318"/>
                        <a:gd name="T6" fmla="*/ 0 60000 65536"/>
                        <a:gd name="T7" fmla="*/ 0 60000 65536"/>
                        <a:gd name="T8" fmla="*/ 0 60000 65536"/>
                        <a:gd name="T9" fmla="*/ 0 w 136"/>
                        <a:gd name="T10" fmla="*/ 0 h 318"/>
                        <a:gd name="T11" fmla="*/ 136 w 136"/>
                        <a:gd name="T12" fmla="*/ 318 h 318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136" h="318">
                          <a:moveTo>
                            <a:pt x="136" y="0"/>
                          </a:moveTo>
                          <a:cubicBezTo>
                            <a:pt x="102" y="42"/>
                            <a:pt x="69" y="84"/>
                            <a:pt x="46" y="137"/>
                          </a:cubicBezTo>
                          <a:cubicBezTo>
                            <a:pt x="23" y="190"/>
                            <a:pt x="11" y="254"/>
                            <a:pt x="0" y="318"/>
                          </a:cubicBezTo>
                        </a:path>
                      </a:pathLst>
                    </a:custGeom>
                    <a:solidFill>
                      <a:srgbClr val="66FF66"/>
                    </a:solidFill>
                    <a:ln w="28575">
                      <a:solidFill>
                        <a:srgbClr val="33CC33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 wrap="none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2992" name="Freeform 63"/>
                    <p:cNvSpPr>
                      <a:spLocks/>
                    </p:cNvSpPr>
                    <p:nvPr/>
                  </p:nvSpPr>
                  <p:spPr bwMode="auto">
                    <a:xfrm>
                      <a:off x="4736" y="3480"/>
                      <a:ext cx="88" cy="336"/>
                    </a:xfrm>
                    <a:custGeom>
                      <a:avLst/>
                      <a:gdLst>
                        <a:gd name="T0" fmla="*/ 88 w 88"/>
                        <a:gd name="T1" fmla="*/ 0 h 336"/>
                        <a:gd name="T2" fmla="*/ 16 w 88"/>
                        <a:gd name="T3" fmla="*/ 200 h 336"/>
                        <a:gd name="T4" fmla="*/ 0 w 88"/>
                        <a:gd name="T5" fmla="*/ 336 h 336"/>
                        <a:gd name="T6" fmla="*/ 0 60000 65536"/>
                        <a:gd name="T7" fmla="*/ 0 60000 65536"/>
                        <a:gd name="T8" fmla="*/ 0 60000 65536"/>
                        <a:gd name="T9" fmla="*/ 0 w 88"/>
                        <a:gd name="T10" fmla="*/ 0 h 336"/>
                        <a:gd name="T11" fmla="*/ 88 w 88"/>
                        <a:gd name="T12" fmla="*/ 336 h 336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88" h="336">
                          <a:moveTo>
                            <a:pt x="88" y="0"/>
                          </a:moveTo>
                          <a:cubicBezTo>
                            <a:pt x="76" y="33"/>
                            <a:pt x="31" y="144"/>
                            <a:pt x="16" y="200"/>
                          </a:cubicBezTo>
                          <a:cubicBezTo>
                            <a:pt x="1" y="256"/>
                            <a:pt x="3" y="308"/>
                            <a:pt x="0" y="336"/>
                          </a:cubicBezTo>
                        </a:path>
                      </a:pathLst>
                    </a:custGeom>
                    <a:solidFill>
                      <a:srgbClr val="66FF66"/>
                    </a:solidFill>
                    <a:ln w="28575">
                      <a:solidFill>
                        <a:srgbClr val="33CC33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 wrap="none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2985" name="Group 64"/>
                  <p:cNvGrpSpPr>
                    <a:grpSpLocks/>
                  </p:cNvGrpSpPr>
                  <p:nvPr/>
                </p:nvGrpSpPr>
                <p:grpSpPr bwMode="auto">
                  <a:xfrm rot="451181">
                    <a:off x="4785" y="3521"/>
                    <a:ext cx="136" cy="341"/>
                    <a:chOff x="4694" y="3475"/>
                    <a:chExt cx="136" cy="341"/>
                  </a:xfrm>
                </p:grpSpPr>
                <p:sp>
                  <p:nvSpPr>
                    <p:cNvPr id="12989" name="Freeform 65"/>
                    <p:cNvSpPr>
                      <a:spLocks/>
                    </p:cNvSpPr>
                    <p:nvPr/>
                  </p:nvSpPr>
                  <p:spPr bwMode="auto">
                    <a:xfrm>
                      <a:off x="4694" y="3475"/>
                      <a:ext cx="136" cy="318"/>
                    </a:xfrm>
                    <a:custGeom>
                      <a:avLst/>
                      <a:gdLst>
                        <a:gd name="T0" fmla="*/ 136 w 136"/>
                        <a:gd name="T1" fmla="*/ 0 h 318"/>
                        <a:gd name="T2" fmla="*/ 46 w 136"/>
                        <a:gd name="T3" fmla="*/ 137 h 318"/>
                        <a:gd name="T4" fmla="*/ 0 w 136"/>
                        <a:gd name="T5" fmla="*/ 318 h 318"/>
                        <a:gd name="T6" fmla="*/ 0 60000 65536"/>
                        <a:gd name="T7" fmla="*/ 0 60000 65536"/>
                        <a:gd name="T8" fmla="*/ 0 60000 65536"/>
                        <a:gd name="T9" fmla="*/ 0 w 136"/>
                        <a:gd name="T10" fmla="*/ 0 h 318"/>
                        <a:gd name="T11" fmla="*/ 136 w 136"/>
                        <a:gd name="T12" fmla="*/ 318 h 318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136" h="318">
                          <a:moveTo>
                            <a:pt x="136" y="0"/>
                          </a:moveTo>
                          <a:cubicBezTo>
                            <a:pt x="102" y="42"/>
                            <a:pt x="69" y="84"/>
                            <a:pt x="46" y="137"/>
                          </a:cubicBezTo>
                          <a:cubicBezTo>
                            <a:pt x="23" y="190"/>
                            <a:pt x="11" y="254"/>
                            <a:pt x="0" y="318"/>
                          </a:cubicBezTo>
                        </a:path>
                      </a:pathLst>
                    </a:custGeom>
                    <a:solidFill>
                      <a:srgbClr val="66FF66"/>
                    </a:solidFill>
                    <a:ln w="28575">
                      <a:solidFill>
                        <a:srgbClr val="33CC33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 wrap="none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2990" name="Freeform 66"/>
                    <p:cNvSpPr>
                      <a:spLocks/>
                    </p:cNvSpPr>
                    <p:nvPr/>
                  </p:nvSpPr>
                  <p:spPr bwMode="auto">
                    <a:xfrm>
                      <a:off x="4736" y="3480"/>
                      <a:ext cx="88" cy="336"/>
                    </a:xfrm>
                    <a:custGeom>
                      <a:avLst/>
                      <a:gdLst>
                        <a:gd name="T0" fmla="*/ 88 w 88"/>
                        <a:gd name="T1" fmla="*/ 0 h 336"/>
                        <a:gd name="T2" fmla="*/ 16 w 88"/>
                        <a:gd name="T3" fmla="*/ 200 h 336"/>
                        <a:gd name="T4" fmla="*/ 0 w 88"/>
                        <a:gd name="T5" fmla="*/ 336 h 336"/>
                        <a:gd name="T6" fmla="*/ 0 60000 65536"/>
                        <a:gd name="T7" fmla="*/ 0 60000 65536"/>
                        <a:gd name="T8" fmla="*/ 0 60000 65536"/>
                        <a:gd name="T9" fmla="*/ 0 w 88"/>
                        <a:gd name="T10" fmla="*/ 0 h 336"/>
                        <a:gd name="T11" fmla="*/ 88 w 88"/>
                        <a:gd name="T12" fmla="*/ 336 h 336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88" h="336">
                          <a:moveTo>
                            <a:pt x="88" y="0"/>
                          </a:moveTo>
                          <a:cubicBezTo>
                            <a:pt x="76" y="33"/>
                            <a:pt x="31" y="144"/>
                            <a:pt x="16" y="200"/>
                          </a:cubicBezTo>
                          <a:cubicBezTo>
                            <a:pt x="1" y="256"/>
                            <a:pt x="3" y="308"/>
                            <a:pt x="0" y="336"/>
                          </a:cubicBezTo>
                        </a:path>
                      </a:pathLst>
                    </a:custGeom>
                    <a:solidFill>
                      <a:srgbClr val="66FF66"/>
                    </a:solidFill>
                    <a:ln w="28575">
                      <a:solidFill>
                        <a:srgbClr val="33CC33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 wrap="none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2986" name="Group 67"/>
                  <p:cNvGrpSpPr>
                    <a:grpSpLocks/>
                  </p:cNvGrpSpPr>
                  <p:nvPr/>
                </p:nvGrpSpPr>
                <p:grpSpPr bwMode="auto">
                  <a:xfrm rot="1557406">
                    <a:off x="4921" y="3566"/>
                    <a:ext cx="136" cy="341"/>
                    <a:chOff x="4694" y="3475"/>
                    <a:chExt cx="136" cy="341"/>
                  </a:xfrm>
                </p:grpSpPr>
                <p:sp>
                  <p:nvSpPr>
                    <p:cNvPr id="12987" name="Freeform 68"/>
                    <p:cNvSpPr>
                      <a:spLocks/>
                    </p:cNvSpPr>
                    <p:nvPr/>
                  </p:nvSpPr>
                  <p:spPr bwMode="auto">
                    <a:xfrm>
                      <a:off x="4694" y="3475"/>
                      <a:ext cx="136" cy="318"/>
                    </a:xfrm>
                    <a:custGeom>
                      <a:avLst/>
                      <a:gdLst>
                        <a:gd name="T0" fmla="*/ 136 w 136"/>
                        <a:gd name="T1" fmla="*/ 0 h 318"/>
                        <a:gd name="T2" fmla="*/ 46 w 136"/>
                        <a:gd name="T3" fmla="*/ 137 h 318"/>
                        <a:gd name="T4" fmla="*/ 0 w 136"/>
                        <a:gd name="T5" fmla="*/ 318 h 318"/>
                        <a:gd name="T6" fmla="*/ 0 60000 65536"/>
                        <a:gd name="T7" fmla="*/ 0 60000 65536"/>
                        <a:gd name="T8" fmla="*/ 0 60000 65536"/>
                        <a:gd name="T9" fmla="*/ 0 w 136"/>
                        <a:gd name="T10" fmla="*/ 0 h 318"/>
                        <a:gd name="T11" fmla="*/ 136 w 136"/>
                        <a:gd name="T12" fmla="*/ 318 h 318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136" h="318">
                          <a:moveTo>
                            <a:pt x="136" y="0"/>
                          </a:moveTo>
                          <a:cubicBezTo>
                            <a:pt x="102" y="42"/>
                            <a:pt x="69" y="84"/>
                            <a:pt x="46" y="137"/>
                          </a:cubicBezTo>
                          <a:cubicBezTo>
                            <a:pt x="23" y="190"/>
                            <a:pt x="11" y="254"/>
                            <a:pt x="0" y="318"/>
                          </a:cubicBezTo>
                        </a:path>
                      </a:pathLst>
                    </a:custGeom>
                    <a:solidFill>
                      <a:srgbClr val="66FF66"/>
                    </a:solidFill>
                    <a:ln w="28575">
                      <a:solidFill>
                        <a:srgbClr val="33CC33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 wrap="none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2988" name="Freeform 69"/>
                    <p:cNvSpPr>
                      <a:spLocks/>
                    </p:cNvSpPr>
                    <p:nvPr/>
                  </p:nvSpPr>
                  <p:spPr bwMode="auto">
                    <a:xfrm>
                      <a:off x="4736" y="3480"/>
                      <a:ext cx="88" cy="336"/>
                    </a:xfrm>
                    <a:custGeom>
                      <a:avLst/>
                      <a:gdLst>
                        <a:gd name="T0" fmla="*/ 88 w 88"/>
                        <a:gd name="T1" fmla="*/ 0 h 336"/>
                        <a:gd name="T2" fmla="*/ 16 w 88"/>
                        <a:gd name="T3" fmla="*/ 200 h 336"/>
                        <a:gd name="T4" fmla="*/ 0 w 88"/>
                        <a:gd name="T5" fmla="*/ 336 h 336"/>
                        <a:gd name="T6" fmla="*/ 0 60000 65536"/>
                        <a:gd name="T7" fmla="*/ 0 60000 65536"/>
                        <a:gd name="T8" fmla="*/ 0 60000 65536"/>
                        <a:gd name="T9" fmla="*/ 0 w 88"/>
                        <a:gd name="T10" fmla="*/ 0 h 336"/>
                        <a:gd name="T11" fmla="*/ 88 w 88"/>
                        <a:gd name="T12" fmla="*/ 336 h 336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88" h="336">
                          <a:moveTo>
                            <a:pt x="88" y="0"/>
                          </a:moveTo>
                          <a:cubicBezTo>
                            <a:pt x="76" y="33"/>
                            <a:pt x="31" y="144"/>
                            <a:pt x="16" y="200"/>
                          </a:cubicBezTo>
                          <a:cubicBezTo>
                            <a:pt x="1" y="256"/>
                            <a:pt x="3" y="308"/>
                            <a:pt x="0" y="336"/>
                          </a:cubicBezTo>
                        </a:path>
                      </a:pathLst>
                    </a:custGeom>
                    <a:solidFill>
                      <a:srgbClr val="66FF66"/>
                    </a:solidFill>
                    <a:ln w="28575">
                      <a:solidFill>
                        <a:srgbClr val="33CC33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 wrap="none"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12974" name="Group 70"/>
                <p:cNvGrpSpPr>
                  <a:grpSpLocks/>
                </p:cNvGrpSpPr>
                <p:nvPr/>
              </p:nvGrpSpPr>
              <p:grpSpPr bwMode="auto">
                <a:xfrm rot="-519260">
                  <a:off x="4921" y="2704"/>
                  <a:ext cx="272" cy="205"/>
                  <a:chOff x="4694" y="3475"/>
                  <a:chExt cx="363" cy="432"/>
                </a:xfrm>
              </p:grpSpPr>
              <p:grpSp>
                <p:nvGrpSpPr>
                  <p:cNvPr id="12975" name="Group 71"/>
                  <p:cNvGrpSpPr>
                    <a:grpSpLocks/>
                  </p:cNvGrpSpPr>
                  <p:nvPr/>
                </p:nvGrpSpPr>
                <p:grpSpPr bwMode="auto">
                  <a:xfrm>
                    <a:off x="4694" y="3475"/>
                    <a:ext cx="136" cy="341"/>
                    <a:chOff x="4694" y="3475"/>
                    <a:chExt cx="136" cy="341"/>
                  </a:xfrm>
                </p:grpSpPr>
                <p:sp>
                  <p:nvSpPr>
                    <p:cNvPr id="12982" name="Freeform 72"/>
                    <p:cNvSpPr>
                      <a:spLocks/>
                    </p:cNvSpPr>
                    <p:nvPr/>
                  </p:nvSpPr>
                  <p:spPr bwMode="auto">
                    <a:xfrm>
                      <a:off x="4694" y="3475"/>
                      <a:ext cx="136" cy="318"/>
                    </a:xfrm>
                    <a:custGeom>
                      <a:avLst/>
                      <a:gdLst>
                        <a:gd name="T0" fmla="*/ 136 w 136"/>
                        <a:gd name="T1" fmla="*/ 0 h 318"/>
                        <a:gd name="T2" fmla="*/ 46 w 136"/>
                        <a:gd name="T3" fmla="*/ 137 h 318"/>
                        <a:gd name="T4" fmla="*/ 0 w 136"/>
                        <a:gd name="T5" fmla="*/ 318 h 318"/>
                        <a:gd name="T6" fmla="*/ 0 60000 65536"/>
                        <a:gd name="T7" fmla="*/ 0 60000 65536"/>
                        <a:gd name="T8" fmla="*/ 0 60000 65536"/>
                        <a:gd name="T9" fmla="*/ 0 w 136"/>
                        <a:gd name="T10" fmla="*/ 0 h 318"/>
                        <a:gd name="T11" fmla="*/ 136 w 136"/>
                        <a:gd name="T12" fmla="*/ 318 h 318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136" h="318">
                          <a:moveTo>
                            <a:pt x="136" y="0"/>
                          </a:moveTo>
                          <a:cubicBezTo>
                            <a:pt x="102" y="42"/>
                            <a:pt x="69" y="84"/>
                            <a:pt x="46" y="137"/>
                          </a:cubicBezTo>
                          <a:cubicBezTo>
                            <a:pt x="23" y="190"/>
                            <a:pt x="11" y="254"/>
                            <a:pt x="0" y="318"/>
                          </a:cubicBezTo>
                        </a:path>
                      </a:pathLst>
                    </a:custGeom>
                    <a:solidFill>
                      <a:srgbClr val="66FF66"/>
                    </a:solidFill>
                    <a:ln w="28575">
                      <a:solidFill>
                        <a:srgbClr val="33CC33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 wrap="none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2983" name="Freeform 73"/>
                    <p:cNvSpPr>
                      <a:spLocks/>
                    </p:cNvSpPr>
                    <p:nvPr/>
                  </p:nvSpPr>
                  <p:spPr bwMode="auto">
                    <a:xfrm>
                      <a:off x="4736" y="3480"/>
                      <a:ext cx="88" cy="336"/>
                    </a:xfrm>
                    <a:custGeom>
                      <a:avLst/>
                      <a:gdLst>
                        <a:gd name="T0" fmla="*/ 88 w 88"/>
                        <a:gd name="T1" fmla="*/ 0 h 336"/>
                        <a:gd name="T2" fmla="*/ 16 w 88"/>
                        <a:gd name="T3" fmla="*/ 200 h 336"/>
                        <a:gd name="T4" fmla="*/ 0 w 88"/>
                        <a:gd name="T5" fmla="*/ 336 h 336"/>
                        <a:gd name="T6" fmla="*/ 0 60000 65536"/>
                        <a:gd name="T7" fmla="*/ 0 60000 65536"/>
                        <a:gd name="T8" fmla="*/ 0 60000 65536"/>
                        <a:gd name="T9" fmla="*/ 0 w 88"/>
                        <a:gd name="T10" fmla="*/ 0 h 336"/>
                        <a:gd name="T11" fmla="*/ 88 w 88"/>
                        <a:gd name="T12" fmla="*/ 336 h 336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88" h="336">
                          <a:moveTo>
                            <a:pt x="88" y="0"/>
                          </a:moveTo>
                          <a:cubicBezTo>
                            <a:pt x="76" y="33"/>
                            <a:pt x="31" y="144"/>
                            <a:pt x="16" y="200"/>
                          </a:cubicBezTo>
                          <a:cubicBezTo>
                            <a:pt x="1" y="256"/>
                            <a:pt x="3" y="308"/>
                            <a:pt x="0" y="336"/>
                          </a:cubicBezTo>
                        </a:path>
                      </a:pathLst>
                    </a:custGeom>
                    <a:solidFill>
                      <a:srgbClr val="66FF66"/>
                    </a:solidFill>
                    <a:ln w="28575">
                      <a:solidFill>
                        <a:srgbClr val="33CC33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 wrap="none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2976" name="Group 74"/>
                  <p:cNvGrpSpPr>
                    <a:grpSpLocks/>
                  </p:cNvGrpSpPr>
                  <p:nvPr/>
                </p:nvGrpSpPr>
                <p:grpSpPr bwMode="auto">
                  <a:xfrm rot="451181">
                    <a:off x="4785" y="3521"/>
                    <a:ext cx="136" cy="341"/>
                    <a:chOff x="4694" y="3475"/>
                    <a:chExt cx="136" cy="341"/>
                  </a:xfrm>
                </p:grpSpPr>
                <p:sp>
                  <p:nvSpPr>
                    <p:cNvPr id="12980" name="Freeform 75"/>
                    <p:cNvSpPr>
                      <a:spLocks/>
                    </p:cNvSpPr>
                    <p:nvPr/>
                  </p:nvSpPr>
                  <p:spPr bwMode="auto">
                    <a:xfrm>
                      <a:off x="4694" y="3475"/>
                      <a:ext cx="136" cy="318"/>
                    </a:xfrm>
                    <a:custGeom>
                      <a:avLst/>
                      <a:gdLst>
                        <a:gd name="T0" fmla="*/ 136 w 136"/>
                        <a:gd name="T1" fmla="*/ 0 h 318"/>
                        <a:gd name="T2" fmla="*/ 46 w 136"/>
                        <a:gd name="T3" fmla="*/ 137 h 318"/>
                        <a:gd name="T4" fmla="*/ 0 w 136"/>
                        <a:gd name="T5" fmla="*/ 318 h 318"/>
                        <a:gd name="T6" fmla="*/ 0 60000 65536"/>
                        <a:gd name="T7" fmla="*/ 0 60000 65536"/>
                        <a:gd name="T8" fmla="*/ 0 60000 65536"/>
                        <a:gd name="T9" fmla="*/ 0 w 136"/>
                        <a:gd name="T10" fmla="*/ 0 h 318"/>
                        <a:gd name="T11" fmla="*/ 136 w 136"/>
                        <a:gd name="T12" fmla="*/ 318 h 318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136" h="318">
                          <a:moveTo>
                            <a:pt x="136" y="0"/>
                          </a:moveTo>
                          <a:cubicBezTo>
                            <a:pt x="102" y="42"/>
                            <a:pt x="69" y="84"/>
                            <a:pt x="46" y="137"/>
                          </a:cubicBezTo>
                          <a:cubicBezTo>
                            <a:pt x="23" y="190"/>
                            <a:pt x="11" y="254"/>
                            <a:pt x="0" y="318"/>
                          </a:cubicBezTo>
                        </a:path>
                      </a:pathLst>
                    </a:custGeom>
                    <a:solidFill>
                      <a:srgbClr val="66FF66"/>
                    </a:solidFill>
                    <a:ln w="28575">
                      <a:solidFill>
                        <a:srgbClr val="33CC33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 wrap="none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2981" name="Freeform 76"/>
                    <p:cNvSpPr>
                      <a:spLocks/>
                    </p:cNvSpPr>
                    <p:nvPr/>
                  </p:nvSpPr>
                  <p:spPr bwMode="auto">
                    <a:xfrm>
                      <a:off x="4736" y="3480"/>
                      <a:ext cx="88" cy="336"/>
                    </a:xfrm>
                    <a:custGeom>
                      <a:avLst/>
                      <a:gdLst>
                        <a:gd name="T0" fmla="*/ 88 w 88"/>
                        <a:gd name="T1" fmla="*/ 0 h 336"/>
                        <a:gd name="T2" fmla="*/ 16 w 88"/>
                        <a:gd name="T3" fmla="*/ 200 h 336"/>
                        <a:gd name="T4" fmla="*/ 0 w 88"/>
                        <a:gd name="T5" fmla="*/ 336 h 336"/>
                        <a:gd name="T6" fmla="*/ 0 60000 65536"/>
                        <a:gd name="T7" fmla="*/ 0 60000 65536"/>
                        <a:gd name="T8" fmla="*/ 0 60000 65536"/>
                        <a:gd name="T9" fmla="*/ 0 w 88"/>
                        <a:gd name="T10" fmla="*/ 0 h 336"/>
                        <a:gd name="T11" fmla="*/ 88 w 88"/>
                        <a:gd name="T12" fmla="*/ 336 h 336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88" h="336">
                          <a:moveTo>
                            <a:pt x="88" y="0"/>
                          </a:moveTo>
                          <a:cubicBezTo>
                            <a:pt x="76" y="33"/>
                            <a:pt x="31" y="144"/>
                            <a:pt x="16" y="200"/>
                          </a:cubicBezTo>
                          <a:cubicBezTo>
                            <a:pt x="1" y="256"/>
                            <a:pt x="3" y="308"/>
                            <a:pt x="0" y="336"/>
                          </a:cubicBezTo>
                        </a:path>
                      </a:pathLst>
                    </a:custGeom>
                    <a:solidFill>
                      <a:srgbClr val="66FF66"/>
                    </a:solidFill>
                    <a:ln w="28575">
                      <a:solidFill>
                        <a:srgbClr val="33CC33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 wrap="none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2977" name="Group 77"/>
                  <p:cNvGrpSpPr>
                    <a:grpSpLocks/>
                  </p:cNvGrpSpPr>
                  <p:nvPr/>
                </p:nvGrpSpPr>
                <p:grpSpPr bwMode="auto">
                  <a:xfrm rot="1557406">
                    <a:off x="4921" y="3566"/>
                    <a:ext cx="136" cy="341"/>
                    <a:chOff x="4694" y="3475"/>
                    <a:chExt cx="136" cy="341"/>
                  </a:xfrm>
                </p:grpSpPr>
                <p:sp>
                  <p:nvSpPr>
                    <p:cNvPr id="12978" name="Freeform 78"/>
                    <p:cNvSpPr>
                      <a:spLocks/>
                    </p:cNvSpPr>
                    <p:nvPr/>
                  </p:nvSpPr>
                  <p:spPr bwMode="auto">
                    <a:xfrm>
                      <a:off x="4694" y="3475"/>
                      <a:ext cx="136" cy="318"/>
                    </a:xfrm>
                    <a:custGeom>
                      <a:avLst/>
                      <a:gdLst>
                        <a:gd name="T0" fmla="*/ 136 w 136"/>
                        <a:gd name="T1" fmla="*/ 0 h 318"/>
                        <a:gd name="T2" fmla="*/ 46 w 136"/>
                        <a:gd name="T3" fmla="*/ 137 h 318"/>
                        <a:gd name="T4" fmla="*/ 0 w 136"/>
                        <a:gd name="T5" fmla="*/ 318 h 318"/>
                        <a:gd name="T6" fmla="*/ 0 60000 65536"/>
                        <a:gd name="T7" fmla="*/ 0 60000 65536"/>
                        <a:gd name="T8" fmla="*/ 0 60000 65536"/>
                        <a:gd name="T9" fmla="*/ 0 w 136"/>
                        <a:gd name="T10" fmla="*/ 0 h 318"/>
                        <a:gd name="T11" fmla="*/ 136 w 136"/>
                        <a:gd name="T12" fmla="*/ 318 h 318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136" h="318">
                          <a:moveTo>
                            <a:pt x="136" y="0"/>
                          </a:moveTo>
                          <a:cubicBezTo>
                            <a:pt x="102" y="42"/>
                            <a:pt x="69" y="84"/>
                            <a:pt x="46" y="137"/>
                          </a:cubicBezTo>
                          <a:cubicBezTo>
                            <a:pt x="23" y="190"/>
                            <a:pt x="11" y="254"/>
                            <a:pt x="0" y="318"/>
                          </a:cubicBezTo>
                        </a:path>
                      </a:pathLst>
                    </a:custGeom>
                    <a:solidFill>
                      <a:srgbClr val="66FF66"/>
                    </a:solidFill>
                    <a:ln w="28575">
                      <a:solidFill>
                        <a:srgbClr val="33CC33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 wrap="none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2979" name="Freeform 79"/>
                    <p:cNvSpPr>
                      <a:spLocks/>
                    </p:cNvSpPr>
                    <p:nvPr/>
                  </p:nvSpPr>
                  <p:spPr bwMode="auto">
                    <a:xfrm>
                      <a:off x="4736" y="3480"/>
                      <a:ext cx="88" cy="336"/>
                    </a:xfrm>
                    <a:custGeom>
                      <a:avLst/>
                      <a:gdLst>
                        <a:gd name="T0" fmla="*/ 88 w 88"/>
                        <a:gd name="T1" fmla="*/ 0 h 336"/>
                        <a:gd name="T2" fmla="*/ 16 w 88"/>
                        <a:gd name="T3" fmla="*/ 200 h 336"/>
                        <a:gd name="T4" fmla="*/ 0 w 88"/>
                        <a:gd name="T5" fmla="*/ 336 h 336"/>
                        <a:gd name="T6" fmla="*/ 0 60000 65536"/>
                        <a:gd name="T7" fmla="*/ 0 60000 65536"/>
                        <a:gd name="T8" fmla="*/ 0 60000 65536"/>
                        <a:gd name="T9" fmla="*/ 0 w 88"/>
                        <a:gd name="T10" fmla="*/ 0 h 336"/>
                        <a:gd name="T11" fmla="*/ 88 w 88"/>
                        <a:gd name="T12" fmla="*/ 336 h 336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88" h="336">
                          <a:moveTo>
                            <a:pt x="88" y="0"/>
                          </a:moveTo>
                          <a:cubicBezTo>
                            <a:pt x="76" y="33"/>
                            <a:pt x="31" y="144"/>
                            <a:pt x="16" y="200"/>
                          </a:cubicBezTo>
                          <a:cubicBezTo>
                            <a:pt x="1" y="256"/>
                            <a:pt x="3" y="308"/>
                            <a:pt x="0" y="336"/>
                          </a:cubicBezTo>
                        </a:path>
                      </a:pathLst>
                    </a:custGeom>
                    <a:solidFill>
                      <a:srgbClr val="66FF66"/>
                    </a:solidFill>
                    <a:ln w="28575">
                      <a:solidFill>
                        <a:srgbClr val="33CC33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 wrap="none"/>
                    <a:lstStyle/>
                    <a:p>
                      <a:endParaRPr lang="ru-RU"/>
                    </a:p>
                  </p:txBody>
                </p:sp>
              </p:grpSp>
            </p:grpSp>
          </p:grpSp>
          <p:grpSp>
            <p:nvGrpSpPr>
              <p:cNvPr id="12952" name="Group 80"/>
              <p:cNvGrpSpPr>
                <a:grpSpLocks/>
              </p:cNvGrpSpPr>
              <p:nvPr/>
            </p:nvGrpSpPr>
            <p:grpSpPr bwMode="auto">
              <a:xfrm rot="21135134" flipH="1">
                <a:off x="3830" y="4024"/>
                <a:ext cx="544" cy="296"/>
                <a:chOff x="4649" y="2704"/>
                <a:chExt cx="544" cy="296"/>
              </a:xfrm>
            </p:grpSpPr>
            <p:grpSp>
              <p:nvGrpSpPr>
                <p:cNvPr id="12953" name="Group 81"/>
                <p:cNvGrpSpPr>
                  <a:grpSpLocks/>
                </p:cNvGrpSpPr>
                <p:nvPr/>
              </p:nvGrpSpPr>
              <p:grpSpPr bwMode="auto">
                <a:xfrm rot="20634609" flipH="1">
                  <a:off x="4649" y="2795"/>
                  <a:ext cx="272" cy="205"/>
                  <a:chOff x="4694" y="3475"/>
                  <a:chExt cx="363" cy="432"/>
                </a:xfrm>
              </p:grpSpPr>
              <p:grpSp>
                <p:nvGrpSpPr>
                  <p:cNvPr id="12964" name="Group 82"/>
                  <p:cNvGrpSpPr>
                    <a:grpSpLocks/>
                  </p:cNvGrpSpPr>
                  <p:nvPr/>
                </p:nvGrpSpPr>
                <p:grpSpPr bwMode="auto">
                  <a:xfrm>
                    <a:off x="4694" y="3475"/>
                    <a:ext cx="136" cy="341"/>
                    <a:chOff x="4694" y="3475"/>
                    <a:chExt cx="136" cy="341"/>
                  </a:xfrm>
                </p:grpSpPr>
                <p:sp>
                  <p:nvSpPr>
                    <p:cNvPr id="12971" name="Freeform 83"/>
                    <p:cNvSpPr>
                      <a:spLocks/>
                    </p:cNvSpPr>
                    <p:nvPr/>
                  </p:nvSpPr>
                  <p:spPr bwMode="auto">
                    <a:xfrm>
                      <a:off x="4694" y="3475"/>
                      <a:ext cx="136" cy="318"/>
                    </a:xfrm>
                    <a:custGeom>
                      <a:avLst/>
                      <a:gdLst>
                        <a:gd name="T0" fmla="*/ 136 w 136"/>
                        <a:gd name="T1" fmla="*/ 0 h 318"/>
                        <a:gd name="T2" fmla="*/ 46 w 136"/>
                        <a:gd name="T3" fmla="*/ 137 h 318"/>
                        <a:gd name="T4" fmla="*/ 0 w 136"/>
                        <a:gd name="T5" fmla="*/ 318 h 318"/>
                        <a:gd name="T6" fmla="*/ 0 60000 65536"/>
                        <a:gd name="T7" fmla="*/ 0 60000 65536"/>
                        <a:gd name="T8" fmla="*/ 0 60000 65536"/>
                        <a:gd name="T9" fmla="*/ 0 w 136"/>
                        <a:gd name="T10" fmla="*/ 0 h 318"/>
                        <a:gd name="T11" fmla="*/ 136 w 136"/>
                        <a:gd name="T12" fmla="*/ 318 h 318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136" h="318">
                          <a:moveTo>
                            <a:pt x="136" y="0"/>
                          </a:moveTo>
                          <a:cubicBezTo>
                            <a:pt x="102" y="42"/>
                            <a:pt x="69" y="84"/>
                            <a:pt x="46" y="137"/>
                          </a:cubicBezTo>
                          <a:cubicBezTo>
                            <a:pt x="23" y="190"/>
                            <a:pt x="11" y="254"/>
                            <a:pt x="0" y="318"/>
                          </a:cubicBezTo>
                        </a:path>
                      </a:pathLst>
                    </a:custGeom>
                    <a:solidFill>
                      <a:srgbClr val="66FF66"/>
                    </a:solidFill>
                    <a:ln w="28575">
                      <a:solidFill>
                        <a:srgbClr val="33CC33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 wrap="none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2972" name="Freeform 84"/>
                    <p:cNvSpPr>
                      <a:spLocks/>
                    </p:cNvSpPr>
                    <p:nvPr/>
                  </p:nvSpPr>
                  <p:spPr bwMode="auto">
                    <a:xfrm>
                      <a:off x="4736" y="3480"/>
                      <a:ext cx="88" cy="336"/>
                    </a:xfrm>
                    <a:custGeom>
                      <a:avLst/>
                      <a:gdLst>
                        <a:gd name="T0" fmla="*/ 88 w 88"/>
                        <a:gd name="T1" fmla="*/ 0 h 336"/>
                        <a:gd name="T2" fmla="*/ 16 w 88"/>
                        <a:gd name="T3" fmla="*/ 200 h 336"/>
                        <a:gd name="T4" fmla="*/ 0 w 88"/>
                        <a:gd name="T5" fmla="*/ 336 h 336"/>
                        <a:gd name="T6" fmla="*/ 0 60000 65536"/>
                        <a:gd name="T7" fmla="*/ 0 60000 65536"/>
                        <a:gd name="T8" fmla="*/ 0 60000 65536"/>
                        <a:gd name="T9" fmla="*/ 0 w 88"/>
                        <a:gd name="T10" fmla="*/ 0 h 336"/>
                        <a:gd name="T11" fmla="*/ 88 w 88"/>
                        <a:gd name="T12" fmla="*/ 336 h 336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88" h="336">
                          <a:moveTo>
                            <a:pt x="88" y="0"/>
                          </a:moveTo>
                          <a:cubicBezTo>
                            <a:pt x="76" y="33"/>
                            <a:pt x="31" y="144"/>
                            <a:pt x="16" y="200"/>
                          </a:cubicBezTo>
                          <a:cubicBezTo>
                            <a:pt x="1" y="256"/>
                            <a:pt x="3" y="308"/>
                            <a:pt x="0" y="336"/>
                          </a:cubicBezTo>
                        </a:path>
                      </a:pathLst>
                    </a:custGeom>
                    <a:solidFill>
                      <a:srgbClr val="66FF66"/>
                    </a:solidFill>
                    <a:ln w="28575">
                      <a:solidFill>
                        <a:srgbClr val="33CC33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 wrap="none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2965" name="Group 85"/>
                  <p:cNvGrpSpPr>
                    <a:grpSpLocks/>
                  </p:cNvGrpSpPr>
                  <p:nvPr/>
                </p:nvGrpSpPr>
                <p:grpSpPr bwMode="auto">
                  <a:xfrm rot="451181">
                    <a:off x="4785" y="3521"/>
                    <a:ext cx="136" cy="341"/>
                    <a:chOff x="4694" y="3475"/>
                    <a:chExt cx="136" cy="341"/>
                  </a:xfrm>
                </p:grpSpPr>
                <p:sp>
                  <p:nvSpPr>
                    <p:cNvPr id="12969" name="Freeform 86"/>
                    <p:cNvSpPr>
                      <a:spLocks/>
                    </p:cNvSpPr>
                    <p:nvPr/>
                  </p:nvSpPr>
                  <p:spPr bwMode="auto">
                    <a:xfrm>
                      <a:off x="4694" y="3475"/>
                      <a:ext cx="136" cy="318"/>
                    </a:xfrm>
                    <a:custGeom>
                      <a:avLst/>
                      <a:gdLst>
                        <a:gd name="T0" fmla="*/ 136 w 136"/>
                        <a:gd name="T1" fmla="*/ 0 h 318"/>
                        <a:gd name="T2" fmla="*/ 46 w 136"/>
                        <a:gd name="T3" fmla="*/ 137 h 318"/>
                        <a:gd name="T4" fmla="*/ 0 w 136"/>
                        <a:gd name="T5" fmla="*/ 318 h 318"/>
                        <a:gd name="T6" fmla="*/ 0 60000 65536"/>
                        <a:gd name="T7" fmla="*/ 0 60000 65536"/>
                        <a:gd name="T8" fmla="*/ 0 60000 65536"/>
                        <a:gd name="T9" fmla="*/ 0 w 136"/>
                        <a:gd name="T10" fmla="*/ 0 h 318"/>
                        <a:gd name="T11" fmla="*/ 136 w 136"/>
                        <a:gd name="T12" fmla="*/ 318 h 318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136" h="318">
                          <a:moveTo>
                            <a:pt x="136" y="0"/>
                          </a:moveTo>
                          <a:cubicBezTo>
                            <a:pt x="102" y="42"/>
                            <a:pt x="69" y="84"/>
                            <a:pt x="46" y="137"/>
                          </a:cubicBezTo>
                          <a:cubicBezTo>
                            <a:pt x="23" y="190"/>
                            <a:pt x="11" y="254"/>
                            <a:pt x="0" y="318"/>
                          </a:cubicBezTo>
                        </a:path>
                      </a:pathLst>
                    </a:custGeom>
                    <a:solidFill>
                      <a:srgbClr val="66FF66"/>
                    </a:solidFill>
                    <a:ln w="28575">
                      <a:solidFill>
                        <a:srgbClr val="33CC33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 wrap="none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2970" name="Freeform 87"/>
                    <p:cNvSpPr>
                      <a:spLocks/>
                    </p:cNvSpPr>
                    <p:nvPr/>
                  </p:nvSpPr>
                  <p:spPr bwMode="auto">
                    <a:xfrm>
                      <a:off x="4736" y="3480"/>
                      <a:ext cx="88" cy="336"/>
                    </a:xfrm>
                    <a:custGeom>
                      <a:avLst/>
                      <a:gdLst>
                        <a:gd name="T0" fmla="*/ 88 w 88"/>
                        <a:gd name="T1" fmla="*/ 0 h 336"/>
                        <a:gd name="T2" fmla="*/ 16 w 88"/>
                        <a:gd name="T3" fmla="*/ 200 h 336"/>
                        <a:gd name="T4" fmla="*/ 0 w 88"/>
                        <a:gd name="T5" fmla="*/ 336 h 336"/>
                        <a:gd name="T6" fmla="*/ 0 60000 65536"/>
                        <a:gd name="T7" fmla="*/ 0 60000 65536"/>
                        <a:gd name="T8" fmla="*/ 0 60000 65536"/>
                        <a:gd name="T9" fmla="*/ 0 w 88"/>
                        <a:gd name="T10" fmla="*/ 0 h 336"/>
                        <a:gd name="T11" fmla="*/ 88 w 88"/>
                        <a:gd name="T12" fmla="*/ 336 h 336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88" h="336">
                          <a:moveTo>
                            <a:pt x="88" y="0"/>
                          </a:moveTo>
                          <a:cubicBezTo>
                            <a:pt x="76" y="33"/>
                            <a:pt x="31" y="144"/>
                            <a:pt x="16" y="200"/>
                          </a:cubicBezTo>
                          <a:cubicBezTo>
                            <a:pt x="1" y="256"/>
                            <a:pt x="3" y="308"/>
                            <a:pt x="0" y="336"/>
                          </a:cubicBezTo>
                        </a:path>
                      </a:pathLst>
                    </a:custGeom>
                    <a:solidFill>
                      <a:srgbClr val="66FF66"/>
                    </a:solidFill>
                    <a:ln w="28575">
                      <a:solidFill>
                        <a:srgbClr val="33CC33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 wrap="none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2966" name="Group 88"/>
                  <p:cNvGrpSpPr>
                    <a:grpSpLocks/>
                  </p:cNvGrpSpPr>
                  <p:nvPr/>
                </p:nvGrpSpPr>
                <p:grpSpPr bwMode="auto">
                  <a:xfrm rot="1557406">
                    <a:off x="4921" y="3566"/>
                    <a:ext cx="136" cy="341"/>
                    <a:chOff x="4694" y="3475"/>
                    <a:chExt cx="136" cy="341"/>
                  </a:xfrm>
                </p:grpSpPr>
                <p:sp>
                  <p:nvSpPr>
                    <p:cNvPr id="12967" name="Freeform 89"/>
                    <p:cNvSpPr>
                      <a:spLocks/>
                    </p:cNvSpPr>
                    <p:nvPr/>
                  </p:nvSpPr>
                  <p:spPr bwMode="auto">
                    <a:xfrm>
                      <a:off x="4694" y="3475"/>
                      <a:ext cx="136" cy="318"/>
                    </a:xfrm>
                    <a:custGeom>
                      <a:avLst/>
                      <a:gdLst>
                        <a:gd name="T0" fmla="*/ 136 w 136"/>
                        <a:gd name="T1" fmla="*/ 0 h 318"/>
                        <a:gd name="T2" fmla="*/ 46 w 136"/>
                        <a:gd name="T3" fmla="*/ 137 h 318"/>
                        <a:gd name="T4" fmla="*/ 0 w 136"/>
                        <a:gd name="T5" fmla="*/ 318 h 318"/>
                        <a:gd name="T6" fmla="*/ 0 60000 65536"/>
                        <a:gd name="T7" fmla="*/ 0 60000 65536"/>
                        <a:gd name="T8" fmla="*/ 0 60000 65536"/>
                        <a:gd name="T9" fmla="*/ 0 w 136"/>
                        <a:gd name="T10" fmla="*/ 0 h 318"/>
                        <a:gd name="T11" fmla="*/ 136 w 136"/>
                        <a:gd name="T12" fmla="*/ 318 h 318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136" h="318">
                          <a:moveTo>
                            <a:pt x="136" y="0"/>
                          </a:moveTo>
                          <a:cubicBezTo>
                            <a:pt x="102" y="42"/>
                            <a:pt x="69" y="84"/>
                            <a:pt x="46" y="137"/>
                          </a:cubicBezTo>
                          <a:cubicBezTo>
                            <a:pt x="23" y="190"/>
                            <a:pt x="11" y="254"/>
                            <a:pt x="0" y="318"/>
                          </a:cubicBezTo>
                        </a:path>
                      </a:pathLst>
                    </a:custGeom>
                    <a:solidFill>
                      <a:srgbClr val="66FF66"/>
                    </a:solidFill>
                    <a:ln w="28575">
                      <a:solidFill>
                        <a:srgbClr val="33CC33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 wrap="none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2968" name="Freeform 90"/>
                    <p:cNvSpPr>
                      <a:spLocks/>
                    </p:cNvSpPr>
                    <p:nvPr/>
                  </p:nvSpPr>
                  <p:spPr bwMode="auto">
                    <a:xfrm>
                      <a:off x="4736" y="3480"/>
                      <a:ext cx="88" cy="336"/>
                    </a:xfrm>
                    <a:custGeom>
                      <a:avLst/>
                      <a:gdLst>
                        <a:gd name="T0" fmla="*/ 88 w 88"/>
                        <a:gd name="T1" fmla="*/ 0 h 336"/>
                        <a:gd name="T2" fmla="*/ 16 w 88"/>
                        <a:gd name="T3" fmla="*/ 200 h 336"/>
                        <a:gd name="T4" fmla="*/ 0 w 88"/>
                        <a:gd name="T5" fmla="*/ 336 h 336"/>
                        <a:gd name="T6" fmla="*/ 0 60000 65536"/>
                        <a:gd name="T7" fmla="*/ 0 60000 65536"/>
                        <a:gd name="T8" fmla="*/ 0 60000 65536"/>
                        <a:gd name="T9" fmla="*/ 0 w 88"/>
                        <a:gd name="T10" fmla="*/ 0 h 336"/>
                        <a:gd name="T11" fmla="*/ 88 w 88"/>
                        <a:gd name="T12" fmla="*/ 336 h 336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88" h="336">
                          <a:moveTo>
                            <a:pt x="88" y="0"/>
                          </a:moveTo>
                          <a:cubicBezTo>
                            <a:pt x="76" y="33"/>
                            <a:pt x="31" y="144"/>
                            <a:pt x="16" y="200"/>
                          </a:cubicBezTo>
                          <a:cubicBezTo>
                            <a:pt x="1" y="256"/>
                            <a:pt x="3" y="308"/>
                            <a:pt x="0" y="336"/>
                          </a:cubicBezTo>
                        </a:path>
                      </a:pathLst>
                    </a:custGeom>
                    <a:solidFill>
                      <a:srgbClr val="66FF66"/>
                    </a:solidFill>
                    <a:ln w="28575">
                      <a:solidFill>
                        <a:srgbClr val="33CC33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 wrap="none"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12954" name="Group 91"/>
                <p:cNvGrpSpPr>
                  <a:grpSpLocks/>
                </p:cNvGrpSpPr>
                <p:nvPr/>
              </p:nvGrpSpPr>
              <p:grpSpPr bwMode="auto">
                <a:xfrm rot="-519260">
                  <a:off x="4921" y="2704"/>
                  <a:ext cx="272" cy="205"/>
                  <a:chOff x="4694" y="3475"/>
                  <a:chExt cx="363" cy="432"/>
                </a:xfrm>
              </p:grpSpPr>
              <p:grpSp>
                <p:nvGrpSpPr>
                  <p:cNvPr id="12955" name="Group 92"/>
                  <p:cNvGrpSpPr>
                    <a:grpSpLocks/>
                  </p:cNvGrpSpPr>
                  <p:nvPr/>
                </p:nvGrpSpPr>
                <p:grpSpPr bwMode="auto">
                  <a:xfrm>
                    <a:off x="4694" y="3475"/>
                    <a:ext cx="136" cy="341"/>
                    <a:chOff x="4694" y="3475"/>
                    <a:chExt cx="136" cy="341"/>
                  </a:xfrm>
                </p:grpSpPr>
                <p:sp>
                  <p:nvSpPr>
                    <p:cNvPr id="12962" name="Freeform 93"/>
                    <p:cNvSpPr>
                      <a:spLocks/>
                    </p:cNvSpPr>
                    <p:nvPr/>
                  </p:nvSpPr>
                  <p:spPr bwMode="auto">
                    <a:xfrm>
                      <a:off x="4694" y="3475"/>
                      <a:ext cx="136" cy="318"/>
                    </a:xfrm>
                    <a:custGeom>
                      <a:avLst/>
                      <a:gdLst>
                        <a:gd name="T0" fmla="*/ 136 w 136"/>
                        <a:gd name="T1" fmla="*/ 0 h 318"/>
                        <a:gd name="T2" fmla="*/ 46 w 136"/>
                        <a:gd name="T3" fmla="*/ 137 h 318"/>
                        <a:gd name="T4" fmla="*/ 0 w 136"/>
                        <a:gd name="T5" fmla="*/ 318 h 318"/>
                        <a:gd name="T6" fmla="*/ 0 60000 65536"/>
                        <a:gd name="T7" fmla="*/ 0 60000 65536"/>
                        <a:gd name="T8" fmla="*/ 0 60000 65536"/>
                        <a:gd name="T9" fmla="*/ 0 w 136"/>
                        <a:gd name="T10" fmla="*/ 0 h 318"/>
                        <a:gd name="T11" fmla="*/ 136 w 136"/>
                        <a:gd name="T12" fmla="*/ 318 h 318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136" h="318">
                          <a:moveTo>
                            <a:pt x="136" y="0"/>
                          </a:moveTo>
                          <a:cubicBezTo>
                            <a:pt x="102" y="42"/>
                            <a:pt x="69" y="84"/>
                            <a:pt x="46" y="137"/>
                          </a:cubicBezTo>
                          <a:cubicBezTo>
                            <a:pt x="23" y="190"/>
                            <a:pt x="11" y="254"/>
                            <a:pt x="0" y="318"/>
                          </a:cubicBezTo>
                        </a:path>
                      </a:pathLst>
                    </a:custGeom>
                    <a:solidFill>
                      <a:srgbClr val="66FF66"/>
                    </a:solidFill>
                    <a:ln w="28575">
                      <a:solidFill>
                        <a:srgbClr val="33CC33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 wrap="none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2963" name="Freeform 94"/>
                    <p:cNvSpPr>
                      <a:spLocks/>
                    </p:cNvSpPr>
                    <p:nvPr/>
                  </p:nvSpPr>
                  <p:spPr bwMode="auto">
                    <a:xfrm>
                      <a:off x="4736" y="3480"/>
                      <a:ext cx="88" cy="336"/>
                    </a:xfrm>
                    <a:custGeom>
                      <a:avLst/>
                      <a:gdLst>
                        <a:gd name="T0" fmla="*/ 88 w 88"/>
                        <a:gd name="T1" fmla="*/ 0 h 336"/>
                        <a:gd name="T2" fmla="*/ 16 w 88"/>
                        <a:gd name="T3" fmla="*/ 200 h 336"/>
                        <a:gd name="T4" fmla="*/ 0 w 88"/>
                        <a:gd name="T5" fmla="*/ 336 h 336"/>
                        <a:gd name="T6" fmla="*/ 0 60000 65536"/>
                        <a:gd name="T7" fmla="*/ 0 60000 65536"/>
                        <a:gd name="T8" fmla="*/ 0 60000 65536"/>
                        <a:gd name="T9" fmla="*/ 0 w 88"/>
                        <a:gd name="T10" fmla="*/ 0 h 336"/>
                        <a:gd name="T11" fmla="*/ 88 w 88"/>
                        <a:gd name="T12" fmla="*/ 336 h 336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88" h="336">
                          <a:moveTo>
                            <a:pt x="88" y="0"/>
                          </a:moveTo>
                          <a:cubicBezTo>
                            <a:pt x="76" y="33"/>
                            <a:pt x="31" y="144"/>
                            <a:pt x="16" y="200"/>
                          </a:cubicBezTo>
                          <a:cubicBezTo>
                            <a:pt x="1" y="256"/>
                            <a:pt x="3" y="308"/>
                            <a:pt x="0" y="336"/>
                          </a:cubicBezTo>
                        </a:path>
                      </a:pathLst>
                    </a:custGeom>
                    <a:solidFill>
                      <a:srgbClr val="66FF66"/>
                    </a:solidFill>
                    <a:ln w="28575">
                      <a:solidFill>
                        <a:srgbClr val="33CC33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 wrap="none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2956" name="Group 95"/>
                  <p:cNvGrpSpPr>
                    <a:grpSpLocks/>
                  </p:cNvGrpSpPr>
                  <p:nvPr/>
                </p:nvGrpSpPr>
                <p:grpSpPr bwMode="auto">
                  <a:xfrm rot="451181">
                    <a:off x="4785" y="3521"/>
                    <a:ext cx="136" cy="341"/>
                    <a:chOff x="4694" y="3475"/>
                    <a:chExt cx="136" cy="341"/>
                  </a:xfrm>
                </p:grpSpPr>
                <p:sp>
                  <p:nvSpPr>
                    <p:cNvPr id="12960" name="Freeform 96"/>
                    <p:cNvSpPr>
                      <a:spLocks/>
                    </p:cNvSpPr>
                    <p:nvPr/>
                  </p:nvSpPr>
                  <p:spPr bwMode="auto">
                    <a:xfrm>
                      <a:off x="4694" y="3475"/>
                      <a:ext cx="136" cy="318"/>
                    </a:xfrm>
                    <a:custGeom>
                      <a:avLst/>
                      <a:gdLst>
                        <a:gd name="T0" fmla="*/ 136 w 136"/>
                        <a:gd name="T1" fmla="*/ 0 h 318"/>
                        <a:gd name="T2" fmla="*/ 46 w 136"/>
                        <a:gd name="T3" fmla="*/ 137 h 318"/>
                        <a:gd name="T4" fmla="*/ 0 w 136"/>
                        <a:gd name="T5" fmla="*/ 318 h 318"/>
                        <a:gd name="T6" fmla="*/ 0 60000 65536"/>
                        <a:gd name="T7" fmla="*/ 0 60000 65536"/>
                        <a:gd name="T8" fmla="*/ 0 60000 65536"/>
                        <a:gd name="T9" fmla="*/ 0 w 136"/>
                        <a:gd name="T10" fmla="*/ 0 h 318"/>
                        <a:gd name="T11" fmla="*/ 136 w 136"/>
                        <a:gd name="T12" fmla="*/ 318 h 318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136" h="318">
                          <a:moveTo>
                            <a:pt x="136" y="0"/>
                          </a:moveTo>
                          <a:cubicBezTo>
                            <a:pt x="102" y="42"/>
                            <a:pt x="69" y="84"/>
                            <a:pt x="46" y="137"/>
                          </a:cubicBezTo>
                          <a:cubicBezTo>
                            <a:pt x="23" y="190"/>
                            <a:pt x="11" y="254"/>
                            <a:pt x="0" y="318"/>
                          </a:cubicBezTo>
                        </a:path>
                      </a:pathLst>
                    </a:custGeom>
                    <a:solidFill>
                      <a:srgbClr val="66FF66"/>
                    </a:solidFill>
                    <a:ln w="28575">
                      <a:solidFill>
                        <a:srgbClr val="33CC33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 wrap="none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2961" name="Freeform 97"/>
                    <p:cNvSpPr>
                      <a:spLocks/>
                    </p:cNvSpPr>
                    <p:nvPr/>
                  </p:nvSpPr>
                  <p:spPr bwMode="auto">
                    <a:xfrm>
                      <a:off x="4736" y="3480"/>
                      <a:ext cx="88" cy="336"/>
                    </a:xfrm>
                    <a:custGeom>
                      <a:avLst/>
                      <a:gdLst>
                        <a:gd name="T0" fmla="*/ 88 w 88"/>
                        <a:gd name="T1" fmla="*/ 0 h 336"/>
                        <a:gd name="T2" fmla="*/ 16 w 88"/>
                        <a:gd name="T3" fmla="*/ 200 h 336"/>
                        <a:gd name="T4" fmla="*/ 0 w 88"/>
                        <a:gd name="T5" fmla="*/ 336 h 336"/>
                        <a:gd name="T6" fmla="*/ 0 60000 65536"/>
                        <a:gd name="T7" fmla="*/ 0 60000 65536"/>
                        <a:gd name="T8" fmla="*/ 0 60000 65536"/>
                        <a:gd name="T9" fmla="*/ 0 w 88"/>
                        <a:gd name="T10" fmla="*/ 0 h 336"/>
                        <a:gd name="T11" fmla="*/ 88 w 88"/>
                        <a:gd name="T12" fmla="*/ 336 h 336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88" h="336">
                          <a:moveTo>
                            <a:pt x="88" y="0"/>
                          </a:moveTo>
                          <a:cubicBezTo>
                            <a:pt x="76" y="33"/>
                            <a:pt x="31" y="144"/>
                            <a:pt x="16" y="200"/>
                          </a:cubicBezTo>
                          <a:cubicBezTo>
                            <a:pt x="1" y="256"/>
                            <a:pt x="3" y="308"/>
                            <a:pt x="0" y="336"/>
                          </a:cubicBezTo>
                        </a:path>
                      </a:pathLst>
                    </a:custGeom>
                    <a:solidFill>
                      <a:srgbClr val="66FF66"/>
                    </a:solidFill>
                    <a:ln w="28575">
                      <a:solidFill>
                        <a:srgbClr val="33CC33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 wrap="none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2957" name="Group 98"/>
                  <p:cNvGrpSpPr>
                    <a:grpSpLocks/>
                  </p:cNvGrpSpPr>
                  <p:nvPr/>
                </p:nvGrpSpPr>
                <p:grpSpPr bwMode="auto">
                  <a:xfrm rot="1557406">
                    <a:off x="4921" y="3566"/>
                    <a:ext cx="136" cy="341"/>
                    <a:chOff x="4694" y="3475"/>
                    <a:chExt cx="136" cy="341"/>
                  </a:xfrm>
                </p:grpSpPr>
                <p:sp>
                  <p:nvSpPr>
                    <p:cNvPr id="12958" name="Freeform 99"/>
                    <p:cNvSpPr>
                      <a:spLocks/>
                    </p:cNvSpPr>
                    <p:nvPr/>
                  </p:nvSpPr>
                  <p:spPr bwMode="auto">
                    <a:xfrm>
                      <a:off x="4694" y="3475"/>
                      <a:ext cx="136" cy="318"/>
                    </a:xfrm>
                    <a:custGeom>
                      <a:avLst/>
                      <a:gdLst>
                        <a:gd name="T0" fmla="*/ 136 w 136"/>
                        <a:gd name="T1" fmla="*/ 0 h 318"/>
                        <a:gd name="T2" fmla="*/ 46 w 136"/>
                        <a:gd name="T3" fmla="*/ 137 h 318"/>
                        <a:gd name="T4" fmla="*/ 0 w 136"/>
                        <a:gd name="T5" fmla="*/ 318 h 318"/>
                        <a:gd name="T6" fmla="*/ 0 60000 65536"/>
                        <a:gd name="T7" fmla="*/ 0 60000 65536"/>
                        <a:gd name="T8" fmla="*/ 0 60000 65536"/>
                        <a:gd name="T9" fmla="*/ 0 w 136"/>
                        <a:gd name="T10" fmla="*/ 0 h 318"/>
                        <a:gd name="T11" fmla="*/ 136 w 136"/>
                        <a:gd name="T12" fmla="*/ 318 h 318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136" h="318">
                          <a:moveTo>
                            <a:pt x="136" y="0"/>
                          </a:moveTo>
                          <a:cubicBezTo>
                            <a:pt x="102" y="42"/>
                            <a:pt x="69" y="84"/>
                            <a:pt x="46" y="137"/>
                          </a:cubicBezTo>
                          <a:cubicBezTo>
                            <a:pt x="23" y="190"/>
                            <a:pt x="11" y="254"/>
                            <a:pt x="0" y="318"/>
                          </a:cubicBezTo>
                        </a:path>
                      </a:pathLst>
                    </a:custGeom>
                    <a:solidFill>
                      <a:srgbClr val="66FF66"/>
                    </a:solidFill>
                    <a:ln w="28575">
                      <a:solidFill>
                        <a:srgbClr val="33CC33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 wrap="none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2959" name="Freeform 100"/>
                    <p:cNvSpPr>
                      <a:spLocks/>
                    </p:cNvSpPr>
                    <p:nvPr/>
                  </p:nvSpPr>
                  <p:spPr bwMode="auto">
                    <a:xfrm>
                      <a:off x="4736" y="3480"/>
                      <a:ext cx="88" cy="336"/>
                    </a:xfrm>
                    <a:custGeom>
                      <a:avLst/>
                      <a:gdLst>
                        <a:gd name="T0" fmla="*/ 88 w 88"/>
                        <a:gd name="T1" fmla="*/ 0 h 336"/>
                        <a:gd name="T2" fmla="*/ 16 w 88"/>
                        <a:gd name="T3" fmla="*/ 200 h 336"/>
                        <a:gd name="T4" fmla="*/ 0 w 88"/>
                        <a:gd name="T5" fmla="*/ 336 h 336"/>
                        <a:gd name="T6" fmla="*/ 0 60000 65536"/>
                        <a:gd name="T7" fmla="*/ 0 60000 65536"/>
                        <a:gd name="T8" fmla="*/ 0 60000 65536"/>
                        <a:gd name="T9" fmla="*/ 0 w 88"/>
                        <a:gd name="T10" fmla="*/ 0 h 336"/>
                        <a:gd name="T11" fmla="*/ 88 w 88"/>
                        <a:gd name="T12" fmla="*/ 336 h 336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88" h="336">
                          <a:moveTo>
                            <a:pt x="88" y="0"/>
                          </a:moveTo>
                          <a:cubicBezTo>
                            <a:pt x="76" y="33"/>
                            <a:pt x="31" y="144"/>
                            <a:pt x="16" y="200"/>
                          </a:cubicBezTo>
                          <a:cubicBezTo>
                            <a:pt x="1" y="256"/>
                            <a:pt x="3" y="308"/>
                            <a:pt x="0" y="336"/>
                          </a:cubicBezTo>
                        </a:path>
                      </a:pathLst>
                    </a:custGeom>
                    <a:solidFill>
                      <a:srgbClr val="66FF66"/>
                    </a:solidFill>
                    <a:ln w="28575">
                      <a:solidFill>
                        <a:srgbClr val="33CC33"/>
                      </a:solidFill>
                      <a:round/>
                      <a:headEnd type="none" w="sm" len="sm"/>
                      <a:tailEnd type="none" w="sm" len="sm"/>
                    </a:ln>
                  </p:spPr>
                  <p:txBody>
                    <a:bodyPr wrap="none"/>
                    <a:lstStyle/>
                    <a:p>
                      <a:endParaRPr lang="ru-RU"/>
                    </a:p>
                  </p:txBody>
                </p:sp>
              </p:grpSp>
            </p:grpSp>
          </p:grpSp>
        </p:grpSp>
        <p:grpSp>
          <p:nvGrpSpPr>
            <p:cNvPr id="12451" name="Group 101"/>
            <p:cNvGrpSpPr>
              <a:grpSpLocks/>
            </p:cNvGrpSpPr>
            <p:nvPr/>
          </p:nvGrpSpPr>
          <p:grpSpPr bwMode="auto">
            <a:xfrm>
              <a:off x="-9" y="3123"/>
              <a:ext cx="104" cy="52"/>
              <a:chOff x="2199" y="3091"/>
              <a:chExt cx="432" cy="140"/>
            </a:xfrm>
          </p:grpSpPr>
          <p:sp>
            <p:nvSpPr>
              <p:cNvPr id="12949" name="Freeform 102"/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 w 356"/>
                  <a:gd name="T1" fmla="*/ 1 h 228"/>
                  <a:gd name="T2" fmla="*/ 1 w 356"/>
                  <a:gd name="T3" fmla="*/ 1 h 228"/>
                  <a:gd name="T4" fmla="*/ 1 w 356"/>
                  <a:gd name="T5" fmla="*/ 1 h 228"/>
                  <a:gd name="T6" fmla="*/ 1 w 356"/>
                  <a:gd name="T7" fmla="*/ 1 h 228"/>
                  <a:gd name="T8" fmla="*/ 1 w 356"/>
                  <a:gd name="T9" fmla="*/ 1 h 228"/>
                  <a:gd name="T10" fmla="*/ 1 w 356"/>
                  <a:gd name="T11" fmla="*/ 1 h 228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356"/>
                  <a:gd name="T19" fmla="*/ 0 h 228"/>
                  <a:gd name="T20" fmla="*/ 356 w 356"/>
                  <a:gd name="T21" fmla="*/ 228 h 228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>
                <a:solidFill>
                  <a:srgbClr val="4D4D4D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950" name="Freeform 103"/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1 w 330"/>
                  <a:gd name="T1" fmla="*/ 2 h 158"/>
                  <a:gd name="T2" fmla="*/ 1 w 330"/>
                  <a:gd name="T3" fmla="*/ 2 h 158"/>
                  <a:gd name="T4" fmla="*/ 1 w 330"/>
                  <a:gd name="T5" fmla="*/ 2 h 158"/>
                  <a:gd name="T6" fmla="*/ 1 w 330"/>
                  <a:gd name="T7" fmla="*/ 2 h 158"/>
                  <a:gd name="T8" fmla="*/ 1 w 330"/>
                  <a:gd name="T9" fmla="*/ 2 h 158"/>
                  <a:gd name="T10" fmla="*/ 1 w 330"/>
                  <a:gd name="T11" fmla="*/ 2 h 158"/>
                  <a:gd name="T12" fmla="*/ 1 w 330"/>
                  <a:gd name="T13" fmla="*/ 2 h 15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330"/>
                  <a:gd name="T22" fmla="*/ 0 h 158"/>
                  <a:gd name="T23" fmla="*/ 330 w 330"/>
                  <a:gd name="T24" fmla="*/ 158 h 158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>
                <a:solidFill>
                  <a:srgbClr val="4D4D4D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2452" name="Group 104"/>
            <p:cNvGrpSpPr>
              <a:grpSpLocks/>
            </p:cNvGrpSpPr>
            <p:nvPr/>
          </p:nvGrpSpPr>
          <p:grpSpPr bwMode="auto">
            <a:xfrm>
              <a:off x="-9" y="3059"/>
              <a:ext cx="104" cy="52"/>
              <a:chOff x="2199" y="3091"/>
              <a:chExt cx="432" cy="140"/>
            </a:xfrm>
          </p:grpSpPr>
          <p:sp>
            <p:nvSpPr>
              <p:cNvPr id="12947" name="Freeform 105"/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 w 356"/>
                  <a:gd name="T1" fmla="*/ 1 h 228"/>
                  <a:gd name="T2" fmla="*/ 1 w 356"/>
                  <a:gd name="T3" fmla="*/ 1 h 228"/>
                  <a:gd name="T4" fmla="*/ 1 w 356"/>
                  <a:gd name="T5" fmla="*/ 1 h 228"/>
                  <a:gd name="T6" fmla="*/ 1 w 356"/>
                  <a:gd name="T7" fmla="*/ 1 h 228"/>
                  <a:gd name="T8" fmla="*/ 1 w 356"/>
                  <a:gd name="T9" fmla="*/ 1 h 228"/>
                  <a:gd name="T10" fmla="*/ 1 w 356"/>
                  <a:gd name="T11" fmla="*/ 1 h 228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356"/>
                  <a:gd name="T19" fmla="*/ 0 h 228"/>
                  <a:gd name="T20" fmla="*/ 356 w 356"/>
                  <a:gd name="T21" fmla="*/ 228 h 228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>
                <a:solidFill>
                  <a:srgbClr val="4D4D4D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948" name="Freeform 106"/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1 w 330"/>
                  <a:gd name="T1" fmla="*/ 2 h 158"/>
                  <a:gd name="T2" fmla="*/ 1 w 330"/>
                  <a:gd name="T3" fmla="*/ 2 h 158"/>
                  <a:gd name="T4" fmla="*/ 1 w 330"/>
                  <a:gd name="T5" fmla="*/ 2 h 158"/>
                  <a:gd name="T6" fmla="*/ 1 w 330"/>
                  <a:gd name="T7" fmla="*/ 2 h 158"/>
                  <a:gd name="T8" fmla="*/ 1 w 330"/>
                  <a:gd name="T9" fmla="*/ 2 h 158"/>
                  <a:gd name="T10" fmla="*/ 1 w 330"/>
                  <a:gd name="T11" fmla="*/ 2 h 158"/>
                  <a:gd name="T12" fmla="*/ 1 w 330"/>
                  <a:gd name="T13" fmla="*/ 2 h 15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330"/>
                  <a:gd name="T22" fmla="*/ 0 h 158"/>
                  <a:gd name="T23" fmla="*/ 330 w 330"/>
                  <a:gd name="T24" fmla="*/ 158 h 158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>
                <a:solidFill>
                  <a:srgbClr val="4D4D4D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2453" name="Group 107"/>
            <p:cNvGrpSpPr>
              <a:grpSpLocks/>
            </p:cNvGrpSpPr>
            <p:nvPr/>
          </p:nvGrpSpPr>
          <p:grpSpPr bwMode="auto">
            <a:xfrm>
              <a:off x="39" y="3019"/>
              <a:ext cx="104" cy="52"/>
              <a:chOff x="2199" y="3091"/>
              <a:chExt cx="432" cy="140"/>
            </a:xfrm>
          </p:grpSpPr>
          <p:sp>
            <p:nvSpPr>
              <p:cNvPr id="12945" name="Freeform 108"/>
              <p:cNvSpPr>
                <a:spLocks/>
              </p:cNvSpPr>
              <p:nvPr/>
            </p:nvSpPr>
            <p:spPr bwMode="auto">
              <a:xfrm>
                <a:off x="2199" y="3091"/>
                <a:ext cx="204" cy="140"/>
              </a:xfrm>
              <a:custGeom>
                <a:avLst/>
                <a:gdLst>
                  <a:gd name="T0" fmla="*/ 1 w 356"/>
                  <a:gd name="T1" fmla="*/ 1 h 228"/>
                  <a:gd name="T2" fmla="*/ 1 w 356"/>
                  <a:gd name="T3" fmla="*/ 1 h 228"/>
                  <a:gd name="T4" fmla="*/ 1 w 356"/>
                  <a:gd name="T5" fmla="*/ 1 h 228"/>
                  <a:gd name="T6" fmla="*/ 1 w 356"/>
                  <a:gd name="T7" fmla="*/ 1 h 228"/>
                  <a:gd name="T8" fmla="*/ 1 w 356"/>
                  <a:gd name="T9" fmla="*/ 1 h 228"/>
                  <a:gd name="T10" fmla="*/ 1 w 356"/>
                  <a:gd name="T11" fmla="*/ 1 h 228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356"/>
                  <a:gd name="T19" fmla="*/ 0 h 228"/>
                  <a:gd name="T20" fmla="*/ 356 w 356"/>
                  <a:gd name="T21" fmla="*/ 228 h 228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356" h="228">
                    <a:moveTo>
                      <a:pt x="17" y="157"/>
                    </a:moveTo>
                    <a:cubicBezTo>
                      <a:pt x="34" y="122"/>
                      <a:pt x="169" y="26"/>
                      <a:pt x="225" y="13"/>
                    </a:cubicBezTo>
                    <a:cubicBezTo>
                      <a:pt x="281" y="0"/>
                      <a:pt x="350" y="60"/>
                      <a:pt x="353" y="77"/>
                    </a:cubicBezTo>
                    <a:cubicBezTo>
                      <a:pt x="356" y="94"/>
                      <a:pt x="280" y="93"/>
                      <a:pt x="241" y="117"/>
                    </a:cubicBezTo>
                    <a:cubicBezTo>
                      <a:pt x="202" y="141"/>
                      <a:pt x="154" y="214"/>
                      <a:pt x="121" y="221"/>
                    </a:cubicBezTo>
                    <a:cubicBezTo>
                      <a:pt x="88" y="228"/>
                      <a:pt x="0" y="192"/>
                      <a:pt x="17" y="157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>
                <a:solidFill>
                  <a:srgbClr val="4D4D4D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946" name="Freeform 109"/>
              <p:cNvSpPr>
                <a:spLocks/>
              </p:cNvSpPr>
              <p:nvPr/>
            </p:nvSpPr>
            <p:spPr bwMode="auto">
              <a:xfrm>
                <a:off x="2420" y="3092"/>
                <a:ext cx="211" cy="119"/>
              </a:xfrm>
              <a:custGeom>
                <a:avLst/>
                <a:gdLst>
                  <a:gd name="T0" fmla="*/ 1 w 330"/>
                  <a:gd name="T1" fmla="*/ 2 h 158"/>
                  <a:gd name="T2" fmla="*/ 1 w 330"/>
                  <a:gd name="T3" fmla="*/ 2 h 158"/>
                  <a:gd name="T4" fmla="*/ 1 w 330"/>
                  <a:gd name="T5" fmla="*/ 2 h 158"/>
                  <a:gd name="T6" fmla="*/ 1 w 330"/>
                  <a:gd name="T7" fmla="*/ 2 h 158"/>
                  <a:gd name="T8" fmla="*/ 1 w 330"/>
                  <a:gd name="T9" fmla="*/ 2 h 158"/>
                  <a:gd name="T10" fmla="*/ 1 w 330"/>
                  <a:gd name="T11" fmla="*/ 2 h 158"/>
                  <a:gd name="T12" fmla="*/ 1 w 330"/>
                  <a:gd name="T13" fmla="*/ 2 h 15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330"/>
                  <a:gd name="T22" fmla="*/ 0 h 158"/>
                  <a:gd name="T23" fmla="*/ 330 w 330"/>
                  <a:gd name="T24" fmla="*/ 158 h 158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330" h="158">
                    <a:moveTo>
                      <a:pt x="67" y="19"/>
                    </a:moveTo>
                    <a:cubicBezTo>
                      <a:pt x="36" y="38"/>
                      <a:pt x="0" y="120"/>
                      <a:pt x="19" y="139"/>
                    </a:cubicBezTo>
                    <a:cubicBezTo>
                      <a:pt x="38" y="158"/>
                      <a:pt x="130" y="132"/>
                      <a:pt x="179" y="131"/>
                    </a:cubicBezTo>
                    <a:cubicBezTo>
                      <a:pt x="228" y="130"/>
                      <a:pt x="300" y="144"/>
                      <a:pt x="315" y="131"/>
                    </a:cubicBezTo>
                    <a:cubicBezTo>
                      <a:pt x="330" y="118"/>
                      <a:pt x="286" y="68"/>
                      <a:pt x="267" y="51"/>
                    </a:cubicBezTo>
                    <a:cubicBezTo>
                      <a:pt x="248" y="34"/>
                      <a:pt x="234" y="30"/>
                      <a:pt x="203" y="27"/>
                    </a:cubicBezTo>
                    <a:cubicBezTo>
                      <a:pt x="172" y="24"/>
                      <a:pt x="98" y="0"/>
                      <a:pt x="67" y="19"/>
                    </a:cubicBezTo>
                    <a:close/>
                  </a:path>
                </a:pathLst>
              </a:custGeom>
              <a:solidFill>
                <a:srgbClr val="777777"/>
              </a:solidFill>
              <a:ln w="3175">
                <a:solidFill>
                  <a:srgbClr val="4D4D4D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2454" name="Group 110"/>
            <p:cNvGrpSpPr>
              <a:grpSpLocks/>
            </p:cNvGrpSpPr>
            <p:nvPr/>
          </p:nvGrpSpPr>
          <p:grpSpPr bwMode="auto">
            <a:xfrm>
              <a:off x="48" y="2880"/>
              <a:ext cx="5584" cy="859"/>
              <a:chOff x="47" y="2784"/>
              <a:chExt cx="5584" cy="859"/>
            </a:xfrm>
          </p:grpSpPr>
          <p:grpSp>
            <p:nvGrpSpPr>
              <p:cNvPr id="12455" name="Group 111"/>
              <p:cNvGrpSpPr>
                <a:grpSpLocks/>
              </p:cNvGrpSpPr>
              <p:nvPr/>
            </p:nvGrpSpPr>
            <p:grpSpPr bwMode="auto">
              <a:xfrm>
                <a:off x="1839" y="3075"/>
                <a:ext cx="216" cy="116"/>
                <a:chOff x="2199" y="3091"/>
                <a:chExt cx="432" cy="140"/>
              </a:xfrm>
            </p:grpSpPr>
            <p:sp>
              <p:nvSpPr>
                <p:cNvPr id="12943" name="Freeform 112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944" name="Freeform 113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456" name="Group 114"/>
              <p:cNvGrpSpPr>
                <a:grpSpLocks/>
              </p:cNvGrpSpPr>
              <p:nvPr/>
            </p:nvGrpSpPr>
            <p:grpSpPr bwMode="auto">
              <a:xfrm>
                <a:off x="3551" y="3091"/>
                <a:ext cx="432" cy="140"/>
                <a:chOff x="2199" y="3091"/>
                <a:chExt cx="432" cy="140"/>
              </a:xfrm>
            </p:grpSpPr>
            <p:sp>
              <p:nvSpPr>
                <p:cNvPr id="12941" name="Freeform 115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942" name="Freeform 116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457" name="Group 117"/>
              <p:cNvGrpSpPr>
                <a:grpSpLocks/>
              </p:cNvGrpSpPr>
              <p:nvPr/>
            </p:nvGrpSpPr>
            <p:grpSpPr bwMode="auto">
              <a:xfrm rot="10627022">
                <a:off x="618" y="3414"/>
                <a:ext cx="432" cy="140"/>
                <a:chOff x="2199" y="3091"/>
                <a:chExt cx="432" cy="140"/>
              </a:xfrm>
            </p:grpSpPr>
            <p:sp>
              <p:nvSpPr>
                <p:cNvPr id="12939" name="Freeform 118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940" name="Freeform 119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458" name="Group 120"/>
              <p:cNvGrpSpPr>
                <a:grpSpLocks/>
              </p:cNvGrpSpPr>
              <p:nvPr/>
            </p:nvGrpSpPr>
            <p:grpSpPr bwMode="auto">
              <a:xfrm>
                <a:off x="2791" y="3027"/>
                <a:ext cx="104" cy="52"/>
                <a:chOff x="2199" y="3091"/>
                <a:chExt cx="432" cy="140"/>
              </a:xfrm>
            </p:grpSpPr>
            <p:sp>
              <p:nvSpPr>
                <p:cNvPr id="12937" name="Freeform 121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938" name="Freeform 122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459" name="Group 123"/>
              <p:cNvGrpSpPr>
                <a:grpSpLocks/>
              </p:cNvGrpSpPr>
              <p:nvPr/>
            </p:nvGrpSpPr>
            <p:grpSpPr bwMode="auto">
              <a:xfrm>
                <a:off x="4591" y="2907"/>
                <a:ext cx="104" cy="52"/>
                <a:chOff x="2199" y="3091"/>
                <a:chExt cx="432" cy="140"/>
              </a:xfrm>
            </p:grpSpPr>
            <p:sp>
              <p:nvSpPr>
                <p:cNvPr id="12935" name="Freeform 124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936" name="Freeform 125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460" name="Group 126"/>
              <p:cNvGrpSpPr>
                <a:grpSpLocks/>
              </p:cNvGrpSpPr>
              <p:nvPr/>
            </p:nvGrpSpPr>
            <p:grpSpPr bwMode="auto">
              <a:xfrm>
                <a:off x="5272" y="3339"/>
                <a:ext cx="104" cy="52"/>
                <a:chOff x="2199" y="3091"/>
                <a:chExt cx="432" cy="140"/>
              </a:xfrm>
            </p:grpSpPr>
            <p:sp>
              <p:nvSpPr>
                <p:cNvPr id="12933" name="Freeform 127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934" name="Freeform 128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461" name="Group 129"/>
              <p:cNvGrpSpPr>
                <a:grpSpLocks/>
              </p:cNvGrpSpPr>
              <p:nvPr/>
            </p:nvGrpSpPr>
            <p:grpSpPr bwMode="auto">
              <a:xfrm>
                <a:off x="5128" y="3371"/>
                <a:ext cx="104" cy="52"/>
                <a:chOff x="2199" y="3091"/>
                <a:chExt cx="432" cy="140"/>
              </a:xfrm>
            </p:grpSpPr>
            <p:sp>
              <p:nvSpPr>
                <p:cNvPr id="12931" name="Freeform 130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932" name="Freeform 131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462" name="Group 132"/>
              <p:cNvGrpSpPr>
                <a:grpSpLocks/>
              </p:cNvGrpSpPr>
              <p:nvPr/>
            </p:nvGrpSpPr>
            <p:grpSpPr bwMode="auto">
              <a:xfrm>
                <a:off x="5024" y="3387"/>
                <a:ext cx="104" cy="52"/>
                <a:chOff x="2199" y="3091"/>
                <a:chExt cx="432" cy="140"/>
              </a:xfrm>
            </p:grpSpPr>
            <p:sp>
              <p:nvSpPr>
                <p:cNvPr id="12929" name="Freeform 133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930" name="Freeform 134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463" name="Group 135"/>
              <p:cNvGrpSpPr>
                <a:grpSpLocks/>
              </p:cNvGrpSpPr>
              <p:nvPr/>
            </p:nvGrpSpPr>
            <p:grpSpPr bwMode="auto">
              <a:xfrm>
                <a:off x="5024" y="3323"/>
                <a:ext cx="104" cy="52"/>
                <a:chOff x="2199" y="3091"/>
                <a:chExt cx="432" cy="140"/>
              </a:xfrm>
            </p:grpSpPr>
            <p:sp>
              <p:nvSpPr>
                <p:cNvPr id="12927" name="Freeform 136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928" name="Freeform 137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464" name="Group 138"/>
              <p:cNvGrpSpPr>
                <a:grpSpLocks/>
              </p:cNvGrpSpPr>
              <p:nvPr/>
            </p:nvGrpSpPr>
            <p:grpSpPr bwMode="auto">
              <a:xfrm>
                <a:off x="5072" y="3283"/>
                <a:ext cx="104" cy="52"/>
                <a:chOff x="2199" y="3091"/>
                <a:chExt cx="432" cy="140"/>
              </a:xfrm>
            </p:grpSpPr>
            <p:sp>
              <p:nvSpPr>
                <p:cNvPr id="12925" name="Freeform 139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926" name="Freeform 140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465" name="Group 141"/>
              <p:cNvGrpSpPr>
                <a:grpSpLocks/>
              </p:cNvGrpSpPr>
              <p:nvPr/>
            </p:nvGrpSpPr>
            <p:grpSpPr bwMode="auto">
              <a:xfrm>
                <a:off x="5112" y="3267"/>
                <a:ext cx="104" cy="52"/>
                <a:chOff x="2199" y="3091"/>
                <a:chExt cx="432" cy="140"/>
              </a:xfrm>
            </p:grpSpPr>
            <p:sp>
              <p:nvSpPr>
                <p:cNvPr id="12923" name="Freeform 142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924" name="Freeform 143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466" name="Group 144"/>
              <p:cNvGrpSpPr>
                <a:grpSpLocks/>
              </p:cNvGrpSpPr>
              <p:nvPr/>
            </p:nvGrpSpPr>
            <p:grpSpPr bwMode="auto">
              <a:xfrm>
                <a:off x="5160" y="3243"/>
                <a:ext cx="104" cy="52"/>
                <a:chOff x="2199" y="3091"/>
                <a:chExt cx="432" cy="140"/>
              </a:xfrm>
            </p:grpSpPr>
            <p:sp>
              <p:nvSpPr>
                <p:cNvPr id="12921" name="Freeform 145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922" name="Freeform 146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467" name="Group 147"/>
              <p:cNvGrpSpPr>
                <a:grpSpLocks/>
              </p:cNvGrpSpPr>
              <p:nvPr/>
            </p:nvGrpSpPr>
            <p:grpSpPr bwMode="auto">
              <a:xfrm>
                <a:off x="5288" y="3195"/>
                <a:ext cx="104" cy="52"/>
                <a:chOff x="2199" y="3091"/>
                <a:chExt cx="432" cy="140"/>
              </a:xfrm>
            </p:grpSpPr>
            <p:sp>
              <p:nvSpPr>
                <p:cNvPr id="12919" name="Freeform 148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920" name="Freeform 149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468" name="Group 150"/>
              <p:cNvGrpSpPr>
                <a:grpSpLocks/>
              </p:cNvGrpSpPr>
              <p:nvPr/>
            </p:nvGrpSpPr>
            <p:grpSpPr bwMode="auto">
              <a:xfrm>
                <a:off x="4656" y="3283"/>
                <a:ext cx="104" cy="52"/>
                <a:chOff x="2199" y="3091"/>
                <a:chExt cx="432" cy="140"/>
              </a:xfrm>
            </p:grpSpPr>
            <p:sp>
              <p:nvSpPr>
                <p:cNvPr id="12917" name="Freeform 151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918" name="Freeform 152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469" name="Group 153"/>
              <p:cNvGrpSpPr>
                <a:grpSpLocks/>
              </p:cNvGrpSpPr>
              <p:nvPr/>
            </p:nvGrpSpPr>
            <p:grpSpPr bwMode="auto">
              <a:xfrm>
                <a:off x="5488" y="3195"/>
                <a:ext cx="104" cy="52"/>
                <a:chOff x="2199" y="3091"/>
                <a:chExt cx="432" cy="140"/>
              </a:xfrm>
            </p:grpSpPr>
            <p:sp>
              <p:nvSpPr>
                <p:cNvPr id="12915" name="Freeform 154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916" name="Freeform 155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470" name="Group 156"/>
              <p:cNvGrpSpPr>
                <a:grpSpLocks/>
              </p:cNvGrpSpPr>
              <p:nvPr/>
            </p:nvGrpSpPr>
            <p:grpSpPr bwMode="auto">
              <a:xfrm>
                <a:off x="5175" y="2955"/>
                <a:ext cx="104" cy="52"/>
                <a:chOff x="2199" y="3091"/>
                <a:chExt cx="432" cy="140"/>
              </a:xfrm>
            </p:grpSpPr>
            <p:sp>
              <p:nvSpPr>
                <p:cNvPr id="12913" name="Freeform 157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914" name="Freeform 158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471" name="Group 159"/>
              <p:cNvGrpSpPr>
                <a:grpSpLocks/>
              </p:cNvGrpSpPr>
              <p:nvPr/>
            </p:nvGrpSpPr>
            <p:grpSpPr bwMode="auto">
              <a:xfrm>
                <a:off x="5375" y="2955"/>
                <a:ext cx="104" cy="52"/>
                <a:chOff x="2199" y="3091"/>
                <a:chExt cx="432" cy="140"/>
              </a:xfrm>
            </p:grpSpPr>
            <p:sp>
              <p:nvSpPr>
                <p:cNvPr id="12911" name="Freeform 160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912" name="Freeform 161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472" name="Group 162"/>
              <p:cNvGrpSpPr>
                <a:grpSpLocks/>
              </p:cNvGrpSpPr>
              <p:nvPr/>
            </p:nvGrpSpPr>
            <p:grpSpPr bwMode="auto">
              <a:xfrm>
                <a:off x="2280" y="3176"/>
                <a:ext cx="119" cy="53"/>
                <a:chOff x="2199" y="3091"/>
                <a:chExt cx="432" cy="140"/>
              </a:xfrm>
            </p:grpSpPr>
            <p:sp>
              <p:nvSpPr>
                <p:cNvPr id="12909" name="Freeform 163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910" name="Freeform 164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473" name="Group 165"/>
              <p:cNvGrpSpPr>
                <a:grpSpLocks/>
              </p:cNvGrpSpPr>
              <p:nvPr/>
            </p:nvGrpSpPr>
            <p:grpSpPr bwMode="auto">
              <a:xfrm>
                <a:off x="1672" y="3192"/>
                <a:ext cx="104" cy="52"/>
                <a:chOff x="2199" y="3091"/>
                <a:chExt cx="432" cy="140"/>
              </a:xfrm>
            </p:grpSpPr>
            <p:sp>
              <p:nvSpPr>
                <p:cNvPr id="12907" name="Freeform 166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908" name="Freeform 167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474" name="Group 168"/>
              <p:cNvGrpSpPr>
                <a:grpSpLocks/>
              </p:cNvGrpSpPr>
              <p:nvPr/>
            </p:nvGrpSpPr>
            <p:grpSpPr bwMode="auto">
              <a:xfrm>
                <a:off x="1568" y="3208"/>
                <a:ext cx="104" cy="52"/>
                <a:chOff x="2199" y="3091"/>
                <a:chExt cx="432" cy="140"/>
              </a:xfrm>
            </p:grpSpPr>
            <p:sp>
              <p:nvSpPr>
                <p:cNvPr id="12905" name="Freeform 169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906" name="Freeform 170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475" name="Group 171"/>
              <p:cNvGrpSpPr>
                <a:grpSpLocks/>
              </p:cNvGrpSpPr>
              <p:nvPr/>
            </p:nvGrpSpPr>
            <p:grpSpPr bwMode="auto">
              <a:xfrm>
                <a:off x="1568" y="3144"/>
                <a:ext cx="104" cy="52"/>
                <a:chOff x="2199" y="3091"/>
                <a:chExt cx="432" cy="140"/>
              </a:xfrm>
            </p:grpSpPr>
            <p:sp>
              <p:nvSpPr>
                <p:cNvPr id="12903" name="Freeform 172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904" name="Freeform 173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476" name="Group 174"/>
              <p:cNvGrpSpPr>
                <a:grpSpLocks/>
              </p:cNvGrpSpPr>
              <p:nvPr/>
            </p:nvGrpSpPr>
            <p:grpSpPr bwMode="auto">
              <a:xfrm>
                <a:off x="1616" y="3104"/>
                <a:ext cx="104" cy="52"/>
                <a:chOff x="2199" y="3091"/>
                <a:chExt cx="432" cy="140"/>
              </a:xfrm>
            </p:grpSpPr>
            <p:sp>
              <p:nvSpPr>
                <p:cNvPr id="12901" name="Freeform 175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902" name="Freeform 176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477" name="Group 177"/>
              <p:cNvGrpSpPr>
                <a:grpSpLocks/>
              </p:cNvGrpSpPr>
              <p:nvPr/>
            </p:nvGrpSpPr>
            <p:grpSpPr bwMode="auto">
              <a:xfrm>
                <a:off x="1656" y="3088"/>
                <a:ext cx="104" cy="52"/>
                <a:chOff x="2199" y="3091"/>
                <a:chExt cx="432" cy="140"/>
              </a:xfrm>
            </p:grpSpPr>
            <p:sp>
              <p:nvSpPr>
                <p:cNvPr id="12899" name="Freeform 178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900" name="Freeform 179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478" name="Group 180"/>
              <p:cNvGrpSpPr>
                <a:grpSpLocks/>
              </p:cNvGrpSpPr>
              <p:nvPr/>
            </p:nvGrpSpPr>
            <p:grpSpPr bwMode="auto">
              <a:xfrm>
                <a:off x="2168" y="3080"/>
                <a:ext cx="119" cy="53"/>
                <a:chOff x="2199" y="3091"/>
                <a:chExt cx="432" cy="140"/>
              </a:xfrm>
            </p:grpSpPr>
            <p:sp>
              <p:nvSpPr>
                <p:cNvPr id="12897" name="Freeform 181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898" name="Freeform 182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479" name="Group 183"/>
              <p:cNvGrpSpPr>
                <a:grpSpLocks/>
              </p:cNvGrpSpPr>
              <p:nvPr/>
            </p:nvGrpSpPr>
            <p:grpSpPr bwMode="auto">
              <a:xfrm>
                <a:off x="2296" y="3032"/>
                <a:ext cx="119" cy="53"/>
                <a:chOff x="2199" y="3091"/>
                <a:chExt cx="432" cy="140"/>
              </a:xfrm>
            </p:grpSpPr>
            <p:sp>
              <p:nvSpPr>
                <p:cNvPr id="12895" name="Freeform 184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896" name="Freeform 185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480" name="Group 186"/>
              <p:cNvGrpSpPr>
                <a:grpSpLocks/>
              </p:cNvGrpSpPr>
              <p:nvPr/>
            </p:nvGrpSpPr>
            <p:grpSpPr bwMode="auto">
              <a:xfrm>
                <a:off x="1456" y="3168"/>
                <a:ext cx="104" cy="52"/>
                <a:chOff x="2199" y="3091"/>
                <a:chExt cx="432" cy="140"/>
              </a:xfrm>
            </p:grpSpPr>
            <p:sp>
              <p:nvSpPr>
                <p:cNvPr id="12893" name="Freeform 187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894" name="Freeform 188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481" name="Group 189"/>
              <p:cNvGrpSpPr>
                <a:grpSpLocks/>
              </p:cNvGrpSpPr>
              <p:nvPr/>
            </p:nvGrpSpPr>
            <p:grpSpPr bwMode="auto">
              <a:xfrm>
                <a:off x="1312" y="3200"/>
                <a:ext cx="104" cy="52"/>
                <a:chOff x="2199" y="3091"/>
                <a:chExt cx="432" cy="140"/>
              </a:xfrm>
            </p:grpSpPr>
            <p:sp>
              <p:nvSpPr>
                <p:cNvPr id="12891" name="Freeform 190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892" name="Freeform 191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482" name="Group 192"/>
              <p:cNvGrpSpPr>
                <a:grpSpLocks/>
              </p:cNvGrpSpPr>
              <p:nvPr/>
            </p:nvGrpSpPr>
            <p:grpSpPr bwMode="auto">
              <a:xfrm>
                <a:off x="1208" y="3216"/>
                <a:ext cx="104" cy="52"/>
                <a:chOff x="2199" y="3091"/>
                <a:chExt cx="432" cy="140"/>
              </a:xfrm>
            </p:grpSpPr>
            <p:sp>
              <p:nvSpPr>
                <p:cNvPr id="12889" name="Freeform 193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890" name="Freeform 194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483" name="Group 195"/>
              <p:cNvGrpSpPr>
                <a:grpSpLocks/>
              </p:cNvGrpSpPr>
              <p:nvPr/>
            </p:nvGrpSpPr>
            <p:grpSpPr bwMode="auto">
              <a:xfrm>
                <a:off x="1208" y="3152"/>
                <a:ext cx="104" cy="52"/>
                <a:chOff x="2199" y="3091"/>
                <a:chExt cx="432" cy="140"/>
              </a:xfrm>
            </p:grpSpPr>
            <p:sp>
              <p:nvSpPr>
                <p:cNvPr id="12887" name="Freeform 196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888" name="Freeform 197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484" name="Group 198"/>
              <p:cNvGrpSpPr>
                <a:grpSpLocks/>
              </p:cNvGrpSpPr>
              <p:nvPr/>
            </p:nvGrpSpPr>
            <p:grpSpPr bwMode="auto">
              <a:xfrm>
                <a:off x="1256" y="3112"/>
                <a:ext cx="104" cy="52"/>
                <a:chOff x="2199" y="3091"/>
                <a:chExt cx="432" cy="140"/>
              </a:xfrm>
            </p:grpSpPr>
            <p:sp>
              <p:nvSpPr>
                <p:cNvPr id="12885" name="Freeform 199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886" name="Freeform 200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485" name="Group 201"/>
              <p:cNvGrpSpPr>
                <a:grpSpLocks/>
              </p:cNvGrpSpPr>
              <p:nvPr/>
            </p:nvGrpSpPr>
            <p:grpSpPr bwMode="auto">
              <a:xfrm>
                <a:off x="1296" y="3096"/>
                <a:ext cx="104" cy="52"/>
                <a:chOff x="2199" y="3091"/>
                <a:chExt cx="432" cy="140"/>
              </a:xfrm>
            </p:grpSpPr>
            <p:sp>
              <p:nvSpPr>
                <p:cNvPr id="12883" name="Freeform 202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884" name="Freeform 203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486" name="Group 204"/>
              <p:cNvGrpSpPr>
                <a:grpSpLocks/>
              </p:cNvGrpSpPr>
              <p:nvPr/>
            </p:nvGrpSpPr>
            <p:grpSpPr bwMode="auto">
              <a:xfrm>
                <a:off x="1344" y="3072"/>
                <a:ext cx="104" cy="52"/>
                <a:chOff x="2199" y="3091"/>
                <a:chExt cx="432" cy="140"/>
              </a:xfrm>
            </p:grpSpPr>
            <p:sp>
              <p:nvSpPr>
                <p:cNvPr id="12881" name="Freeform 205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882" name="Freeform 206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487" name="Group 207"/>
              <p:cNvGrpSpPr>
                <a:grpSpLocks/>
              </p:cNvGrpSpPr>
              <p:nvPr/>
            </p:nvGrpSpPr>
            <p:grpSpPr bwMode="auto">
              <a:xfrm>
                <a:off x="1472" y="3024"/>
                <a:ext cx="104" cy="52"/>
                <a:chOff x="2199" y="3091"/>
                <a:chExt cx="432" cy="140"/>
              </a:xfrm>
            </p:grpSpPr>
            <p:sp>
              <p:nvSpPr>
                <p:cNvPr id="12879" name="Freeform 208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880" name="Freeform 209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488" name="Group 210"/>
              <p:cNvGrpSpPr>
                <a:grpSpLocks/>
              </p:cNvGrpSpPr>
              <p:nvPr/>
            </p:nvGrpSpPr>
            <p:grpSpPr bwMode="auto">
              <a:xfrm>
                <a:off x="1008" y="3288"/>
                <a:ext cx="104" cy="52"/>
                <a:chOff x="2199" y="3091"/>
                <a:chExt cx="432" cy="140"/>
              </a:xfrm>
            </p:grpSpPr>
            <p:sp>
              <p:nvSpPr>
                <p:cNvPr id="12877" name="Freeform 211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878" name="Freeform 212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489" name="Group 213"/>
              <p:cNvGrpSpPr>
                <a:grpSpLocks/>
              </p:cNvGrpSpPr>
              <p:nvPr/>
            </p:nvGrpSpPr>
            <p:grpSpPr bwMode="auto">
              <a:xfrm>
                <a:off x="864" y="3320"/>
                <a:ext cx="104" cy="52"/>
                <a:chOff x="2199" y="3091"/>
                <a:chExt cx="432" cy="140"/>
              </a:xfrm>
            </p:grpSpPr>
            <p:sp>
              <p:nvSpPr>
                <p:cNvPr id="12875" name="Freeform 214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876" name="Freeform 215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490" name="Group 216"/>
              <p:cNvGrpSpPr>
                <a:grpSpLocks/>
              </p:cNvGrpSpPr>
              <p:nvPr/>
            </p:nvGrpSpPr>
            <p:grpSpPr bwMode="auto">
              <a:xfrm>
                <a:off x="760" y="3336"/>
                <a:ext cx="104" cy="52"/>
                <a:chOff x="2199" y="3091"/>
                <a:chExt cx="432" cy="140"/>
              </a:xfrm>
            </p:grpSpPr>
            <p:sp>
              <p:nvSpPr>
                <p:cNvPr id="12873" name="Freeform 217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874" name="Freeform 218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491" name="Group 219"/>
              <p:cNvGrpSpPr>
                <a:grpSpLocks/>
              </p:cNvGrpSpPr>
              <p:nvPr/>
            </p:nvGrpSpPr>
            <p:grpSpPr bwMode="auto">
              <a:xfrm>
                <a:off x="760" y="3272"/>
                <a:ext cx="104" cy="52"/>
                <a:chOff x="2199" y="3091"/>
                <a:chExt cx="432" cy="140"/>
              </a:xfrm>
            </p:grpSpPr>
            <p:sp>
              <p:nvSpPr>
                <p:cNvPr id="12871" name="Freeform 220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872" name="Freeform 221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492" name="Group 222"/>
              <p:cNvGrpSpPr>
                <a:grpSpLocks/>
              </p:cNvGrpSpPr>
              <p:nvPr/>
            </p:nvGrpSpPr>
            <p:grpSpPr bwMode="auto">
              <a:xfrm>
                <a:off x="808" y="3232"/>
                <a:ext cx="104" cy="52"/>
                <a:chOff x="2199" y="3091"/>
                <a:chExt cx="432" cy="140"/>
              </a:xfrm>
            </p:grpSpPr>
            <p:sp>
              <p:nvSpPr>
                <p:cNvPr id="12869" name="Freeform 223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870" name="Freeform 224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493" name="Group 225"/>
              <p:cNvGrpSpPr>
                <a:grpSpLocks/>
              </p:cNvGrpSpPr>
              <p:nvPr/>
            </p:nvGrpSpPr>
            <p:grpSpPr bwMode="auto">
              <a:xfrm>
                <a:off x="848" y="3216"/>
                <a:ext cx="104" cy="52"/>
                <a:chOff x="2199" y="3091"/>
                <a:chExt cx="432" cy="140"/>
              </a:xfrm>
            </p:grpSpPr>
            <p:sp>
              <p:nvSpPr>
                <p:cNvPr id="12867" name="Freeform 226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868" name="Freeform 227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494" name="Group 228"/>
              <p:cNvGrpSpPr>
                <a:grpSpLocks/>
              </p:cNvGrpSpPr>
              <p:nvPr/>
            </p:nvGrpSpPr>
            <p:grpSpPr bwMode="auto">
              <a:xfrm>
                <a:off x="896" y="3192"/>
                <a:ext cx="104" cy="52"/>
                <a:chOff x="2199" y="3091"/>
                <a:chExt cx="432" cy="140"/>
              </a:xfrm>
            </p:grpSpPr>
            <p:sp>
              <p:nvSpPr>
                <p:cNvPr id="12865" name="Freeform 229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866" name="Freeform 230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495" name="Group 231"/>
              <p:cNvGrpSpPr>
                <a:grpSpLocks/>
              </p:cNvGrpSpPr>
              <p:nvPr/>
            </p:nvGrpSpPr>
            <p:grpSpPr bwMode="auto">
              <a:xfrm>
                <a:off x="1024" y="3144"/>
                <a:ext cx="104" cy="52"/>
                <a:chOff x="2199" y="3091"/>
                <a:chExt cx="432" cy="140"/>
              </a:xfrm>
            </p:grpSpPr>
            <p:sp>
              <p:nvSpPr>
                <p:cNvPr id="12863" name="Freeform 232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864" name="Freeform 233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496" name="Group 234"/>
              <p:cNvGrpSpPr>
                <a:grpSpLocks/>
              </p:cNvGrpSpPr>
              <p:nvPr/>
            </p:nvGrpSpPr>
            <p:grpSpPr bwMode="auto">
              <a:xfrm>
                <a:off x="351" y="3091"/>
                <a:ext cx="104" cy="52"/>
                <a:chOff x="2199" y="3091"/>
                <a:chExt cx="432" cy="140"/>
              </a:xfrm>
            </p:grpSpPr>
            <p:sp>
              <p:nvSpPr>
                <p:cNvPr id="12861" name="Freeform 235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862" name="Freeform 236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497" name="Group 237"/>
              <p:cNvGrpSpPr>
                <a:grpSpLocks/>
              </p:cNvGrpSpPr>
              <p:nvPr/>
            </p:nvGrpSpPr>
            <p:grpSpPr bwMode="auto">
              <a:xfrm>
                <a:off x="207" y="3123"/>
                <a:ext cx="104" cy="52"/>
                <a:chOff x="2199" y="3091"/>
                <a:chExt cx="432" cy="140"/>
              </a:xfrm>
            </p:grpSpPr>
            <p:sp>
              <p:nvSpPr>
                <p:cNvPr id="12859" name="Freeform 238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860" name="Freeform 239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498" name="Group 240"/>
              <p:cNvGrpSpPr>
                <a:grpSpLocks/>
              </p:cNvGrpSpPr>
              <p:nvPr/>
            </p:nvGrpSpPr>
            <p:grpSpPr bwMode="auto">
              <a:xfrm>
                <a:off x="103" y="3139"/>
                <a:ext cx="104" cy="52"/>
                <a:chOff x="2199" y="3091"/>
                <a:chExt cx="432" cy="140"/>
              </a:xfrm>
            </p:grpSpPr>
            <p:sp>
              <p:nvSpPr>
                <p:cNvPr id="12857" name="Freeform 241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858" name="Freeform 242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499" name="Group 243"/>
              <p:cNvGrpSpPr>
                <a:grpSpLocks/>
              </p:cNvGrpSpPr>
              <p:nvPr/>
            </p:nvGrpSpPr>
            <p:grpSpPr bwMode="auto">
              <a:xfrm>
                <a:off x="103" y="3075"/>
                <a:ext cx="104" cy="52"/>
                <a:chOff x="2199" y="3091"/>
                <a:chExt cx="432" cy="140"/>
              </a:xfrm>
            </p:grpSpPr>
            <p:sp>
              <p:nvSpPr>
                <p:cNvPr id="12855" name="Freeform 244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856" name="Freeform 245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500" name="Group 246"/>
              <p:cNvGrpSpPr>
                <a:grpSpLocks/>
              </p:cNvGrpSpPr>
              <p:nvPr/>
            </p:nvGrpSpPr>
            <p:grpSpPr bwMode="auto">
              <a:xfrm>
                <a:off x="151" y="3035"/>
                <a:ext cx="104" cy="52"/>
                <a:chOff x="2199" y="3091"/>
                <a:chExt cx="432" cy="140"/>
              </a:xfrm>
            </p:grpSpPr>
            <p:sp>
              <p:nvSpPr>
                <p:cNvPr id="12853" name="Freeform 247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854" name="Freeform 248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501" name="Group 249"/>
              <p:cNvGrpSpPr>
                <a:grpSpLocks/>
              </p:cNvGrpSpPr>
              <p:nvPr/>
            </p:nvGrpSpPr>
            <p:grpSpPr bwMode="auto">
              <a:xfrm>
                <a:off x="191" y="3019"/>
                <a:ext cx="104" cy="52"/>
                <a:chOff x="2199" y="3091"/>
                <a:chExt cx="432" cy="140"/>
              </a:xfrm>
            </p:grpSpPr>
            <p:sp>
              <p:nvSpPr>
                <p:cNvPr id="12851" name="Freeform 250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852" name="Freeform 251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502" name="Group 252"/>
              <p:cNvGrpSpPr>
                <a:grpSpLocks/>
              </p:cNvGrpSpPr>
              <p:nvPr/>
            </p:nvGrpSpPr>
            <p:grpSpPr bwMode="auto">
              <a:xfrm>
                <a:off x="239" y="2995"/>
                <a:ext cx="104" cy="52"/>
                <a:chOff x="2199" y="3091"/>
                <a:chExt cx="432" cy="140"/>
              </a:xfrm>
            </p:grpSpPr>
            <p:sp>
              <p:nvSpPr>
                <p:cNvPr id="12849" name="Freeform 253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850" name="Freeform 254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503" name="Group 255"/>
              <p:cNvGrpSpPr>
                <a:grpSpLocks/>
              </p:cNvGrpSpPr>
              <p:nvPr/>
            </p:nvGrpSpPr>
            <p:grpSpPr bwMode="auto">
              <a:xfrm>
                <a:off x="367" y="2947"/>
                <a:ext cx="104" cy="52"/>
                <a:chOff x="2199" y="3091"/>
                <a:chExt cx="432" cy="140"/>
              </a:xfrm>
            </p:grpSpPr>
            <p:sp>
              <p:nvSpPr>
                <p:cNvPr id="12847" name="Freeform 256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848" name="Freeform 257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504" name="Group 258"/>
              <p:cNvGrpSpPr>
                <a:grpSpLocks/>
              </p:cNvGrpSpPr>
              <p:nvPr/>
            </p:nvGrpSpPr>
            <p:grpSpPr bwMode="auto">
              <a:xfrm flipH="1" flipV="1">
                <a:off x="191" y="3535"/>
                <a:ext cx="232" cy="76"/>
                <a:chOff x="2199" y="3091"/>
                <a:chExt cx="432" cy="140"/>
              </a:xfrm>
            </p:grpSpPr>
            <p:sp>
              <p:nvSpPr>
                <p:cNvPr id="12845" name="Freeform 259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846" name="Freeform 260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505" name="Group 261"/>
              <p:cNvGrpSpPr>
                <a:grpSpLocks/>
              </p:cNvGrpSpPr>
              <p:nvPr/>
            </p:nvGrpSpPr>
            <p:grpSpPr bwMode="auto">
              <a:xfrm flipH="1" flipV="1">
                <a:off x="47" y="3567"/>
                <a:ext cx="232" cy="76"/>
                <a:chOff x="2199" y="3091"/>
                <a:chExt cx="432" cy="140"/>
              </a:xfrm>
            </p:grpSpPr>
            <p:sp>
              <p:nvSpPr>
                <p:cNvPr id="12843" name="Freeform 262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844" name="Freeform 263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506" name="Group 264"/>
              <p:cNvGrpSpPr>
                <a:grpSpLocks/>
              </p:cNvGrpSpPr>
              <p:nvPr/>
            </p:nvGrpSpPr>
            <p:grpSpPr bwMode="auto">
              <a:xfrm flipH="1" flipV="1">
                <a:off x="79" y="3439"/>
                <a:ext cx="232" cy="76"/>
                <a:chOff x="2199" y="3091"/>
                <a:chExt cx="432" cy="140"/>
              </a:xfrm>
            </p:grpSpPr>
            <p:sp>
              <p:nvSpPr>
                <p:cNvPr id="12841" name="Freeform 265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842" name="Freeform 266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507" name="Group 267"/>
              <p:cNvGrpSpPr>
                <a:grpSpLocks/>
              </p:cNvGrpSpPr>
              <p:nvPr/>
            </p:nvGrpSpPr>
            <p:grpSpPr bwMode="auto">
              <a:xfrm flipH="1" flipV="1">
                <a:off x="207" y="3391"/>
                <a:ext cx="232" cy="76"/>
                <a:chOff x="2199" y="3091"/>
                <a:chExt cx="432" cy="140"/>
              </a:xfrm>
            </p:grpSpPr>
            <p:sp>
              <p:nvSpPr>
                <p:cNvPr id="12839" name="Freeform 268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840" name="Freeform 269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508" name="Group 270"/>
              <p:cNvGrpSpPr>
                <a:grpSpLocks/>
              </p:cNvGrpSpPr>
              <p:nvPr/>
            </p:nvGrpSpPr>
            <p:grpSpPr bwMode="auto">
              <a:xfrm>
                <a:off x="920" y="3200"/>
                <a:ext cx="104" cy="52"/>
                <a:chOff x="2199" y="3091"/>
                <a:chExt cx="432" cy="140"/>
              </a:xfrm>
            </p:grpSpPr>
            <p:sp>
              <p:nvSpPr>
                <p:cNvPr id="12837" name="Freeform 271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838" name="Freeform 272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509" name="Group 273"/>
              <p:cNvGrpSpPr>
                <a:grpSpLocks/>
              </p:cNvGrpSpPr>
              <p:nvPr/>
            </p:nvGrpSpPr>
            <p:grpSpPr bwMode="auto">
              <a:xfrm>
                <a:off x="4359" y="3283"/>
                <a:ext cx="104" cy="52"/>
                <a:chOff x="2199" y="3091"/>
                <a:chExt cx="432" cy="140"/>
              </a:xfrm>
            </p:grpSpPr>
            <p:sp>
              <p:nvSpPr>
                <p:cNvPr id="12835" name="Freeform 274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836" name="Freeform 275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510" name="Group 276"/>
              <p:cNvGrpSpPr>
                <a:grpSpLocks/>
              </p:cNvGrpSpPr>
              <p:nvPr/>
            </p:nvGrpSpPr>
            <p:grpSpPr bwMode="auto">
              <a:xfrm>
                <a:off x="4215" y="3315"/>
                <a:ext cx="104" cy="52"/>
                <a:chOff x="2199" y="3091"/>
                <a:chExt cx="432" cy="140"/>
              </a:xfrm>
            </p:grpSpPr>
            <p:sp>
              <p:nvSpPr>
                <p:cNvPr id="12833" name="Freeform 277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834" name="Freeform 278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511" name="Group 279"/>
              <p:cNvGrpSpPr>
                <a:grpSpLocks/>
              </p:cNvGrpSpPr>
              <p:nvPr/>
            </p:nvGrpSpPr>
            <p:grpSpPr bwMode="auto">
              <a:xfrm>
                <a:off x="4111" y="3331"/>
                <a:ext cx="104" cy="52"/>
                <a:chOff x="2199" y="3091"/>
                <a:chExt cx="432" cy="140"/>
              </a:xfrm>
            </p:grpSpPr>
            <p:sp>
              <p:nvSpPr>
                <p:cNvPr id="12831" name="Freeform 280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832" name="Freeform 281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512" name="Group 282"/>
              <p:cNvGrpSpPr>
                <a:grpSpLocks/>
              </p:cNvGrpSpPr>
              <p:nvPr/>
            </p:nvGrpSpPr>
            <p:grpSpPr bwMode="auto">
              <a:xfrm>
                <a:off x="4111" y="3267"/>
                <a:ext cx="104" cy="52"/>
                <a:chOff x="2199" y="3091"/>
                <a:chExt cx="432" cy="140"/>
              </a:xfrm>
            </p:grpSpPr>
            <p:sp>
              <p:nvSpPr>
                <p:cNvPr id="12829" name="Freeform 283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830" name="Freeform 284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513" name="Group 285"/>
              <p:cNvGrpSpPr>
                <a:grpSpLocks/>
              </p:cNvGrpSpPr>
              <p:nvPr/>
            </p:nvGrpSpPr>
            <p:grpSpPr bwMode="auto">
              <a:xfrm>
                <a:off x="4159" y="3227"/>
                <a:ext cx="104" cy="52"/>
                <a:chOff x="2199" y="3091"/>
                <a:chExt cx="432" cy="140"/>
              </a:xfrm>
            </p:grpSpPr>
            <p:sp>
              <p:nvSpPr>
                <p:cNvPr id="12827" name="Freeform 286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828" name="Freeform 287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514" name="Group 288"/>
              <p:cNvGrpSpPr>
                <a:grpSpLocks/>
              </p:cNvGrpSpPr>
              <p:nvPr/>
            </p:nvGrpSpPr>
            <p:grpSpPr bwMode="auto">
              <a:xfrm>
                <a:off x="4199" y="3211"/>
                <a:ext cx="104" cy="52"/>
                <a:chOff x="2199" y="3091"/>
                <a:chExt cx="432" cy="140"/>
              </a:xfrm>
            </p:grpSpPr>
            <p:sp>
              <p:nvSpPr>
                <p:cNvPr id="12825" name="Freeform 289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826" name="Freeform 290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515" name="Group 291"/>
              <p:cNvGrpSpPr>
                <a:grpSpLocks/>
              </p:cNvGrpSpPr>
              <p:nvPr/>
            </p:nvGrpSpPr>
            <p:grpSpPr bwMode="auto">
              <a:xfrm>
                <a:off x="4247" y="3187"/>
                <a:ext cx="104" cy="52"/>
                <a:chOff x="2199" y="3091"/>
                <a:chExt cx="432" cy="140"/>
              </a:xfrm>
            </p:grpSpPr>
            <p:sp>
              <p:nvSpPr>
                <p:cNvPr id="12823" name="Freeform 292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824" name="Freeform 293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516" name="Group 294"/>
              <p:cNvGrpSpPr>
                <a:grpSpLocks/>
              </p:cNvGrpSpPr>
              <p:nvPr/>
            </p:nvGrpSpPr>
            <p:grpSpPr bwMode="auto">
              <a:xfrm>
                <a:off x="4375" y="3139"/>
                <a:ext cx="104" cy="52"/>
                <a:chOff x="2199" y="3091"/>
                <a:chExt cx="432" cy="140"/>
              </a:xfrm>
            </p:grpSpPr>
            <p:sp>
              <p:nvSpPr>
                <p:cNvPr id="12821" name="Freeform 295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822" name="Freeform 296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517" name="Group 297"/>
              <p:cNvGrpSpPr>
                <a:grpSpLocks/>
              </p:cNvGrpSpPr>
              <p:nvPr/>
            </p:nvGrpSpPr>
            <p:grpSpPr bwMode="auto">
              <a:xfrm>
                <a:off x="3503" y="3291"/>
                <a:ext cx="104" cy="52"/>
                <a:chOff x="2199" y="3091"/>
                <a:chExt cx="432" cy="140"/>
              </a:xfrm>
            </p:grpSpPr>
            <p:sp>
              <p:nvSpPr>
                <p:cNvPr id="12819" name="Freeform 298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820" name="Freeform 299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518" name="Group 300"/>
              <p:cNvGrpSpPr>
                <a:grpSpLocks/>
              </p:cNvGrpSpPr>
              <p:nvPr/>
            </p:nvGrpSpPr>
            <p:grpSpPr bwMode="auto">
              <a:xfrm>
                <a:off x="3359" y="3323"/>
                <a:ext cx="104" cy="52"/>
                <a:chOff x="2199" y="3091"/>
                <a:chExt cx="432" cy="140"/>
              </a:xfrm>
            </p:grpSpPr>
            <p:sp>
              <p:nvSpPr>
                <p:cNvPr id="12817" name="Freeform 301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818" name="Freeform 302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519" name="Group 303"/>
              <p:cNvGrpSpPr>
                <a:grpSpLocks/>
              </p:cNvGrpSpPr>
              <p:nvPr/>
            </p:nvGrpSpPr>
            <p:grpSpPr bwMode="auto">
              <a:xfrm>
                <a:off x="3255" y="3339"/>
                <a:ext cx="104" cy="52"/>
                <a:chOff x="2199" y="3091"/>
                <a:chExt cx="432" cy="140"/>
              </a:xfrm>
            </p:grpSpPr>
            <p:sp>
              <p:nvSpPr>
                <p:cNvPr id="12815" name="Freeform 304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816" name="Freeform 305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520" name="Group 306"/>
              <p:cNvGrpSpPr>
                <a:grpSpLocks/>
              </p:cNvGrpSpPr>
              <p:nvPr/>
            </p:nvGrpSpPr>
            <p:grpSpPr bwMode="auto">
              <a:xfrm>
                <a:off x="3255" y="3275"/>
                <a:ext cx="104" cy="52"/>
                <a:chOff x="2199" y="3091"/>
                <a:chExt cx="432" cy="140"/>
              </a:xfrm>
            </p:grpSpPr>
            <p:sp>
              <p:nvSpPr>
                <p:cNvPr id="12813" name="Freeform 307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814" name="Freeform 308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521" name="Group 309"/>
              <p:cNvGrpSpPr>
                <a:grpSpLocks/>
              </p:cNvGrpSpPr>
              <p:nvPr/>
            </p:nvGrpSpPr>
            <p:grpSpPr bwMode="auto">
              <a:xfrm>
                <a:off x="3303" y="3235"/>
                <a:ext cx="104" cy="52"/>
                <a:chOff x="2199" y="3091"/>
                <a:chExt cx="432" cy="140"/>
              </a:xfrm>
            </p:grpSpPr>
            <p:sp>
              <p:nvSpPr>
                <p:cNvPr id="12811" name="Freeform 310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812" name="Freeform 311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522" name="Group 312"/>
              <p:cNvGrpSpPr>
                <a:grpSpLocks/>
              </p:cNvGrpSpPr>
              <p:nvPr/>
            </p:nvGrpSpPr>
            <p:grpSpPr bwMode="auto">
              <a:xfrm>
                <a:off x="3343" y="3219"/>
                <a:ext cx="104" cy="52"/>
                <a:chOff x="2199" y="3091"/>
                <a:chExt cx="432" cy="140"/>
              </a:xfrm>
            </p:grpSpPr>
            <p:sp>
              <p:nvSpPr>
                <p:cNvPr id="12809" name="Freeform 313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810" name="Freeform 314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523" name="Group 315"/>
              <p:cNvGrpSpPr>
                <a:grpSpLocks/>
              </p:cNvGrpSpPr>
              <p:nvPr/>
            </p:nvGrpSpPr>
            <p:grpSpPr bwMode="auto">
              <a:xfrm>
                <a:off x="3391" y="3195"/>
                <a:ext cx="104" cy="52"/>
                <a:chOff x="2199" y="3091"/>
                <a:chExt cx="432" cy="140"/>
              </a:xfrm>
            </p:grpSpPr>
            <p:sp>
              <p:nvSpPr>
                <p:cNvPr id="12807" name="Freeform 316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808" name="Freeform 317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524" name="Group 318"/>
              <p:cNvGrpSpPr>
                <a:grpSpLocks/>
              </p:cNvGrpSpPr>
              <p:nvPr/>
            </p:nvGrpSpPr>
            <p:grpSpPr bwMode="auto">
              <a:xfrm>
                <a:off x="3519" y="3147"/>
                <a:ext cx="104" cy="52"/>
                <a:chOff x="2199" y="3091"/>
                <a:chExt cx="432" cy="140"/>
              </a:xfrm>
            </p:grpSpPr>
            <p:sp>
              <p:nvSpPr>
                <p:cNvPr id="12805" name="Freeform 319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806" name="Freeform 320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525" name="Group 321"/>
              <p:cNvGrpSpPr>
                <a:grpSpLocks/>
              </p:cNvGrpSpPr>
              <p:nvPr/>
            </p:nvGrpSpPr>
            <p:grpSpPr bwMode="auto">
              <a:xfrm>
                <a:off x="1055" y="2784"/>
                <a:ext cx="1021" cy="296"/>
                <a:chOff x="3353" y="4024"/>
                <a:chExt cx="1021" cy="296"/>
              </a:xfrm>
            </p:grpSpPr>
            <p:grpSp>
              <p:nvGrpSpPr>
                <p:cNvPr id="12763" name="Group 322"/>
                <p:cNvGrpSpPr>
                  <a:grpSpLocks/>
                </p:cNvGrpSpPr>
                <p:nvPr/>
              </p:nvGrpSpPr>
              <p:grpSpPr bwMode="auto">
                <a:xfrm rot="464866">
                  <a:off x="3353" y="4024"/>
                  <a:ext cx="544" cy="296"/>
                  <a:chOff x="4649" y="2704"/>
                  <a:chExt cx="544" cy="296"/>
                </a:xfrm>
              </p:grpSpPr>
              <p:grpSp>
                <p:nvGrpSpPr>
                  <p:cNvPr id="12785" name="Group 323"/>
                  <p:cNvGrpSpPr>
                    <a:grpSpLocks/>
                  </p:cNvGrpSpPr>
                  <p:nvPr/>
                </p:nvGrpSpPr>
                <p:grpSpPr bwMode="auto">
                  <a:xfrm rot="20634609" flipH="1">
                    <a:off x="4649" y="2795"/>
                    <a:ext cx="272" cy="205"/>
                    <a:chOff x="4694" y="3475"/>
                    <a:chExt cx="363" cy="432"/>
                  </a:xfrm>
                </p:grpSpPr>
                <p:grpSp>
                  <p:nvGrpSpPr>
                    <p:cNvPr id="12796" name="Group 32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694" y="3475"/>
                      <a:ext cx="136" cy="341"/>
                      <a:chOff x="4694" y="3475"/>
                      <a:chExt cx="136" cy="341"/>
                    </a:xfrm>
                  </p:grpSpPr>
                  <p:sp>
                    <p:nvSpPr>
                      <p:cNvPr id="12803" name="Freeform 325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694" y="3475"/>
                        <a:ext cx="136" cy="318"/>
                      </a:xfrm>
                      <a:custGeom>
                        <a:avLst/>
                        <a:gdLst>
                          <a:gd name="T0" fmla="*/ 136 w 136"/>
                          <a:gd name="T1" fmla="*/ 0 h 318"/>
                          <a:gd name="T2" fmla="*/ 46 w 136"/>
                          <a:gd name="T3" fmla="*/ 137 h 318"/>
                          <a:gd name="T4" fmla="*/ 0 w 136"/>
                          <a:gd name="T5" fmla="*/ 318 h 318"/>
                          <a:gd name="T6" fmla="*/ 0 60000 65536"/>
                          <a:gd name="T7" fmla="*/ 0 60000 65536"/>
                          <a:gd name="T8" fmla="*/ 0 60000 65536"/>
                          <a:gd name="T9" fmla="*/ 0 w 136"/>
                          <a:gd name="T10" fmla="*/ 0 h 318"/>
                          <a:gd name="T11" fmla="*/ 136 w 136"/>
                          <a:gd name="T12" fmla="*/ 318 h 318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136" h="318">
                            <a:moveTo>
                              <a:pt x="136" y="0"/>
                            </a:moveTo>
                            <a:cubicBezTo>
                              <a:pt x="102" y="42"/>
                              <a:pt x="69" y="84"/>
                              <a:pt x="46" y="137"/>
                            </a:cubicBezTo>
                            <a:cubicBezTo>
                              <a:pt x="23" y="190"/>
                              <a:pt x="11" y="254"/>
                              <a:pt x="0" y="318"/>
                            </a:cubicBezTo>
                          </a:path>
                        </a:pathLst>
                      </a:custGeom>
                      <a:solidFill>
                        <a:srgbClr val="66FF66"/>
                      </a:solidFill>
                      <a:ln w="28575">
                        <a:solidFill>
                          <a:srgbClr val="33CC33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wrap="none"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2804" name="Freeform 326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736" y="3480"/>
                        <a:ext cx="88" cy="336"/>
                      </a:xfrm>
                      <a:custGeom>
                        <a:avLst/>
                        <a:gdLst>
                          <a:gd name="T0" fmla="*/ 88 w 88"/>
                          <a:gd name="T1" fmla="*/ 0 h 336"/>
                          <a:gd name="T2" fmla="*/ 16 w 88"/>
                          <a:gd name="T3" fmla="*/ 200 h 336"/>
                          <a:gd name="T4" fmla="*/ 0 w 88"/>
                          <a:gd name="T5" fmla="*/ 336 h 336"/>
                          <a:gd name="T6" fmla="*/ 0 60000 65536"/>
                          <a:gd name="T7" fmla="*/ 0 60000 65536"/>
                          <a:gd name="T8" fmla="*/ 0 60000 65536"/>
                          <a:gd name="T9" fmla="*/ 0 w 88"/>
                          <a:gd name="T10" fmla="*/ 0 h 336"/>
                          <a:gd name="T11" fmla="*/ 88 w 88"/>
                          <a:gd name="T12" fmla="*/ 336 h 336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88" h="336">
                            <a:moveTo>
                              <a:pt x="88" y="0"/>
                            </a:moveTo>
                            <a:cubicBezTo>
                              <a:pt x="76" y="33"/>
                              <a:pt x="31" y="144"/>
                              <a:pt x="16" y="200"/>
                            </a:cubicBezTo>
                            <a:cubicBezTo>
                              <a:pt x="1" y="256"/>
                              <a:pt x="3" y="308"/>
                              <a:pt x="0" y="336"/>
                            </a:cubicBezTo>
                          </a:path>
                        </a:pathLst>
                      </a:custGeom>
                      <a:solidFill>
                        <a:srgbClr val="66FF66"/>
                      </a:solidFill>
                      <a:ln w="28575">
                        <a:solidFill>
                          <a:srgbClr val="33CC33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wrap="none"/>
                      <a:lstStyle/>
                      <a:p>
                        <a:endParaRPr lang="ru-RU"/>
                      </a:p>
                    </p:txBody>
                  </p:sp>
                </p:grpSp>
                <p:grpSp>
                  <p:nvGrpSpPr>
                    <p:cNvPr id="12797" name="Group 327"/>
                    <p:cNvGrpSpPr>
                      <a:grpSpLocks/>
                    </p:cNvGrpSpPr>
                    <p:nvPr/>
                  </p:nvGrpSpPr>
                  <p:grpSpPr bwMode="auto">
                    <a:xfrm rot="451181">
                      <a:off x="4785" y="3521"/>
                      <a:ext cx="136" cy="341"/>
                      <a:chOff x="4694" y="3475"/>
                      <a:chExt cx="136" cy="341"/>
                    </a:xfrm>
                  </p:grpSpPr>
                  <p:sp>
                    <p:nvSpPr>
                      <p:cNvPr id="12801" name="Freeform 328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694" y="3475"/>
                        <a:ext cx="136" cy="318"/>
                      </a:xfrm>
                      <a:custGeom>
                        <a:avLst/>
                        <a:gdLst>
                          <a:gd name="T0" fmla="*/ 136 w 136"/>
                          <a:gd name="T1" fmla="*/ 0 h 318"/>
                          <a:gd name="T2" fmla="*/ 46 w 136"/>
                          <a:gd name="T3" fmla="*/ 137 h 318"/>
                          <a:gd name="T4" fmla="*/ 0 w 136"/>
                          <a:gd name="T5" fmla="*/ 318 h 318"/>
                          <a:gd name="T6" fmla="*/ 0 60000 65536"/>
                          <a:gd name="T7" fmla="*/ 0 60000 65536"/>
                          <a:gd name="T8" fmla="*/ 0 60000 65536"/>
                          <a:gd name="T9" fmla="*/ 0 w 136"/>
                          <a:gd name="T10" fmla="*/ 0 h 318"/>
                          <a:gd name="T11" fmla="*/ 136 w 136"/>
                          <a:gd name="T12" fmla="*/ 318 h 318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136" h="318">
                            <a:moveTo>
                              <a:pt x="136" y="0"/>
                            </a:moveTo>
                            <a:cubicBezTo>
                              <a:pt x="102" y="42"/>
                              <a:pt x="69" y="84"/>
                              <a:pt x="46" y="137"/>
                            </a:cubicBezTo>
                            <a:cubicBezTo>
                              <a:pt x="23" y="190"/>
                              <a:pt x="11" y="254"/>
                              <a:pt x="0" y="318"/>
                            </a:cubicBezTo>
                          </a:path>
                        </a:pathLst>
                      </a:custGeom>
                      <a:solidFill>
                        <a:srgbClr val="66FF66"/>
                      </a:solidFill>
                      <a:ln w="28575">
                        <a:solidFill>
                          <a:srgbClr val="33CC33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wrap="none"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2802" name="Freeform 329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736" y="3480"/>
                        <a:ext cx="88" cy="336"/>
                      </a:xfrm>
                      <a:custGeom>
                        <a:avLst/>
                        <a:gdLst>
                          <a:gd name="T0" fmla="*/ 88 w 88"/>
                          <a:gd name="T1" fmla="*/ 0 h 336"/>
                          <a:gd name="T2" fmla="*/ 16 w 88"/>
                          <a:gd name="T3" fmla="*/ 200 h 336"/>
                          <a:gd name="T4" fmla="*/ 0 w 88"/>
                          <a:gd name="T5" fmla="*/ 336 h 336"/>
                          <a:gd name="T6" fmla="*/ 0 60000 65536"/>
                          <a:gd name="T7" fmla="*/ 0 60000 65536"/>
                          <a:gd name="T8" fmla="*/ 0 60000 65536"/>
                          <a:gd name="T9" fmla="*/ 0 w 88"/>
                          <a:gd name="T10" fmla="*/ 0 h 336"/>
                          <a:gd name="T11" fmla="*/ 88 w 88"/>
                          <a:gd name="T12" fmla="*/ 336 h 336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88" h="336">
                            <a:moveTo>
                              <a:pt x="88" y="0"/>
                            </a:moveTo>
                            <a:cubicBezTo>
                              <a:pt x="76" y="33"/>
                              <a:pt x="31" y="144"/>
                              <a:pt x="16" y="200"/>
                            </a:cubicBezTo>
                            <a:cubicBezTo>
                              <a:pt x="1" y="256"/>
                              <a:pt x="3" y="308"/>
                              <a:pt x="0" y="336"/>
                            </a:cubicBezTo>
                          </a:path>
                        </a:pathLst>
                      </a:custGeom>
                      <a:solidFill>
                        <a:srgbClr val="66FF66"/>
                      </a:solidFill>
                      <a:ln w="28575">
                        <a:solidFill>
                          <a:srgbClr val="33CC33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wrap="none"/>
                      <a:lstStyle/>
                      <a:p>
                        <a:endParaRPr lang="ru-RU"/>
                      </a:p>
                    </p:txBody>
                  </p:sp>
                </p:grpSp>
                <p:grpSp>
                  <p:nvGrpSpPr>
                    <p:cNvPr id="12798" name="Group 330"/>
                    <p:cNvGrpSpPr>
                      <a:grpSpLocks/>
                    </p:cNvGrpSpPr>
                    <p:nvPr/>
                  </p:nvGrpSpPr>
                  <p:grpSpPr bwMode="auto">
                    <a:xfrm rot="1557406">
                      <a:off x="4921" y="3566"/>
                      <a:ext cx="136" cy="341"/>
                      <a:chOff x="4694" y="3475"/>
                      <a:chExt cx="136" cy="341"/>
                    </a:xfrm>
                  </p:grpSpPr>
                  <p:sp>
                    <p:nvSpPr>
                      <p:cNvPr id="12799" name="Freeform 33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694" y="3475"/>
                        <a:ext cx="136" cy="318"/>
                      </a:xfrm>
                      <a:custGeom>
                        <a:avLst/>
                        <a:gdLst>
                          <a:gd name="T0" fmla="*/ 136 w 136"/>
                          <a:gd name="T1" fmla="*/ 0 h 318"/>
                          <a:gd name="T2" fmla="*/ 46 w 136"/>
                          <a:gd name="T3" fmla="*/ 137 h 318"/>
                          <a:gd name="T4" fmla="*/ 0 w 136"/>
                          <a:gd name="T5" fmla="*/ 318 h 318"/>
                          <a:gd name="T6" fmla="*/ 0 60000 65536"/>
                          <a:gd name="T7" fmla="*/ 0 60000 65536"/>
                          <a:gd name="T8" fmla="*/ 0 60000 65536"/>
                          <a:gd name="T9" fmla="*/ 0 w 136"/>
                          <a:gd name="T10" fmla="*/ 0 h 318"/>
                          <a:gd name="T11" fmla="*/ 136 w 136"/>
                          <a:gd name="T12" fmla="*/ 318 h 318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136" h="318">
                            <a:moveTo>
                              <a:pt x="136" y="0"/>
                            </a:moveTo>
                            <a:cubicBezTo>
                              <a:pt x="102" y="42"/>
                              <a:pt x="69" y="84"/>
                              <a:pt x="46" y="137"/>
                            </a:cubicBezTo>
                            <a:cubicBezTo>
                              <a:pt x="23" y="190"/>
                              <a:pt x="11" y="254"/>
                              <a:pt x="0" y="318"/>
                            </a:cubicBezTo>
                          </a:path>
                        </a:pathLst>
                      </a:custGeom>
                      <a:solidFill>
                        <a:srgbClr val="66FF66"/>
                      </a:solidFill>
                      <a:ln w="28575">
                        <a:solidFill>
                          <a:srgbClr val="33CC33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wrap="none"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2800" name="Freeform 332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736" y="3480"/>
                        <a:ext cx="88" cy="336"/>
                      </a:xfrm>
                      <a:custGeom>
                        <a:avLst/>
                        <a:gdLst>
                          <a:gd name="T0" fmla="*/ 88 w 88"/>
                          <a:gd name="T1" fmla="*/ 0 h 336"/>
                          <a:gd name="T2" fmla="*/ 16 w 88"/>
                          <a:gd name="T3" fmla="*/ 200 h 336"/>
                          <a:gd name="T4" fmla="*/ 0 w 88"/>
                          <a:gd name="T5" fmla="*/ 336 h 336"/>
                          <a:gd name="T6" fmla="*/ 0 60000 65536"/>
                          <a:gd name="T7" fmla="*/ 0 60000 65536"/>
                          <a:gd name="T8" fmla="*/ 0 60000 65536"/>
                          <a:gd name="T9" fmla="*/ 0 w 88"/>
                          <a:gd name="T10" fmla="*/ 0 h 336"/>
                          <a:gd name="T11" fmla="*/ 88 w 88"/>
                          <a:gd name="T12" fmla="*/ 336 h 336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88" h="336">
                            <a:moveTo>
                              <a:pt x="88" y="0"/>
                            </a:moveTo>
                            <a:cubicBezTo>
                              <a:pt x="76" y="33"/>
                              <a:pt x="31" y="144"/>
                              <a:pt x="16" y="200"/>
                            </a:cubicBezTo>
                            <a:cubicBezTo>
                              <a:pt x="1" y="256"/>
                              <a:pt x="3" y="308"/>
                              <a:pt x="0" y="336"/>
                            </a:cubicBezTo>
                          </a:path>
                        </a:pathLst>
                      </a:custGeom>
                      <a:solidFill>
                        <a:srgbClr val="66FF66"/>
                      </a:solidFill>
                      <a:ln w="28575">
                        <a:solidFill>
                          <a:srgbClr val="33CC33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wrap="none"/>
                      <a:lstStyle/>
                      <a:p>
                        <a:endParaRPr lang="ru-RU"/>
                      </a:p>
                    </p:txBody>
                  </p:sp>
                </p:grpSp>
              </p:grpSp>
              <p:grpSp>
                <p:nvGrpSpPr>
                  <p:cNvPr id="12786" name="Group 333"/>
                  <p:cNvGrpSpPr>
                    <a:grpSpLocks/>
                  </p:cNvGrpSpPr>
                  <p:nvPr/>
                </p:nvGrpSpPr>
                <p:grpSpPr bwMode="auto">
                  <a:xfrm rot="-519260">
                    <a:off x="4921" y="2704"/>
                    <a:ext cx="272" cy="205"/>
                    <a:chOff x="4694" y="3475"/>
                    <a:chExt cx="363" cy="432"/>
                  </a:xfrm>
                </p:grpSpPr>
                <p:grpSp>
                  <p:nvGrpSpPr>
                    <p:cNvPr id="12787" name="Group 33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694" y="3475"/>
                      <a:ext cx="136" cy="341"/>
                      <a:chOff x="4694" y="3475"/>
                      <a:chExt cx="136" cy="341"/>
                    </a:xfrm>
                  </p:grpSpPr>
                  <p:sp>
                    <p:nvSpPr>
                      <p:cNvPr id="12794" name="Freeform 335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694" y="3475"/>
                        <a:ext cx="136" cy="318"/>
                      </a:xfrm>
                      <a:custGeom>
                        <a:avLst/>
                        <a:gdLst>
                          <a:gd name="T0" fmla="*/ 136 w 136"/>
                          <a:gd name="T1" fmla="*/ 0 h 318"/>
                          <a:gd name="T2" fmla="*/ 46 w 136"/>
                          <a:gd name="T3" fmla="*/ 137 h 318"/>
                          <a:gd name="T4" fmla="*/ 0 w 136"/>
                          <a:gd name="T5" fmla="*/ 318 h 318"/>
                          <a:gd name="T6" fmla="*/ 0 60000 65536"/>
                          <a:gd name="T7" fmla="*/ 0 60000 65536"/>
                          <a:gd name="T8" fmla="*/ 0 60000 65536"/>
                          <a:gd name="T9" fmla="*/ 0 w 136"/>
                          <a:gd name="T10" fmla="*/ 0 h 318"/>
                          <a:gd name="T11" fmla="*/ 136 w 136"/>
                          <a:gd name="T12" fmla="*/ 318 h 318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136" h="318">
                            <a:moveTo>
                              <a:pt x="136" y="0"/>
                            </a:moveTo>
                            <a:cubicBezTo>
                              <a:pt x="102" y="42"/>
                              <a:pt x="69" y="84"/>
                              <a:pt x="46" y="137"/>
                            </a:cubicBezTo>
                            <a:cubicBezTo>
                              <a:pt x="23" y="190"/>
                              <a:pt x="11" y="254"/>
                              <a:pt x="0" y="318"/>
                            </a:cubicBezTo>
                          </a:path>
                        </a:pathLst>
                      </a:custGeom>
                      <a:solidFill>
                        <a:srgbClr val="66FF66"/>
                      </a:solidFill>
                      <a:ln w="28575">
                        <a:solidFill>
                          <a:srgbClr val="33CC33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wrap="none"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2795" name="Freeform 336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736" y="3480"/>
                        <a:ext cx="88" cy="336"/>
                      </a:xfrm>
                      <a:custGeom>
                        <a:avLst/>
                        <a:gdLst>
                          <a:gd name="T0" fmla="*/ 88 w 88"/>
                          <a:gd name="T1" fmla="*/ 0 h 336"/>
                          <a:gd name="T2" fmla="*/ 16 w 88"/>
                          <a:gd name="T3" fmla="*/ 200 h 336"/>
                          <a:gd name="T4" fmla="*/ 0 w 88"/>
                          <a:gd name="T5" fmla="*/ 336 h 336"/>
                          <a:gd name="T6" fmla="*/ 0 60000 65536"/>
                          <a:gd name="T7" fmla="*/ 0 60000 65536"/>
                          <a:gd name="T8" fmla="*/ 0 60000 65536"/>
                          <a:gd name="T9" fmla="*/ 0 w 88"/>
                          <a:gd name="T10" fmla="*/ 0 h 336"/>
                          <a:gd name="T11" fmla="*/ 88 w 88"/>
                          <a:gd name="T12" fmla="*/ 336 h 336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88" h="336">
                            <a:moveTo>
                              <a:pt x="88" y="0"/>
                            </a:moveTo>
                            <a:cubicBezTo>
                              <a:pt x="76" y="33"/>
                              <a:pt x="31" y="144"/>
                              <a:pt x="16" y="200"/>
                            </a:cubicBezTo>
                            <a:cubicBezTo>
                              <a:pt x="1" y="256"/>
                              <a:pt x="3" y="308"/>
                              <a:pt x="0" y="336"/>
                            </a:cubicBezTo>
                          </a:path>
                        </a:pathLst>
                      </a:custGeom>
                      <a:solidFill>
                        <a:srgbClr val="66FF66"/>
                      </a:solidFill>
                      <a:ln w="28575">
                        <a:solidFill>
                          <a:srgbClr val="33CC33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wrap="none"/>
                      <a:lstStyle/>
                      <a:p>
                        <a:endParaRPr lang="ru-RU"/>
                      </a:p>
                    </p:txBody>
                  </p:sp>
                </p:grpSp>
                <p:grpSp>
                  <p:nvGrpSpPr>
                    <p:cNvPr id="12788" name="Group 337"/>
                    <p:cNvGrpSpPr>
                      <a:grpSpLocks/>
                    </p:cNvGrpSpPr>
                    <p:nvPr/>
                  </p:nvGrpSpPr>
                  <p:grpSpPr bwMode="auto">
                    <a:xfrm rot="451181">
                      <a:off x="4785" y="3521"/>
                      <a:ext cx="136" cy="341"/>
                      <a:chOff x="4694" y="3475"/>
                      <a:chExt cx="136" cy="341"/>
                    </a:xfrm>
                  </p:grpSpPr>
                  <p:sp>
                    <p:nvSpPr>
                      <p:cNvPr id="12792" name="Freeform 338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694" y="3475"/>
                        <a:ext cx="136" cy="318"/>
                      </a:xfrm>
                      <a:custGeom>
                        <a:avLst/>
                        <a:gdLst>
                          <a:gd name="T0" fmla="*/ 136 w 136"/>
                          <a:gd name="T1" fmla="*/ 0 h 318"/>
                          <a:gd name="T2" fmla="*/ 46 w 136"/>
                          <a:gd name="T3" fmla="*/ 137 h 318"/>
                          <a:gd name="T4" fmla="*/ 0 w 136"/>
                          <a:gd name="T5" fmla="*/ 318 h 318"/>
                          <a:gd name="T6" fmla="*/ 0 60000 65536"/>
                          <a:gd name="T7" fmla="*/ 0 60000 65536"/>
                          <a:gd name="T8" fmla="*/ 0 60000 65536"/>
                          <a:gd name="T9" fmla="*/ 0 w 136"/>
                          <a:gd name="T10" fmla="*/ 0 h 318"/>
                          <a:gd name="T11" fmla="*/ 136 w 136"/>
                          <a:gd name="T12" fmla="*/ 318 h 318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136" h="318">
                            <a:moveTo>
                              <a:pt x="136" y="0"/>
                            </a:moveTo>
                            <a:cubicBezTo>
                              <a:pt x="102" y="42"/>
                              <a:pt x="69" y="84"/>
                              <a:pt x="46" y="137"/>
                            </a:cubicBezTo>
                            <a:cubicBezTo>
                              <a:pt x="23" y="190"/>
                              <a:pt x="11" y="254"/>
                              <a:pt x="0" y="318"/>
                            </a:cubicBezTo>
                          </a:path>
                        </a:pathLst>
                      </a:custGeom>
                      <a:solidFill>
                        <a:srgbClr val="66FF66"/>
                      </a:solidFill>
                      <a:ln w="28575">
                        <a:solidFill>
                          <a:srgbClr val="33CC33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wrap="none"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2793" name="Freeform 339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736" y="3480"/>
                        <a:ext cx="88" cy="336"/>
                      </a:xfrm>
                      <a:custGeom>
                        <a:avLst/>
                        <a:gdLst>
                          <a:gd name="T0" fmla="*/ 88 w 88"/>
                          <a:gd name="T1" fmla="*/ 0 h 336"/>
                          <a:gd name="T2" fmla="*/ 16 w 88"/>
                          <a:gd name="T3" fmla="*/ 200 h 336"/>
                          <a:gd name="T4" fmla="*/ 0 w 88"/>
                          <a:gd name="T5" fmla="*/ 336 h 336"/>
                          <a:gd name="T6" fmla="*/ 0 60000 65536"/>
                          <a:gd name="T7" fmla="*/ 0 60000 65536"/>
                          <a:gd name="T8" fmla="*/ 0 60000 65536"/>
                          <a:gd name="T9" fmla="*/ 0 w 88"/>
                          <a:gd name="T10" fmla="*/ 0 h 336"/>
                          <a:gd name="T11" fmla="*/ 88 w 88"/>
                          <a:gd name="T12" fmla="*/ 336 h 336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88" h="336">
                            <a:moveTo>
                              <a:pt x="88" y="0"/>
                            </a:moveTo>
                            <a:cubicBezTo>
                              <a:pt x="76" y="33"/>
                              <a:pt x="31" y="144"/>
                              <a:pt x="16" y="200"/>
                            </a:cubicBezTo>
                            <a:cubicBezTo>
                              <a:pt x="1" y="256"/>
                              <a:pt x="3" y="308"/>
                              <a:pt x="0" y="336"/>
                            </a:cubicBezTo>
                          </a:path>
                        </a:pathLst>
                      </a:custGeom>
                      <a:solidFill>
                        <a:srgbClr val="66FF66"/>
                      </a:solidFill>
                      <a:ln w="28575">
                        <a:solidFill>
                          <a:srgbClr val="33CC33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wrap="none"/>
                      <a:lstStyle/>
                      <a:p>
                        <a:endParaRPr lang="ru-RU"/>
                      </a:p>
                    </p:txBody>
                  </p:sp>
                </p:grpSp>
                <p:grpSp>
                  <p:nvGrpSpPr>
                    <p:cNvPr id="12789" name="Group 340"/>
                    <p:cNvGrpSpPr>
                      <a:grpSpLocks/>
                    </p:cNvGrpSpPr>
                    <p:nvPr/>
                  </p:nvGrpSpPr>
                  <p:grpSpPr bwMode="auto">
                    <a:xfrm rot="1557406">
                      <a:off x="4921" y="3566"/>
                      <a:ext cx="136" cy="341"/>
                      <a:chOff x="4694" y="3475"/>
                      <a:chExt cx="136" cy="341"/>
                    </a:xfrm>
                  </p:grpSpPr>
                  <p:sp>
                    <p:nvSpPr>
                      <p:cNvPr id="12790" name="Freeform 34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694" y="3475"/>
                        <a:ext cx="136" cy="318"/>
                      </a:xfrm>
                      <a:custGeom>
                        <a:avLst/>
                        <a:gdLst>
                          <a:gd name="T0" fmla="*/ 136 w 136"/>
                          <a:gd name="T1" fmla="*/ 0 h 318"/>
                          <a:gd name="T2" fmla="*/ 46 w 136"/>
                          <a:gd name="T3" fmla="*/ 137 h 318"/>
                          <a:gd name="T4" fmla="*/ 0 w 136"/>
                          <a:gd name="T5" fmla="*/ 318 h 318"/>
                          <a:gd name="T6" fmla="*/ 0 60000 65536"/>
                          <a:gd name="T7" fmla="*/ 0 60000 65536"/>
                          <a:gd name="T8" fmla="*/ 0 60000 65536"/>
                          <a:gd name="T9" fmla="*/ 0 w 136"/>
                          <a:gd name="T10" fmla="*/ 0 h 318"/>
                          <a:gd name="T11" fmla="*/ 136 w 136"/>
                          <a:gd name="T12" fmla="*/ 318 h 318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136" h="318">
                            <a:moveTo>
                              <a:pt x="136" y="0"/>
                            </a:moveTo>
                            <a:cubicBezTo>
                              <a:pt x="102" y="42"/>
                              <a:pt x="69" y="84"/>
                              <a:pt x="46" y="137"/>
                            </a:cubicBezTo>
                            <a:cubicBezTo>
                              <a:pt x="23" y="190"/>
                              <a:pt x="11" y="254"/>
                              <a:pt x="0" y="318"/>
                            </a:cubicBezTo>
                          </a:path>
                        </a:pathLst>
                      </a:custGeom>
                      <a:solidFill>
                        <a:srgbClr val="66FF66"/>
                      </a:solidFill>
                      <a:ln w="28575">
                        <a:solidFill>
                          <a:srgbClr val="33CC33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wrap="none"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2791" name="Freeform 342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736" y="3480"/>
                        <a:ext cx="88" cy="336"/>
                      </a:xfrm>
                      <a:custGeom>
                        <a:avLst/>
                        <a:gdLst>
                          <a:gd name="T0" fmla="*/ 88 w 88"/>
                          <a:gd name="T1" fmla="*/ 0 h 336"/>
                          <a:gd name="T2" fmla="*/ 16 w 88"/>
                          <a:gd name="T3" fmla="*/ 200 h 336"/>
                          <a:gd name="T4" fmla="*/ 0 w 88"/>
                          <a:gd name="T5" fmla="*/ 336 h 336"/>
                          <a:gd name="T6" fmla="*/ 0 60000 65536"/>
                          <a:gd name="T7" fmla="*/ 0 60000 65536"/>
                          <a:gd name="T8" fmla="*/ 0 60000 65536"/>
                          <a:gd name="T9" fmla="*/ 0 w 88"/>
                          <a:gd name="T10" fmla="*/ 0 h 336"/>
                          <a:gd name="T11" fmla="*/ 88 w 88"/>
                          <a:gd name="T12" fmla="*/ 336 h 336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88" h="336">
                            <a:moveTo>
                              <a:pt x="88" y="0"/>
                            </a:moveTo>
                            <a:cubicBezTo>
                              <a:pt x="76" y="33"/>
                              <a:pt x="31" y="144"/>
                              <a:pt x="16" y="200"/>
                            </a:cubicBezTo>
                            <a:cubicBezTo>
                              <a:pt x="1" y="256"/>
                              <a:pt x="3" y="308"/>
                              <a:pt x="0" y="336"/>
                            </a:cubicBezTo>
                          </a:path>
                        </a:pathLst>
                      </a:custGeom>
                      <a:solidFill>
                        <a:srgbClr val="66FF66"/>
                      </a:solidFill>
                      <a:ln w="28575">
                        <a:solidFill>
                          <a:srgbClr val="33CC33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wrap="none"/>
                      <a:lstStyle/>
                      <a:p>
                        <a:endParaRPr lang="ru-RU"/>
                      </a:p>
                    </p:txBody>
                  </p:sp>
                </p:grpSp>
              </p:grpSp>
            </p:grpSp>
            <p:grpSp>
              <p:nvGrpSpPr>
                <p:cNvPr id="12764" name="Group 343"/>
                <p:cNvGrpSpPr>
                  <a:grpSpLocks/>
                </p:cNvGrpSpPr>
                <p:nvPr/>
              </p:nvGrpSpPr>
              <p:grpSpPr bwMode="auto">
                <a:xfrm rot="21135134" flipH="1">
                  <a:off x="3830" y="4024"/>
                  <a:ext cx="544" cy="296"/>
                  <a:chOff x="4649" y="2704"/>
                  <a:chExt cx="544" cy="296"/>
                </a:xfrm>
              </p:grpSpPr>
              <p:grpSp>
                <p:nvGrpSpPr>
                  <p:cNvPr id="12765" name="Group 344"/>
                  <p:cNvGrpSpPr>
                    <a:grpSpLocks/>
                  </p:cNvGrpSpPr>
                  <p:nvPr/>
                </p:nvGrpSpPr>
                <p:grpSpPr bwMode="auto">
                  <a:xfrm rot="20634609" flipH="1">
                    <a:off x="4649" y="2795"/>
                    <a:ext cx="272" cy="205"/>
                    <a:chOff x="4694" y="3475"/>
                    <a:chExt cx="363" cy="432"/>
                  </a:xfrm>
                </p:grpSpPr>
                <p:grpSp>
                  <p:nvGrpSpPr>
                    <p:cNvPr id="12776" name="Group 34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694" y="3475"/>
                      <a:ext cx="136" cy="341"/>
                      <a:chOff x="4694" y="3475"/>
                      <a:chExt cx="136" cy="341"/>
                    </a:xfrm>
                  </p:grpSpPr>
                  <p:sp>
                    <p:nvSpPr>
                      <p:cNvPr id="12783" name="Freeform 346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694" y="3475"/>
                        <a:ext cx="136" cy="318"/>
                      </a:xfrm>
                      <a:custGeom>
                        <a:avLst/>
                        <a:gdLst>
                          <a:gd name="T0" fmla="*/ 136 w 136"/>
                          <a:gd name="T1" fmla="*/ 0 h 318"/>
                          <a:gd name="T2" fmla="*/ 46 w 136"/>
                          <a:gd name="T3" fmla="*/ 137 h 318"/>
                          <a:gd name="T4" fmla="*/ 0 w 136"/>
                          <a:gd name="T5" fmla="*/ 318 h 318"/>
                          <a:gd name="T6" fmla="*/ 0 60000 65536"/>
                          <a:gd name="T7" fmla="*/ 0 60000 65536"/>
                          <a:gd name="T8" fmla="*/ 0 60000 65536"/>
                          <a:gd name="T9" fmla="*/ 0 w 136"/>
                          <a:gd name="T10" fmla="*/ 0 h 318"/>
                          <a:gd name="T11" fmla="*/ 136 w 136"/>
                          <a:gd name="T12" fmla="*/ 318 h 318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136" h="318">
                            <a:moveTo>
                              <a:pt x="136" y="0"/>
                            </a:moveTo>
                            <a:cubicBezTo>
                              <a:pt x="102" y="42"/>
                              <a:pt x="69" y="84"/>
                              <a:pt x="46" y="137"/>
                            </a:cubicBezTo>
                            <a:cubicBezTo>
                              <a:pt x="23" y="190"/>
                              <a:pt x="11" y="254"/>
                              <a:pt x="0" y="318"/>
                            </a:cubicBezTo>
                          </a:path>
                        </a:pathLst>
                      </a:custGeom>
                      <a:solidFill>
                        <a:srgbClr val="66FF66"/>
                      </a:solidFill>
                      <a:ln w="28575">
                        <a:solidFill>
                          <a:srgbClr val="33CC33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wrap="none"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2784" name="Freeform 34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736" y="3480"/>
                        <a:ext cx="88" cy="336"/>
                      </a:xfrm>
                      <a:custGeom>
                        <a:avLst/>
                        <a:gdLst>
                          <a:gd name="T0" fmla="*/ 88 w 88"/>
                          <a:gd name="T1" fmla="*/ 0 h 336"/>
                          <a:gd name="T2" fmla="*/ 16 w 88"/>
                          <a:gd name="T3" fmla="*/ 200 h 336"/>
                          <a:gd name="T4" fmla="*/ 0 w 88"/>
                          <a:gd name="T5" fmla="*/ 336 h 336"/>
                          <a:gd name="T6" fmla="*/ 0 60000 65536"/>
                          <a:gd name="T7" fmla="*/ 0 60000 65536"/>
                          <a:gd name="T8" fmla="*/ 0 60000 65536"/>
                          <a:gd name="T9" fmla="*/ 0 w 88"/>
                          <a:gd name="T10" fmla="*/ 0 h 336"/>
                          <a:gd name="T11" fmla="*/ 88 w 88"/>
                          <a:gd name="T12" fmla="*/ 336 h 336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88" h="336">
                            <a:moveTo>
                              <a:pt x="88" y="0"/>
                            </a:moveTo>
                            <a:cubicBezTo>
                              <a:pt x="76" y="33"/>
                              <a:pt x="31" y="144"/>
                              <a:pt x="16" y="200"/>
                            </a:cubicBezTo>
                            <a:cubicBezTo>
                              <a:pt x="1" y="256"/>
                              <a:pt x="3" y="308"/>
                              <a:pt x="0" y="336"/>
                            </a:cubicBezTo>
                          </a:path>
                        </a:pathLst>
                      </a:custGeom>
                      <a:solidFill>
                        <a:srgbClr val="66FF66"/>
                      </a:solidFill>
                      <a:ln w="28575">
                        <a:solidFill>
                          <a:srgbClr val="33CC33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wrap="none"/>
                      <a:lstStyle/>
                      <a:p>
                        <a:endParaRPr lang="ru-RU"/>
                      </a:p>
                    </p:txBody>
                  </p:sp>
                </p:grpSp>
                <p:grpSp>
                  <p:nvGrpSpPr>
                    <p:cNvPr id="12777" name="Group 348"/>
                    <p:cNvGrpSpPr>
                      <a:grpSpLocks/>
                    </p:cNvGrpSpPr>
                    <p:nvPr/>
                  </p:nvGrpSpPr>
                  <p:grpSpPr bwMode="auto">
                    <a:xfrm rot="451181">
                      <a:off x="4785" y="3521"/>
                      <a:ext cx="136" cy="341"/>
                      <a:chOff x="4694" y="3475"/>
                      <a:chExt cx="136" cy="341"/>
                    </a:xfrm>
                  </p:grpSpPr>
                  <p:sp>
                    <p:nvSpPr>
                      <p:cNvPr id="12781" name="Freeform 349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694" y="3475"/>
                        <a:ext cx="136" cy="318"/>
                      </a:xfrm>
                      <a:custGeom>
                        <a:avLst/>
                        <a:gdLst>
                          <a:gd name="T0" fmla="*/ 136 w 136"/>
                          <a:gd name="T1" fmla="*/ 0 h 318"/>
                          <a:gd name="T2" fmla="*/ 46 w 136"/>
                          <a:gd name="T3" fmla="*/ 137 h 318"/>
                          <a:gd name="T4" fmla="*/ 0 w 136"/>
                          <a:gd name="T5" fmla="*/ 318 h 318"/>
                          <a:gd name="T6" fmla="*/ 0 60000 65536"/>
                          <a:gd name="T7" fmla="*/ 0 60000 65536"/>
                          <a:gd name="T8" fmla="*/ 0 60000 65536"/>
                          <a:gd name="T9" fmla="*/ 0 w 136"/>
                          <a:gd name="T10" fmla="*/ 0 h 318"/>
                          <a:gd name="T11" fmla="*/ 136 w 136"/>
                          <a:gd name="T12" fmla="*/ 318 h 318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136" h="318">
                            <a:moveTo>
                              <a:pt x="136" y="0"/>
                            </a:moveTo>
                            <a:cubicBezTo>
                              <a:pt x="102" y="42"/>
                              <a:pt x="69" y="84"/>
                              <a:pt x="46" y="137"/>
                            </a:cubicBezTo>
                            <a:cubicBezTo>
                              <a:pt x="23" y="190"/>
                              <a:pt x="11" y="254"/>
                              <a:pt x="0" y="318"/>
                            </a:cubicBezTo>
                          </a:path>
                        </a:pathLst>
                      </a:custGeom>
                      <a:solidFill>
                        <a:srgbClr val="66FF66"/>
                      </a:solidFill>
                      <a:ln w="28575">
                        <a:solidFill>
                          <a:srgbClr val="33CC33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wrap="none"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2782" name="Freeform 350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736" y="3480"/>
                        <a:ext cx="88" cy="336"/>
                      </a:xfrm>
                      <a:custGeom>
                        <a:avLst/>
                        <a:gdLst>
                          <a:gd name="T0" fmla="*/ 88 w 88"/>
                          <a:gd name="T1" fmla="*/ 0 h 336"/>
                          <a:gd name="T2" fmla="*/ 16 w 88"/>
                          <a:gd name="T3" fmla="*/ 200 h 336"/>
                          <a:gd name="T4" fmla="*/ 0 w 88"/>
                          <a:gd name="T5" fmla="*/ 336 h 336"/>
                          <a:gd name="T6" fmla="*/ 0 60000 65536"/>
                          <a:gd name="T7" fmla="*/ 0 60000 65536"/>
                          <a:gd name="T8" fmla="*/ 0 60000 65536"/>
                          <a:gd name="T9" fmla="*/ 0 w 88"/>
                          <a:gd name="T10" fmla="*/ 0 h 336"/>
                          <a:gd name="T11" fmla="*/ 88 w 88"/>
                          <a:gd name="T12" fmla="*/ 336 h 336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88" h="336">
                            <a:moveTo>
                              <a:pt x="88" y="0"/>
                            </a:moveTo>
                            <a:cubicBezTo>
                              <a:pt x="76" y="33"/>
                              <a:pt x="31" y="144"/>
                              <a:pt x="16" y="200"/>
                            </a:cubicBezTo>
                            <a:cubicBezTo>
                              <a:pt x="1" y="256"/>
                              <a:pt x="3" y="308"/>
                              <a:pt x="0" y="336"/>
                            </a:cubicBezTo>
                          </a:path>
                        </a:pathLst>
                      </a:custGeom>
                      <a:solidFill>
                        <a:srgbClr val="66FF66"/>
                      </a:solidFill>
                      <a:ln w="28575">
                        <a:solidFill>
                          <a:srgbClr val="33CC33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wrap="none"/>
                      <a:lstStyle/>
                      <a:p>
                        <a:endParaRPr lang="ru-RU"/>
                      </a:p>
                    </p:txBody>
                  </p:sp>
                </p:grpSp>
                <p:grpSp>
                  <p:nvGrpSpPr>
                    <p:cNvPr id="12778" name="Group 351"/>
                    <p:cNvGrpSpPr>
                      <a:grpSpLocks/>
                    </p:cNvGrpSpPr>
                    <p:nvPr/>
                  </p:nvGrpSpPr>
                  <p:grpSpPr bwMode="auto">
                    <a:xfrm rot="1557406">
                      <a:off x="4921" y="3566"/>
                      <a:ext cx="136" cy="341"/>
                      <a:chOff x="4694" y="3475"/>
                      <a:chExt cx="136" cy="341"/>
                    </a:xfrm>
                  </p:grpSpPr>
                  <p:sp>
                    <p:nvSpPr>
                      <p:cNvPr id="12779" name="Freeform 352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694" y="3475"/>
                        <a:ext cx="136" cy="318"/>
                      </a:xfrm>
                      <a:custGeom>
                        <a:avLst/>
                        <a:gdLst>
                          <a:gd name="T0" fmla="*/ 136 w 136"/>
                          <a:gd name="T1" fmla="*/ 0 h 318"/>
                          <a:gd name="T2" fmla="*/ 46 w 136"/>
                          <a:gd name="T3" fmla="*/ 137 h 318"/>
                          <a:gd name="T4" fmla="*/ 0 w 136"/>
                          <a:gd name="T5" fmla="*/ 318 h 318"/>
                          <a:gd name="T6" fmla="*/ 0 60000 65536"/>
                          <a:gd name="T7" fmla="*/ 0 60000 65536"/>
                          <a:gd name="T8" fmla="*/ 0 60000 65536"/>
                          <a:gd name="T9" fmla="*/ 0 w 136"/>
                          <a:gd name="T10" fmla="*/ 0 h 318"/>
                          <a:gd name="T11" fmla="*/ 136 w 136"/>
                          <a:gd name="T12" fmla="*/ 318 h 318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136" h="318">
                            <a:moveTo>
                              <a:pt x="136" y="0"/>
                            </a:moveTo>
                            <a:cubicBezTo>
                              <a:pt x="102" y="42"/>
                              <a:pt x="69" y="84"/>
                              <a:pt x="46" y="137"/>
                            </a:cubicBezTo>
                            <a:cubicBezTo>
                              <a:pt x="23" y="190"/>
                              <a:pt x="11" y="254"/>
                              <a:pt x="0" y="318"/>
                            </a:cubicBezTo>
                          </a:path>
                        </a:pathLst>
                      </a:custGeom>
                      <a:solidFill>
                        <a:srgbClr val="66FF66"/>
                      </a:solidFill>
                      <a:ln w="28575">
                        <a:solidFill>
                          <a:srgbClr val="33CC33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wrap="none"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2780" name="Freeform 35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736" y="3480"/>
                        <a:ext cx="88" cy="336"/>
                      </a:xfrm>
                      <a:custGeom>
                        <a:avLst/>
                        <a:gdLst>
                          <a:gd name="T0" fmla="*/ 88 w 88"/>
                          <a:gd name="T1" fmla="*/ 0 h 336"/>
                          <a:gd name="T2" fmla="*/ 16 w 88"/>
                          <a:gd name="T3" fmla="*/ 200 h 336"/>
                          <a:gd name="T4" fmla="*/ 0 w 88"/>
                          <a:gd name="T5" fmla="*/ 336 h 336"/>
                          <a:gd name="T6" fmla="*/ 0 60000 65536"/>
                          <a:gd name="T7" fmla="*/ 0 60000 65536"/>
                          <a:gd name="T8" fmla="*/ 0 60000 65536"/>
                          <a:gd name="T9" fmla="*/ 0 w 88"/>
                          <a:gd name="T10" fmla="*/ 0 h 336"/>
                          <a:gd name="T11" fmla="*/ 88 w 88"/>
                          <a:gd name="T12" fmla="*/ 336 h 336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88" h="336">
                            <a:moveTo>
                              <a:pt x="88" y="0"/>
                            </a:moveTo>
                            <a:cubicBezTo>
                              <a:pt x="76" y="33"/>
                              <a:pt x="31" y="144"/>
                              <a:pt x="16" y="200"/>
                            </a:cubicBezTo>
                            <a:cubicBezTo>
                              <a:pt x="1" y="256"/>
                              <a:pt x="3" y="308"/>
                              <a:pt x="0" y="336"/>
                            </a:cubicBezTo>
                          </a:path>
                        </a:pathLst>
                      </a:custGeom>
                      <a:solidFill>
                        <a:srgbClr val="66FF66"/>
                      </a:solidFill>
                      <a:ln w="28575">
                        <a:solidFill>
                          <a:srgbClr val="33CC33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wrap="none"/>
                      <a:lstStyle/>
                      <a:p>
                        <a:endParaRPr lang="ru-RU"/>
                      </a:p>
                    </p:txBody>
                  </p:sp>
                </p:grpSp>
              </p:grpSp>
              <p:grpSp>
                <p:nvGrpSpPr>
                  <p:cNvPr id="12766" name="Group 354"/>
                  <p:cNvGrpSpPr>
                    <a:grpSpLocks/>
                  </p:cNvGrpSpPr>
                  <p:nvPr/>
                </p:nvGrpSpPr>
                <p:grpSpPr bwMode="auto">
                  <a:xfrm rot="-519260">
                    <a:off x="4921" y="2704"/>
                    <a:ext cx="272" cy="205"/>
                    <a:chOff x="4694" y="3475"/>
                    <a:chExt cx="363" cy="432"/>
                  </a:xfrm>
                </p:grpSpPr>
                <p:grpSp>
                  <p:nvGrpSpPr>
                    <p:cNvPr id="12767" name="Group 35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694" y="3475"/>
                      <a:ext cx="136" cy="341"/>
                      <a:chOff x="4694" y="3475"/>
                      <a:chExt cx="136" cy="341"/>
                    </a:xfrm>
                  </p:grpSpPr>
                  <p:sp>
                    <p:nvSpPr>
                      <p:cNvPr id="12774" name="Freeform 356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694" y="3475"/>
                        <a:ext cx="136" cy="318"/>
                      </a:xfrm>
                      <a:custGeom>
                        <a:avLst/>
                        <a:gdLst>
                          <a:gd name="T0" fmla="*/ 136 w 136"/>
                          <a:gd name="T1" fmla="*/ 0 h 318"/>
                          <a:gd name="T2" fmla="*/ 46 w 136"/>
                          <a:gd name="T3" fmla="*/ 137 h 318"/>
                          <a:gd name="T4" fmla="*/ 0 w 136"/>
                          <a:gd name="T5" fmla="*/ 318 h 318"/>
                          <a:gd name="T6" fmla="*/ 0 60000 65536"/>
                          <a:gd name="T7" fmla="*/ 0 60000 65536"/>
                          <a:gd name="T8" fmla="*/ 0 60000 65536"/>
                          <a:gd name="T9" fmla="*/ 0 w 136"/>
                          <a:gd name="T10" fmla="*/ 0 h 318"/>
                          <a:gd name="T11" fmla="*/ 136 w 136"/>
                          <a:gd name="T12" fmla="*/ 318 h 318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136" h="318">
                            <a:moveTo>
                              <a:pt x="136" y="0"/>
                            </a:moveTo>
                            <a:cubicBezTo>
                              <a:pt x="102" y="42"/>
                              <a:pt x="69" y="84"/>
                              <a:pt x="46" y="137"/>
                            </a:cubicBezTo>
                            <a:cubicBezTo>
                              <a:pt x="23" y="190"/>
                              <a:pt x="11" y="254"/>
                              <a:pt x="0" y="318"/>
                            </a:cubicBezTo>
                          </a:path>
                        </a:pathLst>
                      </a:custGeom>
                      <a:solidFill>
                        <a:srgbClr val="66FF66"/>
                      </a:solidFill>
                      <a:ln w="28575">
                        <a:solidFill>
                          <a:srgbClr val="33CC33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wrap="none"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2775" name="Freeform 35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736" y="3480"/>
                        <a:ext cx="88" cy="336"/>
                      </a:xfrm>
                      <a:custGeom>
                        <a:avLst/>
                        <a:gdLst>
                          <a:gd name="T0" fmla="*/ 88 w 88"/>
                          <a:gd name="T1" fmla="*/ 0 h 336"/>
                          <a:gd name="T2" fmla="*/ 16 w 88"/>
                          <a:gd name="T3" fmla="*/ 200 h 336"/>
                          <a:gd name="T4" fmla="*/ 0 w 88"/>
                          <a:gd name="T5" fmla="*/ 336 h 336"/>
                          <a:gd name="T6" fmla="*/ 0 60000 65536"/>
                          <a:gd name="T7" fmla="*/ 0 60000 65536"/>
                          <a:gd name="T8" fmla="*/ 0 60000 65536"/>
                          <a:gd name="T9" fmla="*/ 0 w 88"/>
                          <a:gd name="T10" fmla="*/ 0 h 336"/>
                          <a:gd name="T11" fmla="*/ 88 w 88"/>
                          <a:gd name="T12" fmla="*/ 336 h 336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88" h="336">
                            <a:moveTo>
                              <a:pt x="88" y="0"/>
                            </a:moveTo>
                            <a:cubicBezTo>
                              <a:pt x="76" y="33"/>
                              <a:pt x="31" y="144"/>
                              <a:pt x="16" y="200"/>
                            </a:cubicBezTo>
                            <a:cubicBezTo>
                              <a:pt x="1" y="256"/>
                              <a:pt x="3" y="308"/>
                              <a:pt x="0" y="336"/>
                            </a:cubicBezTo>
                          </a:path>
                        </a:pathLst>
                      </a:custGeom>
                      <a:solidFill>
                        <a:srgbClr val="66FF66"/>
                      </a:solidFill>
                      <a:ln w="28575">
                        <a:solidFill>
                          <a:srgbClr val="33CC33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wrap="none"/>
                      <a:lstStyle/>
                      <a:p>
                        <a:endParaRPr lang="ru-RU"/>
                      </a:p>
                    </p:txBody>
                  </p:sp>
                </p:grpSp>
                <p:grpSp>
                  <p:nvGrpSpPr>
                    <p:cNvPr id="12768" name="Group 358"/>
                    <p:cNvGrpSpPr>
                      <a:grpSpLocks/>
                    </p:cNvGrpSpPr>
                    <p:nvPr/>
                  </p:nvGrpSpPr>
                  <p:grpSpPr bwMode="auto">
                    <a:xfrm rot="451181">
                      <a:off x="4785" y="3521"/>
                      <a:ext cx="136" cy="341"/>
                      <a:chOff x="4694" y="3475"/>
                      <a:chExt cx="136" cy="341"/>
                    </a:xfrm>
                  </p:grpSpPr>
                  <p:sp>
                    <p:nvSpPr>
                      <p:cNvPr id="12772" name="Freeform 359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694" y="3475"/>
                        <a:ext cx="136" cy="318"/>
                      </a:xfrm>
                      <a:custGeom>
                        <a:avLst/>
                        <a:gdLst>
                          <a:gd name="T0" fmla="*/ 136 w 136"/>
                          <a:gd name="T1" fmla="*/ 0 h 318"/>
                          <a:gd name="T2" fmla="*/ 46 w 136"/>
                          <a:gd name="T3" fmla="*/ 137 h 318"/>
                          <a:gd name="T4" fmla="*/ 0 w 136"/>
                          <a:gd name="T5" fmla="*/ 318 h 318"/>
                          <a:gd name="T6" fmla="*/ 0 60000 65536"/>
                          <a:gd name="T7" fmla="*/ 0 60000 65536"/>
                          <a:gd name="T8" fmla="*/ 0 60000 65536"/>
                          <a:gd name="T9" fmla="*/ 0 w 136"/>
                          <a:gd name="T10" fmla="*/ 0 h 318"/>
                          <a:gd name="T11" fmla="*/ 136 w 136"/>
                          <a:gd name="T12" fmla="*/ 318 h 318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136" h="318">
                            <a:moveTo>
                              <a:pt x="136" y="0"/>
                            </a:moveTo>
                            <a:cubicBezTo>
                              <a:pt x="102" y="42"/>
                              <a:pt x="69" y="84"/>
                              <a:pt x="46" y="137"/>
                            </a:cubicBezTo>
                            <a:cubicBezTo>
                              <a:pt x="23" y="190"/>
                              <a:pt x="11" y="254"/>
                              <a:pt x="0" y="318"/>
                            </a:cubicBezTo>
                          </a:path>
                        </a:pathLst>
                      </a:custGeom>
                      <a:solidFill>
                        <a:srgbClr val="66FF66"/>
                      </a:solidFill>
                      <a:ln w="28575">
                        <a:solidFill>
                          <a:srgbClr val="33CC33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wrap="none"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2773" name="Freeform 360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736" y="3480"/>
                        <a:ext cx="88" cy="336"/>
                      </a:xfrm>
                      <a:custGeom>
                        <a:avLst/>
                        <a:gdLst>
                          <a:gd name="T0" fmla="*/ 88 w 88"/>
                          <a:gd name="T1" fmla="*/ 0 h 336"/>
                          <a:gd name="T2" fmla="*/ 16 w 88"/>
                          <a:gd name="T3" fmla="*/ 200 h 336"/>
                          <a:gd name="T4" fmla="*/ 0 w 88"/>
                          <a:gd name="T5" fmla="*/ 336 h 336"/>
                          <a:gd name="T6" fmla="*/ 0 60000 65536"/>
                          <a:gd name="T7" fmla="*/ 0 60000 65536"/>
                          <a:gd name="T8" fmla="*/ 0 60000 65536"/>
                          <a:gd name="T9" fmla="*/ 0 w 88"/>
                          <a:gd name="T10" fmla="*/ 0 h 336"/>
                          <a:gd name="T11" fmla="*/ 88 w 88"/>
                          <a:gd name="T12" fmla="*/ 336 h 336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88" h="336">
                            <a:moveTo>
                              <a:pt x="88" y="0"/>
                            </a:moveTo>
                            <a:cubicBezTo>
                              <a:pt x="76" y="33"/>
                              <a:pt x="31" y="144"/>
                              <a:pt x="16" y="200"/>
                            </a:cubicBezTo>
                            <a:cubicBezTo>
                              <a:pt x="1" y="256"/>
                              <a:pt x="3" y="308"/>
                              <a:pt x="0" y="336"/>
                            </a:cubicBezTo>
                          </a:path>
                        </a:pathLst>
                      </a:custGeom>
                      <a:solidFill>
                        <a:srgbClr val="66FF66"/>
                      </a:solidFill>
                      <a:ln w="28575">
                        <a:solidFill>
                          <a:srgbClr val="33CC33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wrap="none"/>
                      <a:lstStyle/>
                      <a:p>
                        <a:endParaRPr lang="ru-RU"/>
                      </a:p>
                    </p:txBody>
                  </p:sp>
                </p:grpSp>
                <p:grpSp>
                  <p:nvGrpSpPr>
                    <p:cNvPr id="12769" name="Group 361"/>
                    <p:cNvGrpSpPr>
                      <a:grpSpLocks/>
                    </p:cNvGrpSpPr>
                    <p:nvPr/>
                  </p:nvGrpSpPr>
                  <p:grpSpPr bwMode="auto">
                    <a:xfrm rot="1557406">
                      <a:off x="4921" y="3566"/>
                      <a:ext cx="136" cy="341"/>
                      <a:chOff x="4694" y="3475"/>
                      <a:chExt cx="136" cy="341"/>
                    </a:xfrm>
                  </p:grpSpPr>
                  <p:sp>
                    <p:nvSpPr>
                      <p:cNvPr id="12770" name="Freeform 362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694" y="3475"/>
                        <a:ext cx="136" cy="318"/>
                      </a:xfrm>
                      <a:custGeom>
                        <a:avLst/>
                        <a:gdLst>
                          <a:gd name="T0" fmla="*/ 136 w 136"/>
                          <a:gd name="T1" fmla="*/ 0 h 318"/>
                          <a:gd name="T2" fmla="*/ 46 w 136"/>
                          <a:gd name="T3" fmla="*/ 137 h 318"/>
                          <a:gd name="T4" fmla="*/ 0 w 136"/>
                          <a:gd name="T5" fmla="*/ 318 h 318"/>
                          <a:gd name="T6" fmla="*/ 0 60000 65536"/>
                          <a:gd name="T7" fmla="*/ 0 60000 65536"/>
                          <a:gd name="T8" fmla="*/ 0 60000 65536"/>
                          <a:gd name="T9" fmla="*/ 0 w 136"/>
                          <a:gd name="T10" fmla="*/ 0 h 318"/>
                          <a:gd name="T11" fmla="*/ 136 w 136"/>
                          <a:gd name="T12" fmla="*/ 318 h 318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136" h="318">
                            <a:moveTo>
                              <a:pt x="136" y="0"/>
                            </a:moveTo>
                            <a:cubicBezTo>
                              <a:pt x="102" y="42"/>
                              <a:pt x="69" y="84"/>
                              <a:pt x="46" y="137"/>
                            </a:cubicBezTo>
                            <a:cubicBezTo>
                              <a:pt x="23" y="190"/>
                              <a:pt x="11" y="254"/>
                              <a:pt x="0" y="318"/>
                            </a:cubicBezTo>
                          </a:path>
                        </a:pathLst>
                      </a:custGeom>
                      <a:solidFill>
                        <a:srgbClr val="66FF66"/>
                      </a:solidFill>
                      <a:ln w="28575">
                        <a:solidFill>
                          <a:srgbClr val="33CC33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wrap="none"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2771" name="Freeform 36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736" y="3480"/>
                        <a:ext cx="88" cy="336"/>
                      </a:xfrm>
                      <a:custGeom>
                        <a:avLst/>
                        <a:gdLst>
                          <a:gd name="T0" fmla="*/ 88 w 88"/>
                          <a:gd name="T1" fmla="*/ 0 h 336"/>
                          <a:gd name="T2" fmla="*/ 16 w 88"/>
                          <a:gd name="T3" fmla="*/ 200 h 336"/>
                          <a:gd name="T4" fmla="*/ 0 w 88"/>
                          <a:gd name="T5" fmla="*/ 336 h 336"/>
                          <a:gd name="T6" fmla="*/ 0 60000 65536"/>
                          <a:gd name="T7" fmla="*/ 0 60000 65536"/>
                          <a:gd name="T8" fmla="*/ 0 60000 65536"/>
                          <a:gd name="T9" fmla="*/ 0 w 88"/>
                          <a:gd name="T10" fmla="*/ 0 h 336"/>
                          <a:gd name="T11" fmla="*/ 88 w 88"/>
                          <a:gd name="T12" fmla="*/ 336 h 336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88" h="336">
                            <a:moveTo>
                              <a:pt x="88" y="0"/>
                            </a:moveTo>
                            <a:cubicBezTo>
                              <a:pt x="76" y="33"/>
                              <a:pt x="31" y="144"/>
                              <a:pt x="16" y="200"/>
                            </a:cubicBezTo>
                            <a:cubicBezTo>
                              <a:pt x="1" y="256"/>
                              <a:pt x="3" y="308"/>
                              <a:pt x="0" y="336"/>
                            </a:cubicBezTo>
                          </a:path>
                        </a:pathLst>
                      </a:custGeom>
                      <a:solidFill>
                        <a:srgbClr val="66FF66"/>
                      </a:solidFill>
                      <a:ln w="28575">
                        <a:solidFill>
                          <a:srgbClr val="33CC33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wrap="none"/>
                      <a:lstStyle/>
                      <a:p>
                        <a:endParaRPr lang="ru-RU"/>
                      </a:p>
                    </p:txBody>
                  </p:sp>
                </p:grpSp>
              </p:grpSp>
            </p:grpSp>
          </p:grpSp>
          <p:grpSp>
            <p:nvGrpSpPr>
              <p:cNvPr id="12526" name="Group 364"/>
              <p:cNvGrpSpPr>
                <a:grpSpLocks/>
              </p:cNvGrpSpPr>
              <p:nvPr/>
            </p:nvGrpSpPr>
            <p:grpSpPr bwMode="auto">
              <a:xfrm>
                <a:off x="1983" y="2859"/>
                <a:ext cx="432" cy="140"/>
                <a:chOff x="2199" y="3091"/>
                <a:chExt cx="432" cy="140"/>
              </a:xfrm>
            </p:grpSpPr>
            <p:sp>
              <p:nvSpPr>
                <p:cNvPr id="12761" name="Freeform 365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762" name="Freeform 366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527" name="Group 367"/>
              <p:cNvGrpSpPr>
                <a:grpSpLocks/>
              </p:cNvGrpSpPr>
              <p:nvPr/>
            </p:nvGrpSpPr>
            <p:grpSpPr bwMode="auto">
              <a:xfrm>
                <a:off x="4031" y="3139"/>
                <a:ext cx="104" cy="52"/>
                <a:chOff x="2199" y="3091"/>
                <a:chExt cx="432" cy="140"/>
              </a:xfrm>
            </p:grpSpPr>
            <p:sp>
              <p:nvSpPr>
                <p:cNvPr id="12759" name="Freeform 368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760" name="Freeform 369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528" name="Group 370"/>
              <p:cNvGrpSpPr>
                <a:grpSpLocks/>
              </p:cNvGrpSpPr>
              <p:nvPr/>
            </p:nvGrpSpPr>
            <p:grpSpPr bwMode="auto">
              <a:xfrm>
                <a:off x="4519" y="3051"/>
                <a:ext cx="104" cy="52"/>
                <a:chOff x="2199" y="3091"/>
                <a:chExt cx="432" cy="140"/>
              </a:xfrm>
            </p:grpSpPr>
            <p:sp>
              <p:nvSpPr>
                <p:cNvPr id="12757" name="Freeform 371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758" name="Freeform 372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529" name="Group 373"/>
              <p:cNvGrpSpPr>
                <a:grpSpLocks/>
              </p:cNvGrpSpPr>
              <p:nvPr/>
            </p:nvGrpSpPr>
            <p:grpSpPr bwMode="auto">
              <a:xfrm>
                <a:off x="4935" y="3003"/>
                <a:ext cx="104" cy="52"/>
                <a:chOff x="2199" y="3091"/>
                <a:chExt cx="432" cy="140"/>
              </a:xfrm>
            </p:grpSpPr>
            <p:sp>
              <p:nvSpPr>
                <p:cNvPr id="12755" name="Freeform 374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756" name="Freeform 375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530" name="Group 376"/>
              <p:cNvGrpSpPr>
                <a:grpSpLocks/>
              </p:cNvGrpSpPr>
              <p:nvPr/>
            </p:nvGrpSpPr>
            <p:grpSpPr bwMode="auto">
              <a:xfrm>
                <a:off x="960" y="3072"/>
                <a:ext cx="432" cy="140"/>
                <a:chOff x="2199" y="3091"/>
                <a:chExt cx="432" cy="140"/>
              </a:xfrm>
            </p:grpSpPr>
            <p:sp>
              <p:nvSpPr>
                <p:cNvPr id="12753" name="Freeform 377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754" name="Freeform 378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531" name="Group 379"/>
              <p:cNvGrpSpPr>
                <a:grpSpLocks/>
              </p:cNvGrpSpPr>
              <p:nvPr/>
            </p:nvGrpSpPr>
            <p:grpSpPr bwMode="auto">
              <a:xfrm>
                <a:off x="3456" y="3312"/>
                <a:ext cx="1021" cy="296"/>
                <a:chOff x="3353" y="4024"/>
                <a:chExt cx="1021" cy="296"/>
              </a:xfrm>
            </p:grpSpPr>
            <p:grpSp>
              <p:nvGrpSpPr>
                <p:cNvPr id="12711" name="Group 380"/>
                <p:cNvGrpSpPr>
                  <a:grpSpLocks/>
                </p:cNvGrpSpPr>
                <p:nvPr/>
              </p:nvGrpSpPr>
              <p:grpSpPr bwMode="auto">
                <a:xfrm rot="464866">
                  <a:off x="3353" y="4024"/>
                  <a:ext cx="544" cy="296"/>
                  <a:chOff x="4649" y="2704"/>
                  <a:chExt cx="544" cy="296"/>
                </a:xfrm>
              </p:grpSpPr>
              <p:grpSp>
                <p:nvGrpSpPr>
                  <p:cNvPr id="12733" name="Group 381"/>
                  <p:cNvGrpSpPr>
                    <a:grpSpLocks/>
                  </p:cNvGrpSpPr>
                  <p:nvPr/>
                </p:nvGrpSpPr>
                <p:grpSpPr bwMode="auto">
                  <a:xfrm rot="20634609" flipH="1">
                    <a:off x="4649" y="2795"/>
                    <a:ext cx="272" cy="205"/>
                    <a:chOff x="4694" y="3475"/>
                    <a:chExt cx="363" cy="432"/>
                  </a:xfrm>
                </p:grpSpPr>
                <p:grpSp>
                  <p:nvGrpSpPr>
                    <p:cNvPr id="12744" name="Group 38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694" y="3475"/>
                      <a:ext cx="136" cy="341"/>
                      <a:chOff x="4694" y="3475"/>
                      <a:chExt cx="136" cy="341"/>
                    </a:xfrm>
                  </p:grpSpPr>
                  <p:sp>
                    <p:nvSpPr>
                      <p:cNvPr id="12751" name="Freeform 38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694" y="3475"/>
                        <a:ext cx="136" cy="318"/>
                      </a:xfrm>
                      <a:custGeom>
                        <a:avLst/>
                        <a:gdLst>
                          <a:gd name="T0" fmla="*/ 136 w 136"/>
                          <a:gd name="T1" fmla="*/ 0 h 318"/>
                          <a:gd name="T2" fmla="*/ 46 w 136"/>
                          <a:gd name="T3" fmla="*/ 137 h 318"/>
                          <a:gd name="T4" fmla="*/ 0 w 136"/>
                          <a:gd name="T5" fmla="*/ 318 h 318"/>
                          <a:gd name="T6" fmla="*/ 0 60000 65536"/>
                          <a:gd name="T7" fmla="*/ 0 60000 65536"/>
                          <a:gd name="T8" fmla="*/ 0 60000 65536"/>
                          <a:gd name="T9" fmla="*/ 0 w 136"/>
                          <a:gd name="T10" fmla="*/ 0 h 318"/>
                          <a:gd name="T11" fmla="*/ 136 w 136"/>
                          <a:gd name="T12" fmla="*/ 318 h 318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136" h="318">
                            <a:moveTo>
                              <a:pt x="136" y="0"/>
                            </a:moveTo>
                            <a:cubicBezTo>
                              <a:pt x="102" y="42"/>
                              <a:pt x="69" y="84"/>
                              <a:pt x="46" y="137"/>
                            </a:cubicBezTo>
                            <a:cubicBezTo>
                              <a:pt x="23" y="190"/>
                              <a:pt x="11" y="254"/>
                              <a:pt x="0" y="318"/>
                            </a:cubicBezTo>
                          </a:path>
                        </a:pathLst>
                      </a:custGeom>
                      <a:solidFill>
                        <a:srgbClr val="66FF66"/>
                      </a:solidFill>
                      <a:ln w="28575">
                        <a:solidFill>
                          <a:srgbClr val="33CC33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wrap="none"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2752" name="Freeform 38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736" y="3480"/>
                        <a:ext cx="88" cy="336"/>
                      </a:xfrm>
                      <a:custGeom>
                        <a:avLst/>
                        <a:gdLst>
                          <a:gd name="T0" fmla="*/ 88 w 88"/>
                          <a:gd name="T1" fmla="*/ 0 h 336"/>
                          <a:gd name="T2" fmla="*/ 16 w 88"/>
                          <a:gd name="T3" fmla="*/ 200 h 336"/>
                          <a:gd name="T4" fmla="*/ 0 w 88"/>
                          <a:gd name="T5" fmla="*/ 336 h 336"/>
                          <a:gd name="T6" fmla="*/ 0 60000 65536"/>
                          <a:gd name="T7" fmla="*/ 0 60000 65536"/>
                          <a:gd name="T8" fmla="*/ 0 60000 65536"/>
                          <a:gd name="T9" fmla="*/ 0 w 88"/>
                          <a:gd name="T10" fmla="*/ 0 h 336"/>
                          <a:gd name="T11" fmla="*/ 88 w 88"/>
                          <a:gd name="T12" fmla="*/ 336 h 336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88" h="336">
                            <a:moveTo>
                              <a:pt x="88" y="0"/>
                            </a:moveTo>
                            <a:cubicBezTo>
                              <a:pt x="76" y="33"/>
                              <a:pt x="31" y="144"/>
                              <a:pt x="16" y="200"/>
                            </a:cubicBezTo>
                            <a:cubicBezTo>
                              <a:pt x="1" y="256"/>
                              <a:pt x="3" y="308"/>
                              <a:pt x="0" y="336"/>
                            </a:cubicBezTo>
                          </a:path>
                        </a:pathLst>
                      </a:custGeom>
                      <a:solidFill>
                        <a:srgbClr val="66FF66"/>
                      </a:solidFill>
                      <a:ln w="28575">
                        <a:solidFill>
                          <a:srgbClr val="33CC33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wrap="none"/>
                      <a:lstStyle/>
                      <a:p>
                        <a:endParaRPr lang="ru-RU"/>
                      </a:p>
                    </p:txBody>
                  </p:sp>
                </p:grpSp>
                <p:grpSp>
                  <p:nvGrpSpPr>
                    <p:cNvPr id="12745" name="Group 385"/>
                    <p:cNvGrpSpPr>
                      <a:grpSpLocks/>
                    </p:cNvGrpSpPr>
                    <p:nvPr/>
                  </p:nvGrpSpPr>
                  <p:grpSpPr bwMode="auto">
                    <a:xfrm rot="451181">
                      <a:off x="4785" y="3521"/>
                      <a:ext cx="136" cy="341"/>
                      <a:chOff x="4694" y="3475"/>
                      <a:chExt cx="136" cy="341"/>
                    </a:xfrm>
                  </p:grpSpPr>
                  <p:sp>
                    <p:nvSpPr>
                      <p:cNvPr id="12749" name="Freeform 386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694" y="3475"/>
                        <a:ext cx="136" cy="318"/>
                      </a:xfrm>
                      <a:custGeom>
                        <a:avLst/>
                        <a:gdLst>
                          <a:gd name="T0" fmla="*/ 136 w 136"/>
                          <a:gd name="T1" fmla="*/ 0 h 318"/>
                          <a:gd name="T2" fmla="*/ 46 w 136"/>
                          <a:gd name="T3" fmla="*/ 137 h 318"/>
                          <a:gd name="T4" fmla="*/ 0 w 136"/>
                          <a:gd name="T5" fmla="*/ 318 h 318"/>
                          <a:gd name="T6" fmla="*/ 0 60000 65536"/>
                          <a:gd name="T7" fmla="*/ 0 60000 65536"/>
                          <a:gd name="T8" fmla="*/ 0 60000 65536"/>
                          <a:gd name="T9" fmla="*/ 0 w 136"/>
                          <a:gd name="T10" fmla="*/ 0 h 318"/>
                          <a:gd name="T11" fmla="*/ 136 w 136"/>
                          <a:gd name="T12" fmla="*/ 318 h 318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136" h="318">
                            <a:moveTo>
                              <a:pt x="136" y="0"/>
                            </a:moveTo>
                            <a:cubicBezTo>
                              <a:pt x="102" y="42"/>
                              <a:pt x="69" y="84"/>
                              <a:pt x="46" y="137"/>
                            </a:cubicBezTo>
                            <a:cubicBezTo>
                              <a:pt x="23" y="190"/>
                              <a:pt x="11" y="254"/>
                              <a:pt x="0" y="318"/>
                            </a:cubicBezTo>
                          </a:path>
                        </a:pathLst>
                      </a:custGeom>
                      <a:solidFill>
                        <a:srgbClr val="66FF66"/>
                      </a:solidFill>
                      <a:ln w="28575">
                        <a:solidFill>
                          <a:srgbClr val="33CC33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wrap="none"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2750" name="Freeform 38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736" y="3480"/>
                        <a:ext cx="88" cy="336"/>
                      </a:xfrm>
                      <a:custGeom>
                        <a:avLst/>
                        <a:gdLst>
                          <a:gd name="T0" fmla="*/ 88 w 88"/>
                          <a:gd name="T1" fmla="*/ 0 h 336"/>
                          <a:gd name="T2" fmla="*/ 16 w 88"/>
                          <a:gd name="T3" fmla="*/ 200 h 336"/>
                          <a:gd name="T4" fmla="*/ 0 w 88"/>
                          <a:gd name="T5" fmla="*/ 336 h 336"/>
                          <a:gd name="T6" fmla="*/ 0 60000 65536"/>
                          <a:gd name="T7" fmla="*/ 0 60000 65536"/>
                          <a:gd name="T8" fmla="*/ 0 60000 65536"/>
                          <a:gd name="T9" fmla="*/ 0 w 88"/>
                          <a:gd name="T10" fmla="*/ 0 h 336"/>
                          <a:gd name="T11" fmla="*/ 88 w 88"/>
                          <a:gd name="T12" fmla="*/ 336 h 336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88" h="336">
                            <a:moveTo>
                              <a:pt x="88" y="0"/>
                            </a:moveTo>
                            <a:cubicBezTo>
                              <a:pt x="76" y="33"/>
                              <a:pt x="31" y="144"/>
                              <a:pt x="16" y="200"/>
                            </a:cubicBezTo>
                            <a:cubicBezTo>
                              <a:pt x="1" y="256"/>
                              <a:pt x="3" y="308"/>
                              <a:pt x="0" y="336"/>
                            </a:cubicBezTo>
                          </a:path>
                        </a:pathLst>
                      </a:custGeom>
                      <a:solidFill>
                        <a:srgbClr val="66FF66"/>
                      </a:solidFill>
                      <a:ln w="28575">
                        <a:solidFill>
                          <a:srgbClr val="33CC33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wrap="none"/>
                      <a:lstStyle/>
                      <a:p>
                        <a:endParaRPr lang="ru-RU"/>
                      </a:p>
                    </p:txBody>
                  </p:sp>
                </p:grpSp>
                <p:grpSp>
                  <p:nvGrpSpPr>
                    <p:cNvPr id="12746" name="Group 388"/>
                    <p:cNvGrpSpPr>
                      <a:grpSpLocks/>
                    </p:cNvGrpSpPr>
                    <p:nvPr/>
                  </p:nvGrpSpPr>
                  <p:grpSpPr bwMode="auto">
                    <a:xfrm rot="1557406">
                      <a:off x="4921" y="3566"/>
                      <a:ext cx="136" cy="341"/>
                      <a:chOff x="4694" y="3475"/>
                      <a:chExt cx="136" cy="341"/>
                    </a:xfrm>
                  </p:grpSpPr>
                  <p:sp>
                    <p:nvSpPr>
                      <p:cNvPr id="12747" name="Freeform 389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694" y="3475"/>
                        <a:ext cx="136" cy="318"/>
                      </a:xfrm>
                      <a:custGeom>
                        <a:avLst/>
                        <a:gdLst>
                          <a:gd name="T0" fmla="*/ 136 w 136"/>
                          <a:gd name="T1" fmla="*/ 0 h 318"/>
                          <a:gd name="T2" fmla="*/ 46 w 136"/>
                          <a:gd name="T3" fmla="*/ 137 h 318"/>
                          <a:gd name="T4" fmla="*/ 0 w 136"/>
                          <a:gd name="T5" fmla="*/ 318 h 318"/>
                          <a:gd name="T6" fmla="*/ 0 60000 65536"/>
                          <a:gd name="T7" fmla="*/ 0 60000 65536"/>
                          <a:gd name="T8" fmla="*/ 0 60000 65536"/>
                          <a:gd name="T9" fmla="*/ 0 w 136"/>
                          <a:gd name="T10" fmla="*/ 0 h 318"/>
                          <a:gd name="T11" fmla="*/ 136 w 136"/>
                          <a:gd name="T12" fmla="*/ 318 h 318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136" h="318">
                            <a:moveTo>
                              <a:pt x="136" y="0"/>
                            </a:moveTo>
                            <a:cubicBezTo>
                              <a:pt x="102" y="42"/>
                              <a:pt x="69" y="84"/>
                              <a:pt x="46" y="137"/>
                            </a:cubicBezTo>
                            <a:cubicBezTo>
                              <a:pt x="23" y="190"/>
                              <a:pt x="11" y="254"/>
                              <a:pt x="0" y="318"/>
                            </a:cubicBezTo>
                          </a:path>
                        </a:pathLst>
                      </a:custGeom>
                      <a:solidFill>
                        <a:srgbClr val="66FF66"/>
                      </a:solidFill>
                      <a:ln w="28575">
                        <a:solidFill>
                          <a:srgbClr val="33CC33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wrap="none"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2748" name="Freeform 390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736" y="3480"/>
                        <a:ext cx="88" cy="336"/>
                      </a:xfrm>
                      <a:custGeom>
                        <a:avLst/>
                        <a:gdLst>
                          <a:gd name="T0" fmla="*/ 88 w 88"/>
                          <a:gd name="T1" fmla="*/ 0 h 336"/>
                          <a:gd name="T2" fmla="*/ 16 w 88"/>
                          <a:gd name="T3" fmla="*/ 200 h 336"/>
                          <a:gd name="T4" fmla="*/ 0 w 88"/>
                          <a:gd name="T5" fmla="*/ 336 h 336"/>
                          <a:gd name="T6" fmla="*/ 0 60000 65536"/>
                          <a:gd name="T7" fmla="*/ 0 60000 65536"/>
                          <a:gd name="T8" fmla="*/ 0 60000 65536"/>
                          <a:gd name="T9" fmla="*/ 0 w 88"/>
                          <a:gd name="T10" fmla="*/ 0 h 336"/>
                          <a:gd name="T11" fmla="*/ 88 w 88"/>
                          <a:gd name="T12" fmla="*/ 336 h 336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88" h="336">
                            <a:moveTo>
                              <a:pt x="88" y="0"/>
                            </a:moveTo>
                            <a:cubicBezTo>
                              <a:pt x="76" y="33"/>
                              <a:pt x="31" y="144"/>
                              <a:pt x="16" y="200"/>
                            </a:cubicBezTo>
                            <a:cubicBezTo>
                              <a:pt x="1" y="256"/>
                              <a:pt x="3" y="308"/>
                              <a:pt x="0" y="336"/>
                            </a:cubicBezTo>
                          </a:path>
                        </a:pathLst>
                      </a:custGeom>
                      <a:solidFill>
                        <a:srgbClr val="66FF66"/>
                      </a:solidFill>
                      <a:ln w="28575">
                        <a:solidFill>
                          <a:srgbClr val="33CC33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wrap="none"/>
                      <a:lstStyle/>
                      <a:p>
                        <a:endParaRPr lang="ru-RU"/>
                      </a:p>
                    </p:txBody>
                  </p:sp>
                </p:grpSp>
              </p:grpSp>
              <p:grpSp>
                <p:nvGrpSpPr>
                  <p:cNvPr id="12734" name="Group 391"/>
                  <p:cNvGrpSpPr>
                    <a:grpSpLocks/>
                  </p:cNvGrpSpPr>
                  <p:nvPr/>
                </p:nvGrpSpPr>
                <p:grpSpPr bwMode="auto">
                  <a:xfrm rot="-519260">
                    <a:off x="4921" y="2704"/>
                    <a:ext cx="272" cy="205"/>
                    <a:chOff x="4694" y="3475"/>
                    <a:chExt cx="363" cy="432"/>
                  </a:xfrm>
                </p:grpSpPr>
                <p:grpSp>
                  <p:nvGrpSpPr>
                    <p:cNvPr id="12735" name="Group 39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694" y="3475"/>
                      <a:ext cx="136" cy="341"/>
                      <a:chOff x="4694" y="3475"/>
                      <a:chExt cx="136" cy="341"/>
                    </a:xfrm>
                  </p:grpSpPr>
                  <p:sp>
                    <p:nvSpPr>
                      <p:cNvPr id="12742" name="Freeform 39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694" y="3475"/>
                        <a:ext cx="136" cy="318"/>
                      </a:xfrm>
                      <a:custGeom>
                        <a:avLst/>
                        <a:gdLst>
                          <a:gd name="T0" fmla="*/ 136 w 136"/>
                          <a:gd name="T1" fmla="*/ 0 h 318"/>
                          <a:gd name="T2" fmla="*/ 46 w 136"/>
                          <a:gd name="T3" fmla="*/ 137 h 318"/>
                          <a:gd name="T4" fmla="*/ 0 w 136"/>
                          <a:gd name="T5" fmla="*/ 318 h 318"/>
                          <a:gd name="T6" fmla="*/ 0 60000 65536"/>
                          <a:gd name="T7" fmla="*/ 0 60000 65536"/>
                          <a:gd name="T8" fmla="*/ 0 60000 65536"/>
                          <a:gd name="T9" fmla="*/ 0 w 136"/>
                          <a:gd name="T10" fmla="*/ 0 h 318"/>
                          <a:gd name="T11" fmla="*/ 136 w 136"/>
                          <a:gd name="T12" fmla="*/ 318 h 318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136" h="318">
                            <a:moveTo>
                              <a:pt x="136" y="0"/>
                            </a:moveTo>
                            <a:cubicBezTo>
                              <a:pt x="102" y="42"/>
                              <a:pt x="69" y="84"/>
                              <a:pt x="46" y="137"/>
                            </a:cubicBezTo>
                            <a:cubicBezTo>
                              <a:pt x="23" y="190"/>
                              <a:pt x="11" y="254"/>
                              <a:pt x="0" y="318"/>
                            </a:cubicBezTo>
                          </a:path>
                        </a:pathLst>
                      </a:custGeom>
                      <a:solidFill>
                        <a:srgbClr val="66FF66"/>
                      </a:solidFill>
                      <a:ln w="28575">
                        <a:solidFill>
                          <a:srgbClr val="33CC33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wrap="none"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2743" name="Freeform 39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736" y="3480"/>
                        <a:ext cx="88" cy="336"/>
                      </a:xfrm>
                      <a:custGeom>
                        <a:avLst/>
                        <a:gdLst>
                          <a:gd name="T0" fmla="*/ 88 w 88"/>
                          <a:gd name="T1" fmla="*/ 0 h 336"/>
                          <a:gd name="T2" fmla="*/ 16 w 88"/>
                          <a:gd name="T3" fmla="*/ 200 h 336"/>
                          <a:gd name="T4" fmla="*/ 0 w 88"/>
                          <a:gd name="T5" fmla="*/ 336 h 336"/>
                          <a:gd name="T6" fmla="*/ 0 60000 65536"/>
                          <a:gd name="T7" fmla="*/ 0 60000 65536"/>
                          <a:gd name="T8" fmla="*/ 0 60000 65536"/>
                          <a:gd name="T9" fmla="*/ 0 w 88"/>
                          <a:gd name="T10" fmla="*/ 0 h 336"/>
                          <a:gd name="T11" fmla="*/ 88 w 88"/>
                          <a:gd name="T12" fmla="*/ 336 h 336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88" h="336">
                            <a:moveTo>
                              <a:pt x="88" y="0"/>
                            </a:moveTo>
                            <a:cubicBezTo>
                              <a:pt x="76" y="33"/>
                              <a:pt x="31" y="144"/>
                              <a:pt x="16" y="200"/>
                            </a:cubicBezTo>
                            <a:cubicBezTo>
                              <a:pt x="1" y="256"/>
                              <a:pt x="3" y="308"/>
                              <a:pt x="0" y="336"/>
                            </a:cubicBezTo>
                          </a:path>
                        </a:pathLst>
                      </a:custGeom>
                      <a:solidFill>
                        <a:srgbClr val="66FF66"/>
                      </a:solidFill>
                      <a:ln w="28575">
                        <a:solidFill>
                          <a:srgbClr val="33CC33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wrap="none"/>
                      <a:lstStyle/>
                      <a:p>
                        <a:endParaRPr lang="ru-RU"/>
                      </a:p>
                    </p:txBody>
                  </p:sp>
                </p:grpSp>
                <p:grpSp>
                  <p:nvGrpSpPr>
                    <p:cNvPr id="12736" name="Group 395"/>
                    <p:cNvGrpSpPr>
                      <a:grpSpLocks/>
                    </p:cNvGrpSpPr>
                    <p:nvPr/>
                  </p:nvGrpSpPr>
                  <p:grpSpPr bwMode="auto">
                    <a:xfrm rot="451181">
                      <a:off x="4785" y="3521"/>
                      <a:ext cx="136" cy="341"/>
                      <a:chOff x="4694" y="3475"/>
                      <a:chExt cx="136" cy="341"/>
                    </a:xfrm>
                  </p:grpSpPr>
                  <p:sp>
                    <p:nvSpPr>
                      <p:cNvPr id="12740" name="Freeform 396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694" y="3475"/>
                        <a:ext cx="136" cy="318"/>
                      </a:xfrm>
                      <a:custGeom>
                        <a:avLst/>
                        <a:gdLst>
                          <a:gd name="T0" fmla="*/ 136 w 136"/>
                          <a:gd name="T1" fmla="*/ 0 h 318"/>
                          <a:gd name="T2" fmla="*/ 46 w 136"/>
                          <a:gd name="T3" fmla="*/ 137 h 318"/>
                          <a:gd name="T4" fmla="*/ 0 w 136"/>
                          <a:gd name="T5" fmla="*/ 318 h 318"/>
                          <a:gd name="T6" fmla="*/ 0 60000 65536"/>
                          <a:gd name="T7" fmla="*/ 0 60000 65536"/>
                          <a:gd name="T8" fmla="*/ 0 60000 65536"/>
                          <a:gd name="T9" fmla="*/ 0 w 136"/>
                          <a:gd name="T10" fmla="*/ 0 h 318"/>
                          <a:gd name="T11" fmla="*/ 136 w 136"/>
                          <a:gd name="T12" fmla="*/ 318 h 318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136" h="318">
                            <a:moveTo>
                              <a:pt x="136" y="0"/>
                            </a:moveTo>
                            <a:cubicBezTo>
                              <a:pt x="102" y="42"/>
                              <a:pt x="69" y="84"/>
                              <a:pt x="46" y="137"/>
                            </a:cubicBezTo>
                            <a:cubicBezTo>
                              <a:pt x="23" y="190"/>
                              <a:pt x="11" y="254"/>
                              <a:pt x="0" y="318"/>
                            </a:cubicBezTo>
                          </a:path>
                        </a:pathLst>
                      </a:custGeom>
                      <a:solidFill>
                        <a:srgbClr val="66FF66"/>
                      </a:solidFill>
                      <a:ln w="28575">
                        <a:solidFill>
                          <a:srgbClr val="33CC33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wrap="none"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2741" name="Freeform 39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736" y="3480"/>
                        <a:ext cx="88" cy="336"/>
                      </a:xfrm>
                      <a:custGeom>
                        <a:avLst/>
                        <a:gdLst>
                          <a:gd name="T0" fmla="*/ 88 w 88"/>
                          <a:gd name="T1" fmla="*/ 0 h 336"/>
                          <a:gd name="T2" fmla="*/ 16 w 88"/>
                          <a:gd name="T3" fmla="*/ 200 h 336"/>
                          <a:gd name="T4" fmla="*/ 0 w 88"/>
                          <a:gd name="T5" fmla="*/ 336 h 336"/>
                          <a:gd name="T6" fmla="*/ 0 60000 65536"/>
                          <a:gd name="T7" fmla="*/ 0 60000 65536"/>
                          <a:gd name="T8" fmla="*/ 0 60000 65536"/>
                          <a:gd name="T9" fmla="*/ 0 w 88"/>
                          <a:gd name="T10" fmla="*/ 0 h 336"/>
                          <a:gd name="T11" fmla="*/ 88 w 88"/>
                          <a:gd name="T12" fmla="*/ 336 h 336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88" h="336">
                            <a:moveTo>
                              <a:pt x="88" y="0"/>
                            </a:moveTo>
                            <a:cubicBezTo>
                              <a:pt x="76" y="33"/>
                              <a:pt x="31" y="144"/>
                              <a:pt x="16" y="200"/>
                            </a:cubicBezTo>
                            <a:cubicBezTo>
                              <a:pt x="1" y="256"/>
                              <a:pt x="3" y="308"/>
                              <a:pt x="0" y="336"/>
                            </a:cubicBezTo>
                          </a:path>
                        </a:pathLst>
                      </a:custGeom>
                      <a:solidFill>
                        <a:srgbClr val="66FF66"/>
                      </a:solidFill>
                      <a:ln w="28575">
                        <a:solidFill>
                          <a:srgbClr val="33CC33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wrap="none"/>
                      <a:lstStyle/>
                      <a:p>
                        <a:endParaRPr lang="ru-RU"/>
                      </a:p>
                    </p:txBody>
                  </p:sp>
                </p:grpSp>
                <p:grpSp>
                  <p:nvGrpSpPr>
                    <p:cNvPr id="12737" name="Group 398"/>
                    <p:cNvGrpSpPr>
                      <a:grpSpLocks/>
                    </p:cNvGrpSpPr>
                    <p:nvPr/>
                  </p:nvGrpSpPr>
                  <p:grpSpPr bwMode="auto">
                    <a:xfrm rot="1557406">
                      <a:off x="4921" y="3566"/>
                      <a:ext cx="136" cy="341"/>
                      <a:chOff x="4694" y="3475"/>
                      <a:chExt cx="136" cy="341"/>
                    </a:xfrm>
                  </p:grpSpPr>
                  <p:sp>
                    <p:nvSpPr>
                      <p:cNvPr id="12738" name="Freeform 399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694" y="3475"/>
                        <a:ext cx="136" cy="318"/>
                      </a:xfrm>
                      <a:custGeom>
                        <a:avLst/>
                        <a:gdLst>
                          <a:gd name="T0" fmla="*/ 136 w 136"/>
                          <a:gd name="T1" fmla="*/ 0 h 318"/>
                          <a:gd name="T2" fmla="*/ 46 w 136"/>
                          <a:gd name="T3" fmla="*/ 137 h 318"/>
                          <a:gd name="T4" fmla="*/ 0 w 136"/>
                          <a:gd name="T5" fmla="*/ 318 h 318"/>
                          <a:gd name="T6" fmla="*/ 0 60000 65536"/>
                          <a:gd name="T7" fmla="*/ 0 60000 65536"/>
                          <a:gd name="T8" fmla="*/ 0 60000 65536"/>
                          <a:gd name="T9" fmla="*/ 0 w 136"/>
                          <a:gd name="T10" fmla="*/ 0 h 318"/>
                          <a:gd name="T11" fmla="*/ 136 w 136"/>
                          <a:gd name="T12" fmla="*/ 318 h 318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136" h="318">
                            <a:moveTo>
                              <a:pt x="136" y="0"/>
                            </a:moveTo>
                            <a:cubicBezTo>
                              <a:pt x="102" y="42"/>
                              <a:pt x="69" y="84"/>
                              <a:pt x="46" y="137"/>
                            </a:cubicBezTo>
                            <a:cubicBezTo>
                              <a:pt x="23" y="190"/>
                              <a:pt x="11" y="254"/>
                              <a:pt x="0" y="318"/>
                            </a:cubicBezTo>
                          </a:path>
                        </a:pathLst>
                      </a:custGeom>
                      <a:solidFill>
                        <a:srgbClr val="66FF66"/>
                      </a:solidFill>
                      <a:ln w="28575">
                        <a:solidFill>
                          <a:srgbClr val="33CC33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wrap="none"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2739" name="Freeform 400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736" y="3480"/>
                        <a:ext cx="88" cy="336"/>
                      </a:xfrm>
                      <a:custGeom>
                        <a:avLst/>
                        <a:gdLst>
                          <a:gd name="T0" fmla="*/ 88 w 88"/>
                          <a:gd name="T1" fmla="*/ 0 h 336"/>
                          <a:gd name="T2" fmla="*/ 16 w 88"/>
                          <a:gd name="T3" fmla="*/ 200 h 336"/>
                          <a:gd name="T4" fmla="*/ 0 w 88"/>
                          <a:gd name="T5" fmla="*/ 336 h 336"/>
                          <a:gd name="T6" fmla="*/ 0 60000 65536"/>
                          <a:gd name="T7" fmla="*/ 0 60000 65536"/>
                          <a:gd name="T8" fmla="*/ 0 60000 65536"/>
                          <a:gd name="T9" fmla="*/ 0 w 88"/>
                          <a:gd name="T10" fmla="*/ 0 h 336"/>
                          <a:gd name="T11" fmla="*/ 88 w 88"/>
                          <a:gd name="T12" fmla="*/ 336 h 336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88" h="336">
                            <a:moveTo>
                              <a:pt x="88" y="0"/>
                            </a:moveTo>
                            <a:cubicBezTo>
                              <a:pt x="76" y="33"/>
                              <a:pt x="31" y="144"/>
                              <a:pt x="16" y="200"/>
                            </a:cubicBezTo>
                            <a:cubicBezTo>
                              <a:pt x="1" y="256"/>
                              <a:pt x="3" y="308"/>
                              <a:pt x="0" y="336"/>
                            </a:cubicBezTo>
                          </a:path>
                        </a:pathLst>
                      </a:custGeom>
                      <a:solidFill>
                        <a:srgbClr val="66FF66"/>
                      </a:solidFill>
                      <a:ln w="28575">
                        <a:solidFill>
                          <a:srgbClr val="33CC33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wrap="none"/>
                      <a:lstStyle/>
                      <a:p>
                        <a:endParaRPr lang="ru-RU"/>
                      </a:p>
                    </p:txBody>
                  </p:sp>
                </p:grpSp>
              </p:grpSp>
            </p:grpSp>
            <p:grpSp>
              <p:nvGrpSpPr>
                <p:cNvPr id="12712" name="Group 401"/>
                <p:cNvGrpSpPr>
                  <a:grpSpLocks/>
                </p:cNvGrpSpPr>
                <p:nvPr/>
              </p:nvGrpSpPr>
              <p:grpSpPr bwMode="auto">
                <a:xfrm rot="21135134" flipH="1">
                  <a:off x="3830" y="4024"/>
                  <a:ext cx="544" cy="296"/>
                  <a:chOff x="4649" y="2704"/>
                  <a:chExt cx="544" cy="296"/>
                </a:xfrm>
              </p:grpSpPr>
              <p:grpSp>
                <p:nvGrpSpPr>
                  <p:cNvPr id="12713" name="Group 402"/>
                  <p:cNvGrpSpPr>
                    <a:grpSpLocks/>
                  </p:cNvGrpSpPr>
                  <p:nvPr/>
                </p:nvGrpSpPr>
                <p:grpSpPr bwMode="auto">
                  <a:xfrm rot="20634609" flipH="1">
                    <a:off x="4649" y="2795"/>
                    <a:ext cx="272" cy="205"/>
                    <a:chOff x="4694" y="3475"/>
                    <a:chExt cx="363" cy="432"/>
                  </a:xfrm>
                </p:grpSpPr>
                <p:grpSp>
                  <p:nvGrpSpPr>
                    <p:cNvPr id="12724" name="Group 403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694" y="3475"/>
                      <a:ext cx="136" cy="341"/>
                      <a:chOff x="4694" y="3475"/>
                      <a:chExt cx="136" cy="341"/>
                    </a:xfrm>
                  </p:grpSpPr>
                  <p:sp>
                    <p:nvSpPr>
                      <p:cNvPr id="12731" name="Freeform 40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694" y="3475"/>
                        <a:ext cx="136" cy="318"/>
                      </a:xfrm>
                      <a:custGeom>
                        <a:avLst/>
                        <a:gdLst>
                          <a:gd name="T0" fmla="*/ 136 w 136"/>
                          <a:gd name="T1" fmla="*/ 0 h 318"/>
                          <a:gd name="T2" fmla="*/ 46 w 136"/>
                          <a:gd name="T3" fmla="*/ 137 h 318"/>
                          <a:gd name="T4" fmla="*/ 0 w 136"/>
                          <a:gd name="T5" fmla="*/ 318 h 318"/>
                          <a:gd name="T6" fmla="*/ 0 60000 65536"/>
                          <a:gd name="T7" fmla="*/ 0 60000 65536"/>
                          <a:gd name="T8" fmla="*/ 0 60000 65536"/>
                          <a:gd name="T9" fmla="*/ 0 w 136"/>
                          <a:gd name="T10" fmla="*/ 0 h 318"/>
                          <a:gd name="T11" fmla="*/ 136 w 136"/>
                          <a:gd name="T12" fmla="*/ 318 h 318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136" h="318">
                            <a:moveTo>
                              <a:pt x="136" y="0"/>
                            </a:moveTo>
                            <a:cubicBezTo>
                              <a:pt x="102" y="42"/>
                              <a:pt x="69" y="84"/>
                              <a:pt x="46" y="137"/>
                            </a:cubicBezTo>
                            <a:cubicBezTo>
                              <a:pt x="23" y="190"/>
                              <a:pt x="11" y="254"/>
                              <a:pt x="0" y="318"/>
                            </a:cubicBezTo>
                          </a:path>
                        </a:pathLst>
                      </a:custGeom>
                      <a:solidFill>
                        <a:srgbClr val="66FF66"/>
                      </a:solidFill>
                      <a:ln w="28575">
                        <a:solidFill>
                          <a:srgbClr val="33CC33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wrap="none"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2732" name="Freeform 405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736" y="3480"/>
                        <a:ext cx="88" cy="336"/>
                      </a:xfrm>
                      <a:custGeom>
                        <a:avLst/>
                        <a:gdLst>
                          <a:gd name="T0" fmla="*/ 88 w 88"/>
                          <a:gd name="T1" fmla="*/ 0 h 336"/>
                          <a:gd name="T2" fmla="*/ 16 w 88"/>
                          <a:gd name="T3" fmla="*/ 200 h 336"/>
                          <a:gd name="T4" fmla="*/ 0 w 88"/>
                          <a:gd name="T5" fmla="*/ 336 h 336"/>
                          <a:gd name="T6" fmla="*/ 0 60000 65536"/>
                          <a:gd name="T7" fmla="*/ 0 60000 65536"/>
                          <a:gd name="T8" fmla="*/ 0 60000 65536"/>
                          <a:gd name="T9" fmla="*/ 0 w 88"/>
                          <a:gd name="T10" fmla="*/ 0 h 336"/>
                          <a:gd name="T11" fmla="*/ 88 w 88"/>
                          <a:gd name="T12" fmla="*/ 336 h 336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88" h="336">
                            <a:moveTo>
                              <a:pt x="88" y="0"/>
                            </a:moveTo>
                            <a:cubicBezTo>
                              <a:pt x="76" y="33"/>
                              <a:pt x="31" y="144"/>
                              <a:pt x="16" y="200"/>
                            </a:cubicBezTo>
                            <a:cubicBezTo>
                              <a:pt x="1" y="256"/>
                              <a:pt x="3" y="308"/>
                              <a:pt x="0" y="336"/>
                            </a:cubicBezTo>
                          </a:path>
                        </a:pathLst>
                      </a:custGeom>
                      <a:solidFill>
                        <a:srgbClr val="66FF66"/>
                      </a:solidFill>
                      <a:ln w="28575">
                        <a:solidFill>
                          <a:srgbClr val="33CC33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wrap="none"/>
                      <a:lstStyle/>
                      <a:p>
                        <a:endParaRPr lang="ru-RU"/>
                      </a:p>
                    </p:txBody>
                  </p:sp>
                </p:grpSp>
                <p:grpSp>
                  <p:nvGrpSpPr>
                    <p:cNvPr id="12725" name="Group 406"/>
                    <p:cNvGrpSpPr>
                      <a:grpSpLocks/>
                    </p:cNvGrpSpPr>
                    <p:nvPr/>
                  </p:nvGrpSpPr>
                  <p:grpSpPr bwMode="auto">
                    <a:xfrm rot="451181">
                      <a:off x="4785" y="3521"/>
                      <a:ext cx="136" cy="341"/>
                      <a:chOff x="4694" y="3475"/>
                      <a:chExt cx="136" cy="341"/>
                    </a:xfrm>
                  </p:grpSpPr>
                  <p:sp>
                    <p:nvSpPr>
                      <p:cNvPr id="12729" name="Freeform 40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694" y="3475"/>
                        <a:ext cx="136" cy="318"/>
                      </a:xfrm>
                      <a:custGeom>
                        <a:avLst/>
                        <a:gdLst>
                          <a:gd name="T0" fmla="*/ 136 w 136"/>
                          <a:gd name="T1" fmla="*/ 0 h 318"/>
                          <a:gd name="T2" fmla="*/ 46 w 136"/>
                          <a:gd name="T3" fmla="*/ 137 h 318"/>
                          <a:gd name="T4" fmla="*/ 0 w 136"/>
                          <a:gd name="T5" fmla="*/ 318 h 318"/>
                          <a:gd name="T6" fmla="*/ 0 60000 65536"/>
                          <a:gd name="T7" fmla="*/ 0 60000 65536"/>
                          <a:gd name="T8" fmla="*/ 0 60000 65536"/>
                          <a:gd name="T9" fmla="*/ 0 w 136"/>
                          <a:gd name="T10" fmla="*/ 0 h 318"/>
                          <a:gd name="T11" fmla="*/ 136 w 136"/>
                          <a:gd name="T12" fmla="*/ 318 h 318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136" h="318">
                            <a:moveTo>
                              <a:pt x="136" y="0"/>
                            </a:moveTo>
                            <a:cubicBezTo>
                              <a:pt x="102" y="42"/>
                              <a:pt x="69" y="84"/>
                              <a:pt x="46" y="137"/>
                            </a:cubicBezTo>
                            <a:cubicBezTo>
                              <a:pt x="23" y="190"/>
                              <a:pt x="11" y="254"/>
                              <a:pt x="0" y="318"/>
                            </a:cubicBezTo>
                          </a:path>
                        </a:pathLst>
                      </a:custGeom>
                      <a:solidFill>
                        <a:srgbClr val="66FF66"/>
                      </a:solidFill>
                      <a:ln w="28575">
                        <a:solidFill>
                          <a:srgbClr val="33CC33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wrap="none"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2730" name="Freeform 408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736" y="3480"/>
                        <a:ext cx="88" cy="336"/>
                      </a:xfrm>
                      <a:custGeom>
                        <a:avLst/>
                        <a:gdLst>
                          <a:gd name="T0" fmla="*/ 88 w 88"/>
                          <a:gd name="T1" fmla="*/ 0 h 336"/>
                          <a:gd name="T2" fmla="*/ 16 w 88"/>
                          <a:gd name="T3" fmla="*/ 200 h 336"/>
                          <a:gd name="T4" fmla="*/ 0 w 88"/>
                          <a:gd name="T5" fmla="*/ 336 h 336"/>
                          <a:gd name="T6" fmla="*/ 0 60000 65536"/>
                          <a:gd name="T7" fmla="*/ 0 60000 65536"/>
                          <a:gd name="T8" fmla="*/ 0 60000 65536"/>
                          <a:gd name="T9" fmla="*/ 0 w 88"/>
                          <a:gd name="T10" fmla="*/ 0 h 336"/>
                          <a:gd name="T11" fmla="*/ 88 w 88"/>
                          <a:gd name="T12" fmla="*/ 336 h 336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88" h="336">
                            <a:moveTo>
                              <a:pt x="88" y="0"/>
                            </a:moveTo>
                            <a:cubicBezTo>
                              <a:pt x="76" y="33"/>
                              <a:pt x="31" y="144"/>
                              <a:pt x="16" y="200"/>
                            </a:cubicBezTo>
                            <a:cubicBezTo>
                              <a:pt x="1" y="256"/>
                              <a:pt x="3" y="308"/>
                              <a:pt x="0" y="336"/>
                            </a:cubicBezTo>
                          </a:path>
                        </a:pathLst>
                      </a:custGeom>
                      <a:solidFill>
                        <a:srgbClr val="66FF66"/>
                      </a:solidFill>
                      <a:ln w="28575">
                        <a:solidFill>
                          <a:srgbClr val="33CC33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wrap="none"/>
                      <a:lstStyle/>
                      <a:p>
                        <a:endParaRPr lang="ru-RU"/>
                      </a:p>
                    </p:txBody>
                  </p:sp>
                </p:grpSp>
                <p:grpSp>
                  <p:nvGrpSpPr>
                    <p:cNvPr id="12726" name="Group 409"/>
                    <p:cNvGrpSpPr>
                      <a:grpSpLocks/>
                    </p:cNvGrpSpPr>
                    <p:nvPr/>
                  </p:nvGrpSpPr>
                  <p:grpSpPr bwMode="auto">
                    <a:xfrm rot="1557406">
                      <a:off x="4921" y="3566"/>
                      <a:ext cx="136" cy="341"/>
                      <a:chOff x="4694" y="3475"/>
                      <a:chExt cx="136" cy="341"/>
                    </a:xfrm>
                  </p:grpSpPr>
                  <p:sp>
                    <p:nvSpPr>
                      <p:cNvPr id="12727" name="Freeform 410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694" y="3475"/>
                        <a:ext cx="136" cy="318"/>
                      </a:xfrm>
                      <a:custGeom>
                        <a:avLst/>
                        <a:gdLst>
                          <a:gd name="T0" fmla="*/ 136 w 136"/>
                          <a:gd name="T1" fmla="*/ 0 h 318"/>
                          <a:gd name="T2" fmla="*/ 46 w 136"/>
                          <a:gd name="T3" fmla="*/ 137 h 318"/>
                          <a:gd name="T4" fmla="*/ 0 w 136"/>
                          <a:gd name="T5" fmla="*/ 318 h 318"/>
                          <a:gd name="T6" fmla="*/ 0 60000 65536"/>
                          <a:gd name="T7" fmla="*/ 0 60000 65536"/>
                          <a:gd name="T8" fmla="*/ 0 60000 65536"/>
                          <a:gd name="T9" fmla="*/ 0 w 136"/>
                          <a:gd name="T10" fmla="*/ 0 h 318"/>
                          <a:gd name="T11" fmla="*/ 136 w 136"/>
                          <a:gd name="T12" fmla="*/ 318 h 318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136" h="318">
                            <a:moveTo>
                              <a:pt x="136" y="0"/>
                            </a:moveTo>
                            <a:cubicBezTo>
                              <a:pt x="102" y="42"/>
                              <a:pt x="69" y="84"/>
                              <a:pt x="46" y="137"/>
                            </a:cubicBezTo>
                            <a:cubicBezTo>
                              <a:pt x="23" y="190"/>
                              <a:pt x="11" y="254"/>
                              <a:pt x="0" y="318"/>
                            </a:cubicBezTo>
                          </a:path>
                        </a:pathLst>
                      </a:custGeom>
                      <a:solidFill>
                        <a:srgbClr val="66FF66"/>
                      </a:solidFill>
                      <a:ln w="28575">
                        <a:solidFill>
                          <a:srgbClr val="33CC33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wrap="none"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2728" name="Freeform 41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736" y="3480"/>
                        <a:ext cx="88" cy="336"/>
                      </a:xfrm>
                      <a:custGeom>
                        <a:avLst/>
                        <a:gdLst>
                          <a:gd name="T0" fmla="*/ 88 w 88"/>
                          <a:gd name="T1" fmla="*/ 0 h 336"/>
                          <a:gd name="T2" fmla="*/ 16 w 88"/>
                          <a:gd name="T3" fmla="*/ 200 h 336"/>
                          <a:gd name="T4" fmla="*/ 0 w 88"/>
                          <a:gd name="T5" fmla="*/ 336 h 336"/>
                          <a:gd name="T6" fmla="*/ 0 60000 65536"/>
                          <a:gd name="T7" fmla="*/ 0 60000 65536"/>
                          <a:gd name="T8" fmla="*/ 0 60000 65536"/>
                          <a:gd name="T9" fmla="*/ 0 w 88"/>
                          <a:gd name="T10" fmla="*/ 0 h 336"/>
                          <a:gd name="T11" fmla="*/ 88 w 88"/>
                          <a:gd name="T12" fmla="*/ 336 h 336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88" h="336">
                            <a:moveTo>
                              <a:pt x="88" y="0"/>
                            </a:moveTo>
                            <a:cubicBezTo>
                              <a:pt x="76" y="33"/>
                              <a:pt x="31" y="144"/>
                              <a:pt x="16" y="200"/>
                            </a:cubicBezTo>
                            <a:cubicBezTo>
                              <a:pt x="1" y="256"/>
                              <a:pt x="3" y="308"/>
                              <a:pt x="0" y="336"/>
                            </a:cubicBezTo>
                          </a:path>
                        </a:pathLst>
                      </a:custGeom>
                      <a:solidFill>
                        <a:srgbClr val="66FF66"/>
                      </a:solidFill>
                      <a:ln w="28575">
                        <a:solidFill>
                          <a:srgbClr val="33CC33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wrap="none"/>
                      <a:lstStyle/>
                      <a:p>
                        <a:endParaRPr lang="ru-RU"/>
                      </a:p>
                    </p:txBody>
                  </p:sp>
                </p:grpSp>
              </p:grpSp>
              <p:grpSp>
                <p:nvGrpSpPr>
                  <p:cNvPr id="12714" name="Group 412"/>
                  <p:cNvGrpSpPr>
                    <a:grpSpLocks/>
                  </p:cNvGrpSpPr>
                  <p:nvPr/>
                </p:nvGrpSpPr>
                <p:grpSpPr bwMode="auto">
                  <a:xfrm rot="-519260">
                    <a:off x="4921" y="2704"/>
                    <a:ext cx="272" cy="205"/>
                    <a:chOff x="4694" y="3475"/>
                    <a:chExt cx="363" cy="432"/>
                  </a:xfrm>
                </p:grpSpPr>
                <p:grpSp>
                  <p:nvGrpSpPr>
                    <p:cNvPr id="12715" name="Group 413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694" y="3475"/>
                      <a:ext cx="136" cy="341"/>
                      <a:chOff x="4694" y="3475"/>
                      <a:chExt cx="136" cy="341"/>
                    </a:xfrm>
                  </p:grpSpPr>
                  <p:sp>
                    <p:nvSpPr>
                      <p:cNvPr id="12722" name="Freeform 41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694" y="3475"/>
                        <a:ext cx="136" cy="318"/>
                      </a:xfrm>
                      <a:custGeom>
                        <a:avLst/>
                        <a:gdLst>
                          <a:gd name="T0" fmla="*/ 136 w 136"/>
                          <a:gd name="T1" fmla="*/ 0 h 318"/>
                          <a:gd name="T2" fmla="*/ 46 w 136"/>
                          <a:gd name="T3" fmla="*/ 137 h 318"/>
                          <a:gd name="T4" fmla="*/ 0 w 136"/>
                          <a:gd name="T5" fmla="*/ 318 h 318"/>
                          <a:gd name="T6" fmla="*/ 0 60000 65536"/>
                          <a:gd name="T7" fmla="*/ 0 60000 65536"/>
                          <a:gd name="T8" fmla="*/ 0 60000 65536"/>
                          <a:gd name="T9" fmla="*/ 0 w 136"/>
                          <a:gd name="T10" fmla="*/ 0 h 318"/>
                          <a:gd name="T11" fmla="*/ 136 w 136"/>
                          <a:gd name="T12" fmla="*/ 318 h 318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136" h="318">
                            <a:moveTo>
                              <a:pt x="136" y="0"/>
                            </a:moveTo>
                            <a:cubicBezTo>
                              <a:pt x="102" y="42"/>
                              <a:pt x="69" y="84"/>
                              <a:pt x="46" y="137"/>
                            </a:cubicBezTo>
                            <a:cubicBezTo>
                              <a:pt x="23" y="190"/>
                              <a:pt x="11" y="254"/>
                              <a:pt x="0" y="318"/>
                            </a:cubicBezTo>
                          </a:path>
                        </a:pathLst>
                      </a:custGeom>
                      <a:solidFill>
                        <a:srgbClr val="66FF66"/>
                      </a:solidFill>
                      <a:ln w="28575">
                        <a:solidFill>
                          <a:srgbClr val="33CC33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wrap="none"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2723" name="Freeform 415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736" y="3480"/>
                        <a:ext cx="88" cy="336"/>
                      </a:xfrm>
                      <a:custGeom>
                        <a:avLst/>
                        <a:gdLst>
                          <a:gd name="T0" fmla="*/ 88 w 88"/>
                          <a:gd name="T1" fmla="*/ 0 h 336"/>
                          <a:gd name="T2" fmla="*/ 16 w 88"/>
                          <a:gd name="T3" fmla="*/ 200 h 336"/>
                          <a:gd name="T4" fmla="*/ 0 w 88"/>
                          <a:gd name="T5" fmla="*/ 336 h 336"/>
                          <a:gd name="T6" fmla="*/ 0 60000 65536"/>
                          <a:gd name="T7" fmla="*/ 0 60000 65536"/>
                          <a:gd name="T8" fmla="*/ 0 60000 65536"/>
                          <a:gd name="T9" fmla="*/ 0 w 88"/>
                          <a:gd name="T10" fmla="*/ 0 h 336"/>
                          <a:gd name="T11" fmla="*/ 88 w 88"/>
                          <a:gd name="T12" fmla="*/ 336 h 336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88" h="336">
                            <a:moveTo>
                              <a:pt x="88" y="0"/>
                            </a:moveTo>
                            <a:cubicBezTo>
                              <a:pt x="76" y="33"/>
                              <a:pt x="31" y="144"/>
                              <a:pt x="16" y="200"/>
                            </a:cubicBezTo>
                            <a:cubicBezTo>
                              <a:pt x="1" y="256"/>
                              <a:pt x="3" y="308"/>
                              <a:pt x="0" y="336"/>
                            </a:cubicBezTo>
                          </a:path>
                        </a:pathLst>
                      </a:custGeom>
                      <a:solidFill>
                        <a:srgbClr val="66FF66"/>
                      </a:solidFill>
                      <a:ln w="28575">
                        <a:solidFill>
                          <a:srgbClr val="33CC33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wrap="none"/>
                      <a:lstStyle/>
                      <a:p>
                        <a:endParaRPr lang="ru-RU"/>
                      </a:p>
                    </p:txBody>
                  </p:sp>
                </p:grpSp>
                <p:grpSp>
                  <p:nvGrpSpPr>
                    <p:cNvPr id="12716" name="Group 416"/>
                    <p:cNvGrpSpPr>
                      <a:grpSpLocks/>
                    </p:cNvGrpSpPr>
                    <p:nvPr/>
                  </p:nvGrpSpPr>
                  <p:grpSpPr bwMode="auto">
                    <a:xfrm rot="451181">
                      <a:off x="4785" y="3521"/>
                      <a:ext cx="136" cy="341"/>
                      <a:chOff x="4694" y="3475"/>
                      <a:chExt cx="136" cy="341"/>
                    </a:xfrm>
                  </p:grpSpPr>
                  <p:sp>
                    <p:nvSpPr>
                      <p:cNvPr id="12720" name="Freeform 41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694" y="3475"/>
                        <a:ext cx="136" cy="318"/>
                      </a:xfrm>
                      <a:custGeom>
                        <a:avLst/>
                        <a:gdLst>
                          <a:gd name="T0" fmla="*/ 136 w 136"/>
                          <a:gd name="T1" fmla="*/ 0 h 318"/>
                          <a:gd name="T2" fmla="*/ 46 w 136"/>
                          <a:gd name="T3" fmla="*/ 137 h 318"/>
                          <a:gd name="T4" fmla="*/ 0 w 136"/>
                          <a:gd name="T5" fmla="*/ 318 h 318"/>
                          <a:gd name="T6" fmla="*/ 0 60000 65536"/>
                          <a:gd name="T7" fmla="*/ 0 60000 65536"/>
                          <a:gd name="T8" fmla="*/ 0 60000 65536"/>
                          <a:gd name="T9" fmla="*/ 0 w 136"/>
                          <a:gd name="T10" fmla="*/ 0 h 318"/>
                          <a:gd name="T11" fmla="*/ 136 w 136"/>
                          <a:gd name="T12" fmla="*/ 318 h 318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136" h="318">
                            <a:moveTo>
                              <a:pt x="136" y="0"/>
                            </a:moveTo>
                            <a:cubicBezTo>
                              <a:pt x="102" y="42"/>
                              <a:pt x="69" y="84"/>
                              <a:pt x="46" y="137"/>
                            </a:cubicBezTo>
                            <a:cubicBezTo>
                              <a:pt x="23" y="190"/>
                              <a:pt x="11" y="254"/>
                              <a:pt x="0" y="318"/>
                            </a:cubicBezTo>
                          </a:path>
                        </a:pathLst>
                      </a:custGeom>
                      <a:solidFill>
                        <a:srgbClr val="66FF66"/>
                      </a:solidFill>
                      <a:ln w="28575">
                        <a:solidFill>
                          <a:srgbClr val="33CC33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wrap="none"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2721" name="Freeform 418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736" y="3480"/>
                        <a:ext cx="88" cy="336"/>
                      </a:xfrm>
                      <a:custGeom>
                        <a:avLst/>
                        <a:gdLst>
                          <a:gd name="T0" fmla="*/ 88 w 88"/>
                          <a:gd name="T1" fmla="*/ 0 h 336"/>
                          <a:gd name="T2" fmla="*/ 16 w 88"/>
                          <a:gd name="T3" fmla="*/ 200 h 336"/>
                          <a:gd name="T4" fmla="*/ 0 w 88"/>
                          <a:gd name="T5" fmla="*/ 336 h 336"/>
                          <a:gd name="T6" fmla="*/ 0 60000 65536"/>
                          <a:gd name="T7" fmla="*/ 0 60000 65536"/>
                          <a:gd name="T8" fmla="*/ 0 60000 65536"/>
                          <a:gd name="T9" fmla="*/ 0 w 88"/>
                          <a:gd name="T10" fmla="*/ 0 h 336"/>
                          <a:gd name="T11" fmla="*/ 88 w 88"/>
                          <a:gd name="T12" fmla="*/ 336 h 336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88" h="336">
                            <a:moveTo>
                              <a:pt x="88" y="0"/>
                            </a:moveTo>
                            <a:cubicBezTo>
                              <a:pt x="76" y="33"/>
                              <a:pt x="31" y="144"/>
                              <a:pt x="16" y="200"/>
                            </a:cubicBezTo>
                            <a:cubicBezTo>
                              <a:pt x="1" y="256"/>
                              <a:pt x="3" y="308"/>
                              <a:pt x="0" y="336"/>
                            </a:cubicBezTo>
                          </a:path>
                        </a:pathLst>
                      </a:custGeom>
                      <a:solidFill>
                        <a:srgbClr val="66FF66"/>
                      </a:solidFill>
                      <a:ln w="28575">
                        <a:solidFill>
                          <a:srgbClr val="33CC33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wrap="none"/>
                      <a:lstStyle/>
                      <a:p>
                        <a:endParaRPr lang="ru-RU"/>
                      </a:p>
                    </p:txBody>
                  </p:sp>
                </p:grpSp>
                <p:grpSp>
                  <p:nvGrpSpPr>
                    <p:cNvPr id="12717" name="Group 419"/>
                    <p:cNvGrpSpPr>
                      <a:grpSpLocks/>
                    </p:cNvGrpSpPr>
                    <p:nvPr/>
                  </p:nvGrpSpPr>
                  <p:grpSpPr bwMode="auto">
                    <a:xfrm rot="1557406">
                      <a:off x="4921" y="3566"/>
                      <a:ext cx="136" cy="341"/>
                      <a:chOff x="4694" y="3475"/>
                      <a:chExt cx="136" cy="341"/>
                    </a:xfrm>
                  </p:grpSpPr>
                  <p:sp>
                    <p:nvSpPr>
                      <p:cNvPr id="12718" name="Freeform 420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694" y="3475"/>
                        <a:ext cx="136" cy="318"/>
                      </a:xfrm>
                      <a:custGeom>
                        <a:avLst/>
                        <a:gdLst>
                          <a:gd name="T0" fmla="*/ 136 w 136"/>
                          <a:gd name="T1" fmla="*/ 0 h 318"/>
                          <a:gd name="T2" fmla="*/ 46 w 136"/>
                          <a:gd name="T3" fmla="*/ 137 h 318"/>
                          <a:gd name="T4" fmla="*/ 0 w 136"/>
                          <a:gd name="T5" fmla="*/ 318 h 318"/>
                          <a:gd name="T6" fmla="*/ 0 60000 65536"/>
                          <a:gd name="T7" fmla="*/ 0 60000 65536"/>
                          <a:gd name="T8" fmla="*/ 0 60000 65536"/>
                          <a:gd name="T9" fmla="*/ 0 w 136"/>
                          <a:gd name="T10" fmla="*/ 0 h 318"/>
                          <a:gd name="T11" fmla="*/ 136 w 136"/>
                          <a:gd name="T12" fmla="*/ 318 h 318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136" h="318">
                            <a:moveTo>
                              <a:pt x="136" y="0"/>
                            </a:moveTo>
                            <a:cubicBezTo>
                              <a:pt x="102" y="42"/>
                              <a:pt x="69" y="84"/>
                              <a:pt x="46" y="137"/>
                            </a:cubicBezTo>
                            <a:cubicBezTo>
                              <a:pt x="23" y="190"/>
                              <a:pt x="11" y="254"/>
                              <a:pt x="0" y="318"/>
                            </a:cubicBezTo>
                          </a:path>
                        </a:pathLst>
                      </a:custGeom>
                      <a:solidFill>
                        <a:srgbClr val="66FF66"/>
                      </a:solidFill>
                      <a:ln w="28575">
                        <a:solidFill>
                          <a:srgbClr val="33CC33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wrap="none"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2719" name="Freeform 42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736" y="3480"/>
                        <a:ext cx="88" cy="336"/>
                      </a:xfrm>
                      <a:custGeom>
                        <a:avLst/>
                        <a:gdLst>
                          <a:gd name="T0" fmla="*/ 88 w 88"/>
                          <a:gd name="T1" fmla="*/ 0 h 336"/>
                          <a:gd name="T2" fmla="*/ 16 w 88"/>
                          <a:gd name="T3" fmla="*/ 200 h 336"/>
                          <a:gd name="T4" fmla="*/ 0 w 88"/>
                          <a:gd name="T5" fmla="*/ 336 h 336"/>
                          <a:gd name="T6" fmla="*/ 0 60000 65536"/>
                          <a:gd name="T7" fmla="*/ 0 60000 65536"/>
                          <a:gd name="T8" fmla="*/ 0 60000 65536"/>
                          <a:gd name="T9" fmla="*/ 0 w 88"/>
                          <a:gd name="T10" fmla="*/ 0 h 336"/>
                          <a:gd name="T11" fmla="*/ 88 w 88"/>
                          <a:gd name="T12" fmla="*/ 336 h 336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88" h="336">
                            <a:moveTo>
                              <a:pt x="88" y="0"/>
                            </a:moveTo>
                            <a:cubicBezTo>
                              <a:pt x="76" y="33"/>
                              <a:pt x="31" y="144"/>
                              <a:pt x="16" y="200"/>
                            </a:cubicBezTo>
                            <a:cubicBezTo>
                              <a:pt x="1" y="256"/>
                              <a:pt x="3" y="308"/>
                              <a:pt x="0" y="336"/>
                            </a:cubicBezTo>
                          </a:path>
                        </a:pathLst>
                      </a:custGeom>
                      <a:solidFill>
                        <a:srgbClr val="66FF66"/>
                      </a:solidFill>
                      <a:ln w="28575">
                        <a:solidFill>
                          <a:srgbClr val="33CC33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wrap="none"/>
                      <a:lstStyle/>
                      <a:p>
                        <a:endParaRPr lang="ru-RU"/>
                      </a:p>
                    </p:txBody>
                  </p:sp>
                </p:grpSp>
              </p:grpSp>
            </p:grpSp>
          </p:grpSp>
          <p:grpSp>
            <p:nvGrpSpPr>
              <p:cNvPr id="12532" name="Group 422"/>
              <p:cNvGrpSpPr>
                <a:grpSpLocks/>
              </p:cNvGrpSpPr>
              <p:nvPr/>
            </p:nvGrpSpPr>
            <p:grpSpPr bwMode="auto">
              <a:xfrm>
                <a:off x="2839" y="3211"/>
                <a:ext cx="432" cy="140"/>
                <a:chOff x="2199" y="3091"/>
                <a:chExt cx="432" cy="140"/>
              </a:xfrm>
            </p:grpSpPr>
            <p:sp>
              <p:nvSpPr>
                <p:cNvPr id="12709" name="Freeform 423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710" name="Freeform 424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533" name="Group 425"/>
              <p:cNvGrpSpPr>
                <a:grpSpLocks/>
              </p:cNvGrpSpPr>
              <p:nvPr/>
            </p:nvGrpSpPr>
            <p:grpSpPr bwMode="auto">
              <a:xfrm>
                <a:off x="2320" y="3216"/>
                <a:ext cx="119" cy="53"/>
                <a:chOff x="2199" y="3091"/>
                <a:chExt cx="432" cy="140"/>
              </a:xfrm>
            </p:grpSpPr>
            <p:sp>
              <p:nvSpPr>
                <p:cNvPr id="12707" name="Freeform 426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708" name="Freeform 427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534" name="Group 428"/>
              <p:cNvGrpSpPr>
                <a:grpSpLocks/>
              </p:cNvGrpSpPr>
              <p:nvPr/>
            </p:nvGrpSpPr>
            <p:grpSpPr bwMode="auto">
              <a:xfrm>
                <a:off x="2176" y="3248"/>
                <a:ext cx="119" cy="53"/>
                <a:chOff x="2199" y="3091"/>
                <a:chExt cx="432" cy="140"/>
              </a:xfrm>
            </p:grpSpPr>
            <p:sp>
              <p:nvSpPr>
                <p:cNvPr id="12705" name="Freeform 429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706" name="Freeform 430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535" name="Group 431"/>
              <p:cNvGrpSpPr>
                <a:grpSpLocks/>
              </p:cNvGrpSpPr>
              <p:nvPr/>
            </p:nvGrpSpPr>
            <p:grpSpPr bwMode="auto">
              <a:xfrm>
                <a:off x="1608" y="3248"/>
                <a:ext cx="104" cy="52"/>
                <a:chOff x="2199" y="3091"/>
                <a:chExt cx="432" cy="140"/>
              </a:xfrm>
            </p:grpSpPr>
            <p:sp>
              <p:nvSpPr>
                <p:cNvPr id="12703" name="Freeform 432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704" name="Freeform 433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536" name="Group 434"/>
              <p:cNvGrpSpPr>
                <a:grpSpLocks/>
              </p:cNvGrpSpPr>
              <p:nvPr/>
            </p:nvGrpSpPr>
            <p:grpSpPr bwMode="auto">
              <a:xfrm>
                <a:off x="1608" y="3184"/>
                <a:ext cx="104" cy="52"/>
                <a:chOff x="2199" y="3091"/>
                <a:chExt cx="432" cy="140"/>
              </a:xfrm>
            </p:grpSpPr>
            <p:sp>
              <p:nvSpPr>
                <p:cNvPr id="12701" name="Freeform 435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702" name="Freeform 436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537" name="Group 437"/>
              <p:cNvGrpSpPr>
                <a:grpSpLocks/>
              </p:cNvGrpSpPr>
              <p:nvPr/>
            </p:nvGrpSpPr>
            <p:grpSpPr bwMode="auto">
              <a:xfrm>
                <a:off x="1656" y="3144"/>
                <a:ext cx="104" cy="52"/>
                <a:chOff x="2199" y="3091"/>
                <a:chExt cx="432" cy="140"/>
              </a:xfrm>
            </p:grpSpPr>
            <p:sp>
              <p:nvSpPr>
                <p:cNvPr id="12699" name="Freeform 438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700" name="Freeform 439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538" name="Group 440"/>
              <p:cNvGrpSpPr>
                <a:grpSpLocks/>
              </p:cNvGrpSpPr>
              <p:nvPr/>
            </p:nvGrpSpPr>
            <p:grpSpPr bwMode="auto">
              <a:xfrm>
                <a:off x="2160" y="3144"/>
                <a:ext cx="119" cy="53"/>
                <a:chOff x="2199" y="3091"/>
                <a:chExt cx="432" cy="140"/>
              </a:xfrm>
            </p:grpSpPr>
            <p:sp>
              <p:nvSpPr>
                <p:cNvPr id="12697" name="Freeform 441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698" name="Freeform 442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539" name="Group 443"/>
              <p:cNvGrpSpPr>
                <a:grpSpLocks/>
              </p:cNvGrpSpPr>
              <p:nvPr/>
            </p:nvGrpSpPr>
            <p:grpSpPr bwMode="auto">
              <a:xfrm>
                <a:off x="2208" y="3120"/>
                <a:ext cx="119" cy="53"/>
                <a:chOff x="2199" y="3091"/>
                <a:chExt cx="432" cy="140"/>
              </a:xfrm>
            </p:grpSpPr>
            <p:sp>
              <p:nvSpPr>
                <p:cNvPr id="12695" name="Freeform 444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696" name="Freeform 445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540" name="Group 446"/>
              <p:cNvGrpSpPr>
                <a:grpSpLocks/>
              </p:cNvGrpSpPr>
              <p:nvPr/>
            </p:nvGrpSpPr>
            <p:grpSpPr bwMode="auto">
              <a:xfrm>
                <a:off x="2336" y="3072"/>
                <a:ext cx="119" cy="53"/>
                <a:chOff x="2199" y="3091"/>
                <a:chExt cx="432" cy="140"/>
              </a:xfrm>
            </p:grpSpPr>
            <p:sp>
              <p:nvSpPr>
                <p:cNvPr id="12693" name="Freeform 447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694" name="Freeform 448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541" name="Group 449"/>
              <p:cNvGrpSpPr>
                <a:grpSpLocks/>
              </p:cNvGrpSpPr>
              <p:nvPr/>
            </p:nvGrpSpPr>
            <p:grpSpPr bwMode="auto">
              <a:xfrm>
                <a:off x="5511" y="3059"/>
                <a:ext cx="104" cy="52"/>
                <a:chOff x="2199" y="3091"/>
                <a:chExt cx="432" cy="140"/>
              </a:xfrm>
            </p:grpSpPr>
            <p:sp>
              <p:nvSpPr>
                <p:cNvPr id="12691" name="Freeform 450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692" name="Freeform 451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542" name="Group 452"/>
              <p:cNvGrpSpPr>
                <a:grpSpLocks/>
              </p:cNvGrpSpPr>
              <p:nvPr/>
            </p:nvGrpSpPr>
            <p:grpSpPr bwMode="auto">
              <a:xfrm>
                <a:off x="5367" y="3091"/>
                <a:ext cx="104" cy="52"/>
                <a:chOff x="2199" y="3091"/>
                <a:chExt cx="432" cy="140"/>
              </a:xfrm>
            </p:grpSpPr>
            <p:sp>
              <p:nvSpPr>
                <p:cNvPr id="12689" name="Freeform 453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690" name="Freeform 454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543" name="Group 455"/>
              <p:cNvGrpSpPr>
                <a:grpSpLocks/>
              </p:cNvGrpSpPr>
              <p:nvPr/>
            </p:nvGrpSpPr>
            <p:grpSpPr bwMode="auto">
              <a:xfrm>
                <a:off x="5263" y="3107"/>
                <a:ext cx="104" cy="52"/>
                <a:chOff x="2199" y="3091"/>
                <a:chExt cx="432" cy="140"/>
              </a:xfrm>
            </p:grpSpPr>
            <p:sp>
              <p:nvSpPr>
                <p:cNvPr id="12687" name="Freeform 456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688" name="Freeform 457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544" name="Group 458"/>
              <p:cNvGrpSpPr>
                <a:grpSpLocks/>
              </p:cNvGrpSpPr>
              <p:nvPr/>
            </p:nvGrpSpPr>
            <p:grpSpPr bwMode="auto">
              <a:xfrm>
                <a:off x="5263" y="3043"/>
                <a:ext cx="104" cy="52"/>
                <a:chOff x="2199" y="3091"/>
                <a:chExt cx="432" cy="140"/>
              </a:xfrm>
            </p:grpSpPr>
            <p:sp>
              <p:nvSpPr>
                <p:cNvPr id="12685" name="Freeform 459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686" name="Freeform 460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545" name="Group 461"/>
              <p:cNvGrpSpPr>
                <a:grpSpLocks/>
              </p:cNvGrpSpPr>
              <p:nvPr/>
            </p:nvGrpSpPr>
            <p:grpSpPr bwMode="auto">
              <a:xfrm>
                <a:off x="5311" y="3003"/>
                <a:ext cx="104" cy="52"/>
                <a:chOff x="2199" y="3091"/>
                <a:chExt cx="432" cy="140"/>
              </a:xfrm>
            </p:grpSpPr>
            <p:sp>
              <p:nvSpPr>
                <p:cNvPr id="12683" name="Freeform 462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684" name="Freeform 463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546" name="Group 464"/>
              <p:cNvGrpSpPr>
                <a:grpSpLocks/>
              </p:cNvGrpSpPr>
              <p:nvPr/>
            </p:nvGrpSpPr>
            <p:grpSpPr bwMode="auto">
              <a:xfrm>
                <a:off x="5351" y="2987"/>
                <a:ext cx="104" cy="52"/>
                <a:chOff x="2199" y="3091"/>
                <a:chExt cx="432" cy="140"/>
              </a:xfrm>
            </p:grpSpPr>
            <p:sp>
              <p:nvSpPr>
                <p:cNvPr id="12681" name="Freeform 465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682" name="Freeform 466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547" name="Group 467"/>
              <p:cNvGrpSpPr>
                <a:grpSpLocks/>
              </p:cNvGrpSpPr>
              <p:nvPr/>
            </p:nvGrpSpPr>
            <p:grpSpPr bwMode="auto">
              <a:xfrm>
                <a:off x="5399" y="2963"/>
                <a:ext cx="104" cy="52"/>
                <a:chOff x="2199" y="3091"/>
                <a:chExt cx="432" cy="140"/>
              </a:xfrm>
            </p:grpSpPr>
            <p:sp>
              <p:nvSpPr>
                <p:cNvPr id="12679" name="Freeform 468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680" name="Freeform 469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548" name="Group 470"/>
              <p:cNvGrpSpPr>
                <a:grpSpLocks/>
              </p:cNvGrpSpPr>
              <p:nvPr/>
            </p:nvGrpSpPr>
            <p:grpSpPr bwMode="auto">
              <a:xfrm>
                <a:off x="5527" y="2915"/>
                <a:ext cx="104" cy="52"/>
                <a:chOff x="2199" y="3091"/>
                <a:chExt cx="432" cy="140"/>
              </a:xfrm>
            </p:grpSpPr>
            <p:sp>
              <p:nvSpPr>
                <p:cNvPr id="12677" name="Freeform 471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678" name="Freeform 472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549" name="Group 473"/>
              <p:cNvGrpSpPr>
                <a:grpSpLocks/>
              </p:cNvGrpSpPr>
              <p:nvPr/>
            </p:nvGrpSpPr>
            <p:grpSpPr bwMode="auto">
              <a:xfrm>
                <a:off x="239" y="3075"/>
                <a:ext cx="104" cy="52"/>
                <a:chOff x="2199" y="3091"/>
                <a:chExt cx="432" cy="140"/>
              </a:xfrm>
            </p:grpSpPr>
            <p:sp>
              <p:nvSpPr>
                <p:cNvPr id="12675" name="Freeform 474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676" name="Freeform 475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550" name="Group 476"/>
              <p:cNvGrpSpPr>
                <a:grpSpLocks/>
              </p:cNvGrpSpPr>
              <p:nvPr/>
            </p:nvGrpSpPr>
            <p:grpSpPr bwMode="auto">
              <a:xfrm>
                <a:off x="95" y="3107"/>
                <a:ext cx="104" cy="52"/>
                <a:chOff x="2199" y="3091"/>
                <a:chExt cx="432" cy="140"/>
              </a:xfrm>
            </p:grpSpPr>
            <p:sp>
              <p:nvSpPr>
                <p:cNvPr id="12673" name="Freeform 477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674" name="Freeform 478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551" name="Group 479"/>
              <p:cNvGrpSpPr>
                <a:grpSpLocks/>
              </p:cNvGrpSpPr>
              <p:nvPr/>
            </p:nvGrpSpPr>
            <p:grpSpPr bwMode="auto">
              <a:xfrm>
                <a:off x="79" y="3003"/>
                <a:ext cx="104" cy="52"/>
                <a:chOff x="2199" y="3091"/>
                <a:chExt cx="432" cy="140"/>
              </a:xfrm>
            </p:grpSpPr>
            <p:sp>
              <p:nvSpPr>
                <p:cNvPr id="12671" name="Freeform 480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672" name="Freeform 481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552" name="Group 482"/>
              <p:cNvGrpSpPr>
                <a:grpSpLocks/>
              </p:cNvGrpSpPr>
              <p:nvPr/>
            </p:nvGrpSpPr>
            <p:grpSpPr bwMode="auto">
              <a:xfrm>
                <a:off x="127" y="2979"/>
                <a:ext cx="104" cy="52"/>
                <a:chOff x="2199" y="3091"/>
                <a:chExt cx="432" cy="140"/>
              </a:xfrm>
            </p:grpSpPr>
            <p:sp>
              <p:nvSpPr>
                <p:cNvPr id="12669" name="Freeform 483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670" name="Freeform 484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553" name="Group 485"/>
              <p:cNvGrpSpPr>
                <a:grpSpLocks/>
              </p:cNvGrpSpPr>
              <p:nvPr/>
            </p:nvGrpSpPr>
            <p:grpSpPr bwMode="auto">
              <a:xfrm>
                <a:off x="255" y="2931"/>
                <a:ext cx="104" cy="52"/>
                <a:chOff x="2199" y="3091"/>
                <a:chExt cx="432" cy="140"/>
              </a:xfrm>
            </p:grpSpPr>
            <p:sp>
              <p:nvSpPr>
                <p:cNvPr id="12667" name="Freeform 486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668" name="Freeform 487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554" name="Group 488"/>
              <p:cNvGrpSpPr>
                <a:grpSpLocks/>
              </p:cNvGrpSpPr>
              <p:nvPr/>
            </p:nvGrpSpPr>
            <p:grpSpPr bwMode="auto">
              <a:xfrm>
                <a:off x="847" y="3067"/>
                <a:ext cx="104" cy="52"/>
                <a:chOff x="2199" y="3091"/>
                <a:chExt cx="432" cy="140"/>
              </a:xfrm>
            </p:grpSpPr>
            <p:sp>
              <p:nvSpPr>
                <p:cNvPr id="12665" name="Freeform 489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666" name="Freeform 490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555" name="Group 491"/>
              <p:cNvGrpSpPr>
                <a:grpSpLocks/>
              </p:cNvGrpSpPr>
              <p:nvPr/>
            </p:nvGrpSpPr>
            <p:grpSpPr bwMode="auto">
              <a:xfrm>
                <a:off x="703" y="3099"/>
                <a:ext cx="104" cy="52"/>
                <a:chOff x="2199" y="3091"/>
                <a:chExt cx="432" cy="140"/>
              </a:xfrm>
            </p:grpSpPr>
            <p:sp>
              <p:nvSpPr>
                <p:cNvPr id="12663" name="Freeform 492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664" name="Freeform 493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556" name="Group 494"/>
              <p:cNvGrpSpPr>
                <a:grpSpLocks/>
              </p:cNvGrpSpPr>
              <p:nvPr/>
            </p:nvGrpSpPr>
            <p:grpSpPr bwMode="auto">
              <a:xfrm>
                <a:off x="599" y="3115"/>
                <a:ext cx="104" cy="52"/>
                <a:chOff x="2199" y="3091"/>
                <a:chExt cx="432" cy="140"/>
              </a:xfrm>
            </p:grpSpPr>
            <p:sp>
              <p:nvSpPr>
                <p:cNvPr id="12661" name="Freeform 495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662" name="Freeform 496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557" name="Group 497"/>
              <p:cNvGrpSpPr>
                <a:grpSpLocks/>
              </p:cNvGrpSpPr>
              <p:nvPr/>
            </p:nvGrpSpPr>
            <p:grpSpPr bwMode="auto">
              <a:xfrm>
                <a:off x="599" y="3051"/>
                <a:ext cx="104" cy="52"/>
                <a:chOff x="2199" y="3091"/>
                <a:chExt cx="432" cy="140"/>
              </a:xfrm>
            </p:grpSpPr>
            <p:sp>
              <p:nvSpPr>
                <p:cNvPr id="12659" name="Freeform 498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660" name="Freeform 499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558" name="Group 500"/>
              <p:cNvGrpSpPr>
                <a:grpSpLocks/>
              </p:cNvGrpSpPr>
              <p:nvPr/>
            </p:nvGrpSpPr>
            <p:grpSpPr bwMode="auto">
              <a:xfrm>
                <a:off x="647" y="3011"/>
                <a:ext cx="104" cy="52"/>
                <a:chOff x="2199" y="3091"/>
                <a:chExt cx="432" cy="140"/>
              </a:xfrm>
            </p:grpSpPr>
            <p:sp>
              <p:nvSpPr>
                <p:cNvPr id="12657" name="Freeform 501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658" name="Freeform 502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559" name="Group 503"/>
              <p:cNvGrpSpPr>
                <a:grpSpLocks/>
              </p:cNvGrpSpPr>
              <p:nvPr/>
            </p:nvGrpSpPr>
            <p:grpSpPr bwMode="auto">
              <a:xfrm>
                <a:off x="687" y="2995"/>
                <a:ext cx="104" cy="52"/>
                <a:chOff x="2199" y="3091"/>
                <a:chExt cx="432" cy="140"/>
              </a:xfrm>
            </p:grpSpPr>
            <p:sp>
              <p:nvSpPr>
                <p:cNvPr id="12655" name="Freeform 504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656" name="Freeform 505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560" name="Group 506"/>
              <p:cNvGrpSpPr>
                <a:grpSpLocks/>
              </p:cNvGrpSpPr>
              <p:nvPr/>
            </p:nvGrpSpPr>
            <p:grpSpPr bwMode="auto">
              <a:xfrm>
                <a:off x="735" y="2971"/>
                <a:ext cx="104" cy="52"/>
                <a:chOff x="2199" y="3091"/>
                <a:chExt cx="432" cy="140"/>
              </a:xfrm>
            </p:grpSpPr>
            <p:sp>
              <p:nvSpPr>
                <p:cNvPr id="12653" name="Freeform 507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654" name="Freeform 508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561" name="Group 509"/>
              <p:cNvGrpSpPr>
                <a:grpSpLocks/>
              </p:cNvGrpSpPr>
              <p:nvPr/>
            </p:nvGrpSpPr>
            <p:grpSpPr bwMode="auto">
              <a:xfrm>
                <a:off x="863" y="2923"/>
                <a:ext cx="104" cy="52"/>
                <a:chOff x="2199" y="3091"/>
                <a:chExt cx="432" cy="140"/>
              </a:xfrm>
            </p:grpSpPr>
            <p:sp>
              <p:nvSpPr>
                <p:cNvPr id="12651" name="Freeform 510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652" name="Freeform 511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562" name="Group 512"/>
              <p:cNvGrpSpPr>
                <a:grpSpLocks/>
              </p:cNvGrpSpPr>
              <p:nvPr/>
            </p:nvGrpSpPr>
            <p:grpSpPr bwMode="auto">
              <a:xfrm>
                <a:off x="807" y="2947"/>
                <a:ext cx="432" cy="140"/>
                <a:chOff x="2199" y="3091"/>
                <a:chExt cx="432" cy="140"/>
              </a:xfrm>
            </p:grpSpPr>
            <p:sp>
              <p:nvSpPr>
                <p:cNvPr id="12649" name="Freeform 513"/>
                <p:cNvSpPr>
                  <a:spLocks/>
                </p:cNvSpPr>
                <p:nvPr/>
              </p:nvSpPr>
              <p:spPr bwMode="auto">
                <a:xfrm>
                  <a:off x="2199" y="3091"/>
                  <a:ext cx="204" cy="140"/>
                </a:xfrm>
                <a:custGeom>
                  <a:avLst/>
                  <a:gdLst>
                    <a:gd name="T0" fmla="*/ 1 w 356"/>
                    <a:gd name="T1" fmla="*/ 1 h 228"/>
                    <a:gd name="T2" fmla="*/ 1 w 356"/>
                    <a:gd name="T3" fmla="*/ 1 h 228"/>
                    <a:gd name="T4" fmla="*/ 1 w 356"/>
                    <a:gd name="T5" fmla="*/ 1 h 228"/>
                    <a:gd name="T6" fmla="*/ 1 w 356"/>
                    <a:gd name="T7" fmla="*/ 1 h 228"/>
                    <a:gd name="T8" fmla="*/ 1 w 356"/>
                    <a:gd name="T9" fmla="*/ 1 h 228"/>
                    <a:gd name="T10" fmla="*/ 1 w 356"/>
                    <a:gd name="T11" fmla="*/ 1 h 2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56"/>
                    <a:gd name="T19" fmla="*/ 0 h 228"/>
                    <a:gd name="T20" fmla="*/ 356 w 356"/>
                    <a:gd name="T21" fmla="*/ 228 h 2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56" h="228">
                      <a:moveTo>
                        <a:pt x="17" y="157"/>
                      </a:moveTo>
                      <a:cubicBezTo>
                        <a:pt x="34" y="122"/>
                        <a:pt x="169" y="26"/>
                        <a:pt x="225" y="13"/>
                      </a:cubicBezTo>
                      <a:cubicBezTo>
                        <a:pt x="281" y="0"/>
                        <a:pt x="350" y="60"/>
                        <a:pt x="353" y="77"/>
                      </a:cubicBezTo>
                      <a:cubicBezTo>
                        <a:pt x="356" y="94"/>
                        <a:pt x="280" y="93"/>
                        <a:pt x="241" y="117"/>
                      </a:cubicBezTo>
                      <a:cubicBezTo>
                        <a:pt x="202" y="141"/>
                        <a:pt x="154" y="214"/>
                        <a:pt x="121" y="221"/>
                      </a:cubicBezTo>
                      <a:cubicBezTo>
                        <a:pt x="88" y="228"/>
                        <a:pt x="0" y="192"/>
                        <a:pt x="17" y="157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650" name="Freeform 514"/>
                <p:cNvSpPr>
                  <a:spLocks/>
                </p:cNvSpPr>
                <p:nvPr/>
              </p:nvSpPr>
              <p:spPr bwMode="auto">
                <a:xfrm>
                  <a:off x="2420" y="3092"/>
                  <a:ext cx="211" cy="119"/>
                </a:xfrm>
                <a:custGeom>
                  <a:avLst/>
                  <a:gdLst>
                    <a:gd name="T0" fmla="*/ 1 w 330"/>
                    <a:gd name="T1" fmla="*/ 2 h 158"/>
                    <a:gd name="T2" fmla="*/ 1 w 330"/>
                    <a:gd name="T3" fmla="*/ 2 h 158"/>
                    <a:gd name="T4" fmla="*/ 1 w 330"/>
                    <a:gd name="T5" fmla="*/ 2 h 158"/>
                    <a:gd name="T6" fmla="*/ 1 w 330"/>
                    <a:gd name="T7" fmla="*/ 2 h 158"/>
                    <a:gd name="T8" fmla="*/ 1 w 330"/>
                    <a:gd name="T9" fmla="*/ 2 h 158"/>
                    <a:gd name="T10" fmla="*/ 1 w 330"/>
                    <a:gd name="T11" fmla="*/ 2 h 158"/>
                    <a:gd name="T12" fmla="*/ 1 w 330"/>
                    <a:gd name="T13" fmla="*/ 2 h 15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30"/>
                    <a:gd name="T22" fmla="*/ 0 h 158"/>
                    <a:gd name="T23" fmla="*/ 330 w 330"/>
                    <a:gd name="T24" fmla="*/ 158 h 15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30" h="158">
                      <a:moveTo>
                        <a:pt x="67" y="19"/>
                      </a:moveTo>
                      <a:cubicBezTo>
                        <a:pt x="36" y="38"/>
                        <a:pt x="0" y="120"/>
                        <a:pt x="19" y="139"/>
                      </a:cubicBezTo>
                      <a:cubicBezTo>
                        <a:pt x="38" y="158"/>
                        <a:pt x="130" y="132"/>
                        <a:pt x="179" y="131"/>
                      </a:cubicBezTo>
                      <a:cubicBezTo>
                        <a:pt x="228" y="130"/>
                        <a:pt x="300" y="144"/>
                        <a:pt x="315" y="131"/>
                      </a:cubicBezTo>
                      <a:cubicBezTo>
                        <a:pt x="330" y="118"/>
                        <a:pt x="286" y="68"/>
                        <a:pt x="267" y="51"/>
                      </a:cubicBezTo>
                      <a:cubicBezTo>
                        <a:pt x="248" y="34"/>
                        <a:pt x="234" y="30"/>
                        <a:pt x="203" y="27"/>
                      </a:cubicBezTo>
                      <a:cubicBezTo>
                        <a:pt x="172" y="24"/>
                        <a:pt x="98" y="0"/>
                        <a:pt x="67" y="19"/>
                      </a:cubicBezTo>
                      <a:close/>
                    </a:path>
                  </a:pathLst>
                </a:custGeom>
                <a:solidFill>
                  <a:srgbClr val="777777"/>
                </a:solidFill>
                <a:ln w="3175">
                  <a:solidFill>
                    <a:srgbClr val="4D4D4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563" name="Group 515"/>
              <p:cNvGrpSpPr>
                <a:grpSpLocks/>
              </p:cNvGrpSpPr>
              <p:nvPr/>
            </p:nvGrpSpPr>
            <p:grpSpPr bwMode="auto">
              <a:xfrm>
                <a:off x="1248" y="3264"/>
                <a:ext cx="1021" cy="296"/>
                <a:chOff x="3353" y="4024"/>
                <a:chExt cx="1021" cy="296"/>
              </a:xfrm>
            </p:grpSpPr>
            <p:grpSp>
              <p:nvGrpSpPr>
                <p:cNvPr id="12607" name="Group 516"/>
                <p:cNvGrpSpPr>
                  <a:grpSpLocks/>
                </p:cNvGrpSpPr>
                <p:nvPr/>
              </p:nvGrpSpPr>
              <p:grpSpPr bwMode="auto">
                <a:xfrm rot="464866">
                  <a:off x="3353" y="4024"/>
                  <a:ext cx="544" cy="296"/>
                  <a:chOff x="4649" y="2704"/>
                  <a:chExt cx="544" cy="296"/>
                </a:xfrm>
              </p:grpSpPr>
              <p:grpSp>
                <p:nvGrpSpPr>
                  <p:cNvPr id="12629" name="Group 517"/>
                  <p:cNvGrpSpPr>
                    <a:grpSpLocks/>
                  </p:cNvGrpSpPr>
                  <p:nvPr/>
                </p:nvGrpSpPr>
                <p:grpSpPr bwMode="auto">
                  <a:xfrm rot="20634609" flipH="1">
                    <a:off x="4649" y="2795"/>
                    <a:ext cx="272" cy="205"/>
                    <a:chOff x="4694" y="3475"/>
                    <a:chExt cx="363" cy="432"/>
                  </a:xfrm>
                </p:grpSpPr>
                <p:grpSp>
                  <p:nvGrpSpPr>
                    <p:cNvPr id="12640" name="Group 51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694" y="3475"/>
                      <a:ext cx="136" cy="341"/>
                      <a:chOff x="4694" y="3475"/>
                      <a:chExt cx="136" cy="341"/>
                    </a:xfrm>
                  </p:grpSpPr>
                  <p:sp>
                    <p:nvSpPr>
                      <p:cNvPr id="12647" name="Freeform 519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694" y="3475"/>
                        <a:ext cx="136" cy="318"/>
                      </a:xfrm>
                      <a:custGeom>
                        <a:avLst/>
                        <a:gdLst>
                          <a:gd name="T0" fmla="*/ 136 w 136"/>
                          <a:gd name="T1" fmla="*/ 0 h 318"/>
                          <a:gd name="T2" fmla="*/ 46 w 136"/>
                          <a:gd name="T3" fmla="*/ 137 h 318"/>
                          <a:gd name="T4" fmla="*/ 0 w 136"/>
                          <a:gd name="T5" fmla="*/ 318 h 318"/>
                          <a:gd name="T6" fmla="*/ 0 60000 65536"/>
                          <a:gd name="T7" fmla="*/ 0 60000 65536"/>
                          <a:gd name="T8" fmla="*/ 0 60000 65536"/>
                          <a:gd name="T9" fmla="*/ 0 w 136"/>
                          <a:gd name="T10" fmla="*/ 0 h 318"/>
                          <a:gd name="T11" fmla="*/ 136 w 136"/>
                          <a:gd name="T12" fmla="*/ 318 h 318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136" h="318">
                            <a:moveTo>
                              <a:pt x="136" y="0"/>
                            </a:moveTo>
                            <a:cubicBezTo>
                              <a:pt x="102" y="42"/>
                              <a:pt x="69" y="84"/>
                              <a:pt x="46" y="137"/>
                            </a:cubicBezTo>
                            <a:cubicBezTo>
                              <a:pt x="23" y="190"/>
                              <a:pt x="11" y="254"/>
                              <a:pt x="0" y="318"/>
                            </a:cubicBezTo>
                          </a:path>
                        </a:pathLst>
                      </a:custGeom>
                      <a:solidFill>
                        <a:srgbClr val="66FF66"/>
                      </a:solidFill>
                      <a:ln w="28575">
                        <a:solidFill>
                          <a:srgbClr val="33CC33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wrap="none"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2648" name="Freeform 520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736" y="3480"/>
                        <a:ext cx="88" cy="336"/>
                      </a:xfrm>
                      <a:custGeom>
                        <a:avLst/>
                        <a:gdLst>
                          <a:gd name="T0" fmla="*/ 88 w 88"/>
                          <a:gd name="T1" fmla="*/ 0 h 336"/>
                          <a:gd name="T2" fmla="*/ 16 w 88"/>
                          <a:gd name="T3" fmla="*/ 200 h 336"/>
                          <a:gd name="T4" fmla="*/ 0 w 88"/>
                          <a:gd name="T5" fmla="*/ 336 h 336"/>
                          <a:gd name="T6" fmla="*/ 0 60000 65536"/>
                          <a:gd name="T7" fmla="*/ 0 60000 65536"/>
                          <a:gd name="T8" fmla="*/ 0 60000 65536"/>
                          <a:gd name="T9" fmla="*/ 0 w 88"/>
                          <a:gd name="T10" fmla="*/ 0 h 336"/>
                          <a:gd name="T11" fmla="*/ 88 w 88"/>
                          <a:gd name="T12" fmla="*/ 336 h 336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88" h="336">
                            <a:moveTo>
                              <a:pt x="88" y="0"/>
                            </a:moveTo>
                            <a:cubicBezTo>
                              <a:pt x="76" y="33"/>
                              <a:pt x="31" y="144"/>
                              <a:pt x="16" y="200"/>
                            </a:cubicBezTo>
                            <a:cubicBezTo>
                              <a:pt x="1" y="256"/>
                              <a:pt x="3" y="308"/>
                              <a:pt x="0" y="336"/>
                            </a:cubicBezTo>
                          </a:path>
                        </a:pathLst>
                      </a:custGeom>
                      <a:solidFill>
                        <a:srgbClr val="66FF66"/>
                      </a:solidFill>
                      <a:ln w="28575">
                        <a:solidFill>
                          <a:srgbClr val="33CC33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wrap="none"/>
                      <a:lstStyle/>
                      <a:p>
                        <a:endParaRPr lang="ru-RU"/>
                      </a:p>
                    </p:txBody>
                  </p:sp>
                </p:grpSp>
                <p:grpSp>
                  <p:nvGrpSpPr>
                    <p:cNvPr id="12641" name="Group 521"/>
                    <p:cNvGrpSpPr>
                      <a:grpSpLocks/>
                    </p:cNvGrpSpPr>
                    <p:nvPr/>
                  </p:nvGrpSpPr>
                  <p:grpSpPr bwMode="auto">
                    <a:xfrm rot="451181">
                      <a:off x="4785" y="3521"/>
                      <a:ext cx="136" cy="341"/>
                      <a:chOff x="4694" y="3475"/>
                      <a:chExt cx="136" cy="341"/>
                    </a:xfrm>
                  </p:grpSpPr>
                  <p:sp>
                    <p:nvSpPr>
                      <p:cNvPr id="12645" name="Freeform 522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694" y="3475"/>
                        <a:ext cx="136" cy="318"/>
                      </a:xfrm>
                      <a:custGeom>
                        <a:avLst/>
                        <a:gdLst>
                          <a:gd name="T0" fmla="*/ 136 w 136"/>
                          <a:gd name="T1" fmla="*/ 0 h 318"/>
                          <a:gd name="T2" fmla="*/ 46 w 136"/>
                          <a:gd name="T3" fmla="*/ 137 h 318"/>
                          <a:gd name="T4" fmla="*/ 0 w 136"/>
                          <a:gd name="T5" fmla="*/ 318 h 318"/>
                          <a:gd name="T6" fmla="*/ 0 60000 65536"/>
                          <a:gd name="T7" fmla="*/ 0 60000 65536"/>
                          <a:gd name="T8" fmla="*/ 0 60000 65536"/>
                          <a:gd name="T9" fmla="*/ 0 w 136"/>
                          <a:gd name="T10" fmla="*/ 0 h 318"/>
                          <a:gd name="T11" fmla="*/ 136 w 136"/>
                          <a:gd name="T12" fmla="*/ 318 h 318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136" h="318">
                            <a:moveTo>
                              <a:pt x="136" y="0"/>
                            </a:moveTo>
                            <a:cubicBezTo>
                              <a:pt x="102" y="42"/>
                              <a:pt x="69" y="84"/>
                              <a:pt x="46" y="137"/>
                            </a:cubicBezTo>
                            <a:cubicBezTo>
                              <a:pt x="23" y="190"/>
                              <a:pt x="11" y="254"/>
                              <a:pt x="0" y="318"/>
                            </a:cubicBezTo>
                          </a:path>
                        </a:pathLst>
                      </a:custGeom>
                      <a:solidFill>
                        <a:srgbClr val="66FF66"/>
                      </a:solidFill>
                      <a:ln w="28575">
                        <a:solidFill>
                          <a:srgbClr val="33CC33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wrap="none"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2646" name="Freeform 52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736" y="3480"/>
                        <a:ext cx="88" cy="336"/>
                      </a:xfrm>
                      <a:custGeom>
                        <a:avLst/>
                        <a:gdLst>
                          <a:gd name="T0" fmla="*/ 88 w 88"/>
                          <a:gd name="T1" fmla="*/ 0 h 336"/>
                          <a:gd name="T2" fmla="*/ 16 w 88"/>
                          <a:gd name="T3" fmla="*/ 200 h 336"/>
                          <a:gd name="T4" fmla="*/ 0 w 88"/>
                          <a:gd name="T5" fmla="*/ 336 h 336"/>
                          <a:gd name="T6" fmla="*/ 0 60000 65536"/>
                          <a:gd name="T7" fmla="*/ 0 60000 65536"/>
                          <a:gd name="T8" fmla="*/ 0 60000 65536"/>
                          <a:gd name="T9" fmla="*/ 0 w 88"/>
                          <a:gd name="T10" fmla="*/ 0 h 336"/>
                          <a:gd name="T11" fmla="*/ 88 w 88"/>
                          <a:gd name="T12" fmla="*/ 336 h 336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88" h="336">
                            <a:moveTo>
                              <a:pt x="88" y="0"/>
                            </a:moveTo>
                            <a:cubicBezTo>
                              <a:pt x="76" y="33"/>
                              <a:pt x="31" y="144"/>
                              <a:pt x="16" y="200"/>
                            </a:cubicBezTo>
                            <a:cubicBezTo>
                              <a:pt x="1" y="256"/>
                              <a:pt x="3" y="308"/>
                              <a:pt x="0" y="336"/>
                            </a:cubicBezTo>
                          </a:path>
                        </a:pathLst>
                      </a:custGeom>
                      <a:solidFill>
                        <a:srgbClr val="66FF66"/>
                      </a:solidFill>
                      <a:ln w="28575">
                        <a:solidFill>
                          <a:srgbClr val="33CC33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wrap="none"/>
                      <a:lstStyle/>
                      <a:p>
                        <a:endParaRPr lang="ru-RU"/>
                      </a:p>
                    </p:txBody>
                  </p:sp>
                </p:grpSp>
                <p:grpSp>
                  <p:nvGrpSpPr>
                    <p:cNvPr id="12642" name="Group 524"/>
                    <p:cNvGrpSpPr>
                      <a:grpSpLocks/>
                    </p:cNvGrpSpPr>
                    <p:nvPr/>
                  </p:nvGrpSpPr>
                  <p:grpSpPr bwMode="auto">
                    <a:xfrm rot="1557406">
                      <a:off x="4921" y="3566"/>
                      <a:ext cx="136" cy="341"/>
                      <a:chOff x="4694" y="3475"/>
                      <a:chExt cx="136" cy="341"/>
                    </a:xfrm>
                  </p:grpSpPr>
                  <p:sp>
                    <p:nvSpPr>
                      <p:cNvPr id="12643" name="Freeform 525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694" y="3475"/>
                        <a:ext cx="136" cy="318"/>
                      </a:xfrm>
                      <a:custGeom>
                        <a:avLst/>
                        <a:gdLst>
                          <a:gd name="T0" fmla="*/ 136 w 136"/>
                          <a:gd name="T1" fmla="*/ 0 h 318"/>
                          <a:gd name="T2" fmla="*/ 46 w 136"/>
                          <a:gd name="T3" fmla="*/ 137 h 318"/>
                          <a:gd name="T4" fmla="*/ 0 w 136"/>
                          <a:gd name="T5" fmla="*/ 318 h 318"/>
                          <a:gd name="T6" fmla="*/ 0 60000 65536"/>
                          <a:gd name="T7" fmla="*/ 0 60000 65536"/>
                          <a:gd name="T8" fmla="*/ 0 60000 65536"/>
                          <a:gd name="T9" fmla="*/ 0 w 136"/>
                          <a:gd name="T10" fmla="*/ 0 h 318"/>
                          <a:gd name="T11" fmla="*/ 136 w 136"/>
                          <a:gd name="T12" fmla="*/ 318 h 318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136" h="318">
                            <a:moveTo>
                              <a:pt x="136" y="0"/>
                            </a:moveTo>
                            <a:cubicBezTo>
                              <a:pt x="102" y="42"/>
                              <a:pt x="69" y="84"/>
                              <a:pt x="46" y="137"/>
                            </a:cubicBezTo>
                            <a:cubicBezTo>
                              <a:pt x="23" y="190"/>
                              <a:pt x="11" y="254"/>
                              <a:pt x="0" y="318"/>
                            </a:cubicBezTo>
                          </a:path>
                        </a:pathLst>
                      </a:custGeom>
                      <a:solidFill>
                        <a:srgbClr val="66FF66"/>
                      </a:solidFill>
                      <a:ln w="28575">
                        <a:solidFill>
                          <a:srgbClr val="33CC33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wrap="none"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2644" name="Freeform 526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736" y="3480"/>
                        <a:ext cx="88" cy="336"/>
                      </a:xfrm>
                      <a:custGeom>
                        <a:avLst/>
                        <a:gdLst>
                          <a:gd name="T0" fmla="*/ 88 w 88"/>
                          <a:gd name="T1" fmla="*/ 0 h 336"/>
                          <a:gd name="T2" fmla="*/ 16 w 88"/>
                          <a:gd name="T3" fmla="*/ 200 h 336"/>
                          <a:gd name="T4" fmla="*/ 0 w 88"/>
                          <a:gd name="T5" fmla="*/ 336 h 336"/>
                          <a:gd name="T6" fmla="*/ 0 60000 65536"/>
                          <a:gd name="T7" fmla="*/ 0 60000 65536"/>
                          <a:gd name="T8" fmla="*/ 0 60000 65536"/>
                          <a:gd name="T9" fmla="*/ 0 w 88"/>
                          <a:gd name="T10" fmla="*/ 0 h 336"/>
                          <a:gd name="T11" fmla="*/ 88 w 88"/>
                          <a:gd name="T12" fmla="*/ 336 h 336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88" h="336">
                            <a:moveTo>
                              <a:pt x="88" y="0"/>
                            </a:moveTo>
                            <a:cubicBezTo>
                              <a:pt x="76" y="33"/>
                              <a:pt x="31" y="144"/>
                              <a:pt x="16" y="200"/>
                            </a:cubicBezTo>
                            <a:cubicBezTo>
                              <a:pt x="1" y="256"/>
                              <a:pt x="3" y="308"/>
                              <a:pt x="0" y="336"/>
                            </a:cubicBezTo>
                          </a:path>
                        </a:pathLst>
                      </a:custGeom>
                      <a:solidFill>
                        <a:srgbClr val="66FF66"/>
                      </a:solidFill>
                      <a:ln w="28575">
                        <a:solidFill>
                          <a:srgbClr val="33CC33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wrap="none"/>
                      <a:lstStyle/>
                      <a:p>
                        <a:endParaRPr lang="ru-RU"/>
                      </a:p>
                    </p:txBody>
                  </p:sp>
                </p:grpSp>
              </p:grpSp>
              <p:grpSp>
                <p:nvGrpSpPr>
                  <p:cNvPr id="12630" name="Group 527"/>
                  <p:cNvGrpSpPr>
                    <a:grpSpLocks/>
                  </p:cNvGrpSpPr>
                  <p:nvPr/>
                </p:nvGrpSpPr>
                <p:grpSpPr bwMode="auto">
                  <a:xfrm rot="-519260">
                    <a:off x="4921" y="2704"/>
                    <a:ext cx="272" cy="205"/>
                    <a:chOff x="4694" y="3475"/>
                    <a:chExt cx="363" cy="432"/>
                  </a:xfrm>
                </p:grpSpPr>
                <p:grpSp>
                  <p:nvGrpSpPr>
                    <p:cNvPr id="12631" name="Group 52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694" y="3475"/>
                      <a:ext cx="136" cy="341"/>
                      <a:chOff x="4694" y="3475"/>
                      <a:chExt cx="136" cy="341"/>
                    </a:xfrm>
                  </p:grpSpPr>
                  <p:sp>
                    <p:nvSpPr>
                      <p:cNvPr id="12638" name="Freeform 529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694" y="3475"/>
                        <a:ext cx="136" cy="318"/>
                      </a:xfrm>
                      <a:custGeom>
                        <a:avLst/>
                        <a:gdLst>
                          <a:gd name="T0" fmla="*/ 136 w 136"/>
                          <a:gd name="T1" fmla="*/ 0 h 318"/>
                          <a:gd name="T2" fmla="*/ 46 w 136"/>
                          <a:gd name="T3" fmla="*/ 137 h 318"/>
                          <a:gd name="T4" fmla="*/ 0 w 136"/>
                          <a:gd name="T5" fmla="*/ 318 h 318"/>
                          <a:gd name="T6" fmla="*/ 0 60000 65536"/>
                          <a:gd name="T7" fmla="*/ 0 60000 65536"/>
                          <a:gd name="T8" fmla="*/ 0 60000 65536"/>
                          <a:gd name="T9" fmla="*/ 0 w 136"/>
                          <a:gd name="T10" fmla="*/ 0 h 318"/>
                          <a:gd name="T11" fmla="*/ 136 w 136"/>
                          <a:gd name="T12" fmla="*/ 318 h 318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136" h="318">
                            <a:moveTo>
                              <a:pt x="136" y="0"/>
                            </a:moveTo>
                            <a:cubicBezTo>
                              <a:pt x="102" y="42"/>
                              <a:pt x="69" y="84"/>
                              <a:pt x="46" y="137"/>
                            </a:cubicBezTo>
                            <a:cubicBezTo>
                              <a:pt x="23" y="190"/>
                              <a:pt x="11" y="254"/>
                              <a:pt x="0" y="318"/>
                            </a:cubicBezTo>
                          </a:path>
                        </a:pathLst>
                      </a:custGeom>
                      <a:solidFill>
                        <a:srgbClr val="66FF66"/>
                      </a:solidFill>
                      <a:ln w="28575">
                        <a:solidFill>
                          <a:srgbClr val="33CC33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wrap="none"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2639" name="Freeform 530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736" y="3480"/>
                        <a:ext cx="88" cy="336"/>
                      </a:xfrm>
                      <a:custGeom>
                        <a:avLst/>
                        <a:gdLst>
                          <a:gd name="T0" fmla="*/ 88 w 88"/>
                          <a:gd name="T1" fmla="*/ 0 h 336"/>
                          <a:gd name="T2" fmla="*/ 16 w 88"/>
                          <a:gd name="T3" fmla="*/ 200 h 336"/>
                          <a:gd name="T4" fmla="*/ 0 w 88"/>
                          <a:gd name="T5" fmla="*/ 336 h 336"/>
                          <a:gd name="T6" fmla="*/ 0 60000 65536"/>
                          <a:gd name="T7" fmla="*/ 0 60000 65536"/>
                          <a:gd name="T8" fmla="*/ 0 60000 65536"/>
                          <a:gd name="T9" fmla="*/ 0 w 88"/>
                          <a:gd name="T10" fmla="*/ 0 h 336"/>
                          <a:gd name="T11" fmla="*/ 88 w 88"/>
                          <a:gd name="T12" fmla="*/ 336 h 336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88" h="336">
                            <a:moveTo>
                              <a:pt x="88" y="0"/>
                            </a:moveTo>
                            <a:cubicBezTo>
                              <a:pt x="76" y="33"/>
                              <a:pt x="31" y="144"/>
                              <a:pt x="16" y="200"/>
                            </a:cubicBezTo>
                            <a:cubicBezTo>
                              <a:pt x="1" y="256"/>
                              <a:pt x="3" y="308"/>
                              <a:pt x="0" y="336"/>
                            </a:cubicBezTo>
                          </a:path>
                        </a:pathLst>
                      </a:custGeom>
                      <a:solidFill>
                        <a:srgbClr val="66FF66"/>
                      </a:solidFill>
                      <a:ln w="28575">
                        <a:solidFill>
                          <a:srgbClr val="33CC33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wrap="none"/>
                      <a:lstStyle/>
                      <a:p>
                        <a:endParaRPr lang="ru-RU"/>
                      </a:p>
                    </p:txBody>
                  </p:sp>
                </p:grpSp>
                <p:grpSp>
                  <p:nvGrpSpPr>
                    <p:cNvPr id="12632" name="Group 531"/>
                    <p:cNvGrpSpPr>
                      <a:grpSpLocks/>
                    </p:cNvGrpSpPr>
                    <p:nvPr/>
                  </p:nvGrpSpPr>
                  <p:grpSpPr bwMode="auto">
                    <a:xfrm rot="451181">
                      <a:off x="4785" y="3521"/>
                      <a:ext cx="136" cy="341"/>
                      <a:chOff x="4694" y="3475"/>
                      <a:chExt cx="136" cy="341"/>
                    </a:xfrm>
                  </p:grpSpPr>
                  <p:sp>
                    <p:nvSpPr>
                      <p:cNvPr id="12636" name="Freeform 532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694" y="3475"/>
                        <a:ext cx="136" cy="318"/>
                      </a:xfrm>
                      <a:custGeom>
                        <a:avLst/>
                        <a:gdLst>
                          <a:gd name="T0" fmla="*/ 136 w 136"/>
                          <a:gd name="T1" fmla="*/ 0 h 318"/>
                          <a:gd name="T2" fmla="*/ 46 w 136"/>
                          <a:gd name="T3" fmla="*/ 137 h 318"/>
                          <a:gd name="T4" fmla="*/ 0 w 136"/>
                          <a:gd name="T5" fmla="*/ 318 h 318"/>
                          <a:gd name="T6" fmla="*/ 0 60000 65536"/>
                          <a:gd name="T7" fmla="*/ 0 60000 65536"/>
                          <a:gd name="T8" fmla="*/ 0 60000 65536"/>
                          <a:gd name="T9" fmla="*/ 0 w 136"/>
                          <a:gd name="T10" fmla="*/ 0 h 318"/>
                          <a:gd name="T11" fmla="*/ 136 w 136"/>
                          <a:gd name="T12" fmla="*/ 318 h 318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136" h="318">
                            <a:moveTo>
                              <a:pt x="136" y="0"/>
                            </a:moveTo>
                            <a:cubicBezTo>
                              <a:pt x="102" y="42"/>
                              <a:pt x="69" y="84"/>
                              <a:pt x="46" y="137"/>
                            </a:cubicBezTo>
                            <a:cubicBezTo>
                              <a:pt x="23" y="190"/>
                              <a:pt x="11" y="254"/>
                              <a:pt x="0" y="318"/>
                            </a:cubicBezTo>
                          </a:path>
                        </a:pathLst>
                      </a:custGeom>
                      <a:solidFill>
                        <a:srgbClr val="66FF66"/>
                      </a:solidFill>
                      <a:ln w="28575">
                        <a:solidFill>
                          <a:srgbClr val="33CC33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wrap="none"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2637" name="Freeform 53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736" y="3480"/>
                        <a:ext cx="88" cy="336"/>
                      </a:xfrm>
                      <a:custGeom>
                        <a:avLst/>
                        <a:gdLst>
                          <a:gd name="T0" fmla="*/ 88 w 88"/>
                          <a:gd name="T1" fmla="*/ 0 h 336"/>
                          <a:gd name="T2" fmla="*/ 16 w 88"/>
                          <a:gd name="T3" fmla="*/ 200 h 336"/>
                          <a:gd name="T4" fmla="*/ 0 w 88"/>
                          <a:gd name="T5" fmla="*/ 336 h 336"/>
                          <a:gd name="T6" fmla="*/ 0 60000 65536"/>
                          <a:gd name="T7" fmla="*/ 0 60000 65536"/>
                          <a:gd name="T8" fmla="*/ 0 60000 65536"/>
                          <a:gd name="T9" fmla="*/ 0 w 88"/>
                          <a:gd name="T10" fmla="*/ 0 h 336"/>
                          <a:gd name="T11" fmla="*/ 88 w 88"/>
                          <a:gd name="T12" fmla="*/ 336 h 336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88" h="336">
                            <a:moveTo>
                              <a:pt x="88" y="0"/>
                            </a:moveTo>
                            <a:cubicBezTo>
                              <a:pt x="76" y="33"/>
                              <a:pt x="31" y="144"/>
                              <a:pt x="16" y="200"/>
                            </a:cubicBezTo>
                            <a:cubicBezTo>
                              <a:pt x="1" y="256"/>
                              <a:pt x="3" y="308"/>
                              <a:pt x="0" y="336"/>
                            </a:cubicBezTo>
                          </a:path>
                        </a:pathLst>
                      </a:custGeom>
                      <a:solidFill>
                        <a:srgbClr val="66FF66"/>
                      </a:solidFill>
                      <a:ln w="28575">
                        <a:solidFill>
                          <a:srgbClr val="33CC33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wrap="none"/>
                      <a:lstStyle/>
                      <a:p>
                        <a:endParaRPr lang="ru-RU"/>
                      </a:p>
                    </p:txBody>
                  </p:sp>
                </p:grpSp>
                <p:grpSp>
                  <p:nvGrpSpPr>
                    <p:cNvPr id="12633" name="Group 534"/>
                    <p:cNvGrpSpPr>
                      <a:grpSpLocks/>
                    </p:cNvGrpSpPr>
                    <p:nvPr/>
                  </p:nvGrpSpPr>
                  <p:grpSpPr bwMode="auto">
                    <a:xfrm rot="1557406">
                      <a:off x="4921" y="3566"/>
                      <a:ext cx="136" cy="341"/>
                      <a:chOff x="4694" y="3475"/>
                      <a:chExt cx="136" cy="341"/>
                    </a:xfrm>
                  </p:grpSpPr>
                  <p:sp>
                    <p:nvSpPr>
                      <p:cNvPr id="12634" name="Freeform 535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694" y="3475"/>
                        <a:ext cx="136" cy="318"/>
                      </a:xfrm>
                      <a:custGeom>
                        <a:avLst/>
                        <a:gdLst>
                          <a:gd name="T0" fmla="*/ 136 w 136"/>
                          <a:gd name="T1" fmla="*/ 0 h 318"/>
                          <a:gd name="T2" fmla="*/ 46 w 136"/>
                          <a:gd name="T3" fmla="*/ 137 h 318"/>
                          <a:gd name="T4" fmla="*/ 0 w 136"/>
                          <a:gd name="T5" fmla="*/ 318 h 318"/>
                          <a:gd name="T6" fmla="*/ 0 60000 65536"/>
                          <a:gd name="T7" fmla="*/ 0 60000 65536"/>
                          <a:gd name="T8" fmla="*/ 0 60000 65536"/>
                          <a:gd name="T9" fmla="*/ 0 w 136"/>
                          <a:gd name="T10" fmla="*/ 0 h 318"/>
                          <a:gd name="T11" fmla="*/ 136 w 136"/>
                          <a:gd name="T12" fmla="*/ 318 h 318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136" h="318">
                            <a:moveTo>
                              <a:pt x="136" y="0"/>
                            </a:moveTo>
                            <a:cubicBezTo>
                              <a:pt x="102" y="42"/>
                              <a:pt x="69" y="84"/>
                              <a:pt x="46" y="137"/>
                            </a:cubicBezTo>
                            <a:cubicBezTo>
                              <a:pt x="23" y="190"/>
                              <a:pt x="11" y="254"/>
                              <a:pt x="0" y="318"/>
                            </a:cubicBezTo>
                          </a:path>
                        </a:pathLst>
                      </a:custGeom>
                      <a:solidFill>
                        <a:srgbClr val="66FF66"/>
                      </a:solidFill>
                      <a:ln w="28575">
                        <a:solidFill>
                          <a:srgbClr val="33CC33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wrap="none"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2635" name="Freeform 536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736" y="3480"/>
                        <a:ext cx="88" cy="336"/>
                      </a:xfrm>
                      <a:custGeom>
                        <a:avLst/>
                        <a:gdLst>
                          <a:gd name="T0" fmla="*/ 88 w 88"/>
                          <a:gd name="T1" fmla="*/ 0 h 336"/>
                          <a:gd name="T2" fmla="*/ 16 w 88"/>
                          <a:gd name="T3" fmla="*/ 200 h 336"/>
                          <a:gd name="T4" fmla="*/ 0 w 88"/>
                          <a:gd name="T5" fmla="*/ 336 h 336"/>
                          <a:gd name="T6" fmla="*/ 0 60000 65536"/>
                          <a:gd name="T7" fmla="*/ 0 60000 65536"/>
                          <a:gd name="T8" fmla="*/ 0 60000 65536"/>
                          <a:gd name="T9" fmla="*/ 0 w 88"/>
                          <a:gd name="T10" fmla="*/ 0 h 336"/>
                          <a:gd name="T11" fmla="*/ 88 w 88"/>
                          <a:gd name="T12" fmla="*/ 336 h 336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88" h="336">
                            <a:moveTo>
                              <a:pt x="88" y="0"/>
                            </a:moveTo>
                            <a:cubicBezTo>
                              <a:pt x="76" y="33"/>
                              <a:pt x="31" y="144"/>
                              <a:pt x="16" y="200"/>
                            </a:cubicBezTo>
                            <a:cubicBezTo>
                              <a:pt x="1" y="256"/>
                              <a:pt x="3" y="308"/>
                              <a:pt x="0" y="336"/>
                            </a:cubicBezTo>
                          </a:path>
                        </a:pathLst>
                      </a:custGeom>
                      <a:solidFill>
                        <a:srgbClr val="66FF66"/>
                      </a:solidFill>
                      <a:ln w="28575">
                        <a:solidFill>
                          <a:srgbClr val="33CC33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wrap="none"/>
                      <a:lstStyle/>
                      <a:p>
                        <a:endParaRPr lang="ru-RU"/>
                      </a:p>
                    </p:txBody>
                  </p:sp>
                </p:grpSp>
              </p:grpSp>
            </p:grpSp>
            <p:grpSp>
              <p:nvGrpSpPr>
                <p:cNvPr id="12608" name="Group 537"/>
                <p:cNvGrpSpPr>
                  <a:grpSpLocks/>
                </p:cNvGrpSpPr>
                <p:nvPr/>
              </p:nvGrpSpPr>
              <p:grpSpPr bwMode="auto">
                <a:xfrm rot="21135134" flipH="1">
                  <a:off x="3830" y="4024"/>
                  <a:ext cx="544" cy="296"/>
                  <a:chOff x="4649" y="2704"/>
                  <a:chExt cx="544" cy="296"/>
                </a:xfrm>
              </p:grpSpPr>
              <p:grpSp>
                <p:nvGrpSpPr>
                  <p:cNvPr id="12609" name="Group 538"/>
                  <p:cNvGrpSpPr>
                    <a:grpSpLocks/>
                  </p:cNvGrpSpPr>
                  <p:nvPr/>
                </p:nvGrpSpPr>
                <p:grpSpPr bwMode="auto">
                  <a:xfrm rot="20634609" flipH="1">
                    <a:off x="4649" y="2795"/>
                    <a:ext cx="272" cy="205"/>
                    <a:chOff x="4694" y="3475"/>
                    <a:chExt cx="363" cy="432"/>
                  </a:xfrm>
                </p:grpSpPr>
                <p:grpSp>
                  <p:nvGrpSpPr>
                    <p:cNvPr id="12620" name="Group 53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694" y="3475"/>
                      <a:ext cx="136" cy="341"/>
                      <a:chOff x="4694" y="3475"/>
                      <a:chExt cx="136" cy="341"/>
                    </a:xfrm>
                  </p:grpSpPr>
                  <p:sp>
                    <p:nvSpPr>
                      <p:cNvPr id="12627" name="Freeform 540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694" y="3475"/>
                        <a:ext cx="136" cy="318"/>
                      </a:xfrm>
                      <a:custGeom>
                        <a:avLst/>
                        <a:gdLst>
                          <a:gd name="T0" fmla="*/ 136 w 136"/>
                          <a:gd name="T1" fmla="*/ 0 h 318"/>
                          <a:gd name="T2" fmla="*/ 46 w 136"/>
                          <a:gd name="T3" fmla="*/ 137 h 318"/>
                          <a:gd name="T4" fmla="*/ 0 w 136"/>
                          <a:gd name="T5" fmla="*/ 318 h 318"/>
                          <a:gd name="T6" fmla="*/ 0 60000 65536"/>
                          <a:gd name="T7" fmla="*/ 0 60000 65536"/>
                          <a:gd name="T8" fmla="*/ 0 60000 65536"/>
                          <a:gd name="T9" fmla="*/ 0 w 136"/>
                          <a:gd name="T10" fmla="*/ 0 h 318"/>
                          <a:gd name="T11" fmla="*/ 136 w 136"/>
                          <a:gd name="T12" fmla="*/ 318 h 318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136" h="318">
                            <a:moveTo>
                              <a:pt x="136" y="0"/>
                            </a:moveTo>
                            <a:cubicBezTo>
                              <a:pt x="102" y="42"/>
                              <a:pt x="69" y="84"/>
                              <a:pt x="46" y="137"/>
                            </a:cubicBezTo>
                            <a:cubicBezTo>
                              <a:pt x="23" y="190"/>
                              <a:pt x="11" y="254"/>
                              <a:pt x="0" y="318"/>
                            </a:cubicBezTo>
                          </a:path>
                        </a:pathLst>
                      </a:custGeom>
                      <a:solidFill>
                        <a:srgbClr val="66FF66"/>
                      </a:solidFill>
                      <a:ln w="28575">
                        <a:solidFill>
                          <a:srgbClr val="33CC33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wrap="none"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2628" name="Freeform 54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736" y="3480"/>
                        <a:ext cx="88" cy="336"/>
                      </a:xfrm>
                      <a:custGeom>
                        <a:avLst/>
                        <a:gdLst>
                          <a:gd name="T0" fmla="*/ 88 w 88"/>
                          <a:gd name="T1" fmla="*/ 0 h 336"/>
                          <a:gd name="T2" fmla="*/ 16 w 88"/>
                          <a:gd name="T3" fmla="*/ 200 h 336"/>
                          <a:gd name="T4" fmla="*/ 0 w 88"/>
                          <a:gd name="T5" fmla="*/ 336 h 336"/>
                          <a:gd name="T6" fmla="*/ 0 60000 65536"/>
                          <a:gd name="T7" fmla="*/ 0 60000 65536"/>
                          <a:gd name="T8" fmla="*/ 0 60000 65536"/>
                          <a:gd name="T9" fmla="*/ 0 w 88"/>
                          <a:gd name="T10" fmla="*/ 0 h 336"/>
                          <a:gd name="T11" fmla="*/ 88 w 88"/>
                          <a:gd name="T12" fmla="*/ 336 h 336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88" h="336">
                            <a:moveTo>
                              <a:pt x="88" y="0"/>
                            </a:moveTo>
                            <a:cubicBezTo>
                              <a:pt x="76" y="33"/>
                              <a:pt x="31" y="144"/>
                              <a:pt x="16" y="200"/>
                            </a:cubicBezTo>
                            <a:cubicBezTo>
                              <a:pt x="1" y="256"/>
                              <a:pt x="3" y="308"/>
                              <a:pt x="0" y="336"/>
                            </a:cubicBezTo>
                          </a:path>
                        </a:pathLst>
                      </a:custGeom>
                      <a:solidFill>
                        <a:srgbClr val="66FF66"/>
                      </a:solidFill>
                      <a:ln w="28575">
                        <a:solidFill>
                          <a:srgbClr val="33CC33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wrap="none"/>
                      <a:lstStyle/>
                      <a:p>
                        <a:endParaRPr lang="ru-RU"/>
                      </a:p>
                    </p:txBody>
                  </p:sp>
                </p:grpSp>
                <p:grpSp>
                  <p:nvGrpSpPr>
                    <p:cNvPr id="12621" name="Group 542"/>
                    <p:cNvGrpSpPr>
                      <a:grpSpLocks/>
                    </p:cNvGrpSpPr>
                    <p:nvPr/>
                  </p:nvGrpSpPr>
                  <p:grpSpPr bwMode="auto">
                    <a:xfrm rot="451181">
                      <a:off x="4785" y="3521"/>
                      <a:ext cx="136" cy="341"/>
                      <a:chOff x="4694" y="3475"/>
                      <a:chExt cx="136" cy="341"/>
                    </a:xfrm>
                  </p:grpSpPr>
                  <p:sp>
                    <p:nvSpPr>
                      <p:cNvPr id="12625" name="Freeform 54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694" y="3475"/>
                        <a:ext cx="136" cy="318"/>
                      </a:xfrm>
                      <a:custGeom>
                        <a:avLst/>
                        <a:gdLst>
                          <a:gd name="T0" fmla="*/ 136 w 136"/>
                          <a:gd name="T1" fmla="*/ 0 h 318"/>
                          <a:gd name="T2" fmla="*/ 46 w 136"/>
                          <a:gd name="T3" fmla="*/ 137 h 318"/>
                          <a:gd name="T4" fmla="*/ 0 w 136"/>
                          <a:gd name="T5" fmla="*/ 318 h 318"/>
                          <a:gd name="T6" fmla="*/ 0 60000 65536"/>
                          <a:gd name="T7" fmla="*/ 0 60000 65536"/>
                          <a:gd name="T8" fmla="*/ 0 60000 65536"/>
                          <a:gd name="T9" fmla="*/ 0 w 136"/>
                          <a:gd name="T10" fmla="*/ 0 h 318"/>
                          <a:gd name="T11" fmla="*/ 136 w 136"/>
                          <a:gd name="T12" fmla="*/ 318 h 318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136" h="318">
                            <a:moveTo>
                              <a:pt x="136" y="0"/>
                            </a:moveTo>
                            <a:cubicBezTo>
                              <a:pt x="102" y="42"/>
                              <a:pt x="69" y="84"/>
                              <a:pt x="46" y="137"/>
                            </a:cubicBezTo>
                            <a:cubicBezTo>
                              <a:pt x="23" y="190"/>
                              <a:pt x="11" y="254"/>
                              <a:pt x="0" y="318"/>
                            </a:cubicBezTo>
                          </a:path>
                        </a:pathLst>
                      </a:custGeom>
                      <a:solidFill>
                        <a:srgbClr val="66FF66"/>
                      </a:solidFill>
                      <a:ln w="28575">
                        <a:solidFill>
                          <a:srgbClr val="33CC33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wrap="none"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2626" name="Freeform 54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736" y="3480"/>
                        <a:ext cx="88" cy="336"/>
                      </a:xfrm>
                      <a:custGeom>
                        <a:avLst/>
                        <a:gdLst>
                          <a:gd name="T0" fmla="*/ 88 w 88"/>
                          <a:gd name="T1" fmla="*/ 0 h 336"/>
                          <a:gd name="T2" fmla="*/ 16 w 88"/>
                          <a:gd name="T3" fmla="*/ 200 h 336"/>
                          <a:gd name="T4" fmla="*/ 0 w 88"/>
                          <a:gd name="T5" fmla="*/ 336 h 336"/>
                          <a:gd name="T6" fmla="*/ 0 60000 65536"/>
                          <a:gd name="T7" fmla="*/ 0 60000 65536"/>
                          <a:gd name="T8" fmla="*/ 0 60000 65536"/>
                          <a:gd name="T9" fmla="*/ 0 w 88"/>
                          <a:gd name="T10" fmla="*/ 0 h 336"/>
                          <a:gd name="T11" fmla="*/ 88 w 88"/>
                          <a:gd name="T12" fmla="*/ 336 h 336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88" h="336">
                            <a:moveTo>
                              <a:pt x="88" y="0"/>
                            </a:moveTo>
                            <a:cubicBezTo>
                              <a:pt x="76" y="33"/>
                              <a:pt x="31" y="144"/>
                              <a:pt x="16" y="200"/>
                            </a:cubicBezTo>
                            <a:cubicBezTo>
                              <a:pt x="1" y="256"/>
                              <a:pt x="3" y="308"/>
                              <a:pt x="0" y="336"/>
                            </a:cubicBezTo>
                          </a:path>
                        </a:pathLst>
                      </a:custGeom>
                      <a:solidFill>
                        <a:srgbClr val="66FF66"/>
                      </a:solidFill>
                      <a:ln w="28575">
                        <a:solidFill>
                          <a:srgbClr val="33CC33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wrap="none"/>
                      <a:lstStyle/>
                      <a:p>
                        <a:endParaRPr lang="ru-RU"/>
                      </a:p>
                    </p:txBody>
                  </p:sp>
                </p:grpSp>
                <p:grpSp>
                  <p:nvGrpSpPr>
                    <p:cNvPr id="12622" name="Group 545"/>
                    <p:cNvGrpSpPr>
                      <a:grpSpLocks/>
                    </p:cNvGrpSpPr>
                    <p:nvPr/>
                  </p:nvGrpSpPr>
                  <p:grpSpPr bwMode="auto">
                    <a:xfrm rot="1557406">
                      <a:off x="4921" y="3566"/>
                      <a:ext cx="136" cy="341"/>
                      <a:chOff x="4694" y="3475"/>
                      <a:chExt cx="136" cy="341"/>
                    </a:xfrm>
                  </p:grpSpPr>
                  <p:sp>
                    <p:nvSpPr>
                      <p:cNvPr id="12623" name="Freeform 546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694" y="3475"/>
                        <a:ext cx="136" cy="318"/>
                      </a:xfrm>
                      <a:custGeom>
                        <a:avLst/>
                        <a:gdLst>
                          <a:gd name="T0" fmla="*/ 136 w 136"/>
                          <a:gd name="T1" fmla="*/ 0 h 318"/>
                          <a:gd name="T2" fmla="*/ 46 w 136"/>
                          <a:gd name="T3" fmla="*/ 137 h 318"/>
                          <a:gd name="T4" fmla="*/ 0 w 136"/>
                          <a:gd name="T5" fmla="*/ 318 h 318"/>
                          <a:gd name="T6" fmla="*/ 0 60000 65536"/>
                          <a:gd name="T7" fmla="*/ 0 60000 65536"/>
                          <a:gd name="T8" fmla="*/ 0 60000 65536"/>
                          <a:gd name="T9" fmla="*/ 0 w 136"/>
                          <a:gd name="T10" fmla="*/ 0 h 318"/>
                          <a:gd name="T11" fmla="*/ 136 w 136"/>
                          <a:gd name="T12" fmla="*/ 318 h 318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136" h="318">
                            <a:moveTo>
                              <a:pt x="136" y="0"/>
                            </a:moveTo>
                            <a:cubicBezTo>
                              <a:pt x="102" y="42"/>
                              <a:pt x="69" y="84"/>
                              <a:pt x="46" y="137"/>
                            </a:cubicBezTo>
                            <a:cubicBezTo>
                              <a:pt x="23" y="190"/>
                              <a:pt x="11" y="254"/>
                              <a:pt x="0" y="318"/>
                            </a:cubicBezTo>
                          </a:path>
                        </a:pathLst>
                      </a:custGeom>
                      <a:solidFill>
                        <a:srgbClr val="66FF66"/>
                      </a:solidFill>
                      <a:ln w="28575">
                        <a:solidFill>
                          <a:srgbClr val="33CC33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wrap="none"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2624" name="Freeform 54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736" y="3480"/>
                        <a:ext cx="88" cy="336"/>
                      </a:xfrm>
                      <a:custGeom>
                        <a:avLst/>
                        <a:gdLst>
                          <a:gd name="T0" fmla="*/ 88 w 88"/>
                          <a:gd name="T1" fmla="*/ 0 h 336"/>
                          <a:gd name="T2" fmla="*/ 16 w 88"/>
                          <a:gd name="T3" fmla="*/ 200 h 336"/>
                          <a:gd name="T4" fmla="*/ 0 w 88"/>
                          <a:gd name="T5" fmla="*/ 336 h 336"/>
                          <a:gd name="T6" fmla="*/ 0 60000 65536"/>
                          <a:gd name="T7" fmla="*/ 0 60000 65536"/>
                          <a:gd name="T8" fmla="*/ 0 60000 65536"/>
                          <a:gd name="T9" fmla="*/ 0 w 88"/>
                          <a:gd name="T10" fmla="*/ 0 h 336"/>
                          <a:gd name="T11" fmla="*/ 88 w 88"/>
                          <a:gd name="T12" fmla="*/ 336 h 336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88" h="336">
                            <a:moveTo>
                              <a:pt x="88" y="0"/>
                            </a:moveTo>
                            <a:cubicBezTo>
                              <a:pt x="76" y="33"/>
                              <a:pt x="31" y="144"/>
                              <a:pt x="16" y="200"/>
                            </a:cubicBezTo>
                            <a:cubicBezTo>
                              <a:pt x="1" y="256"/>
                              <a:pt x="3" y="308"/>
                              <a:pt x="0" y="336"/>
                            </a:cubicBezTo>
                          </a:path>
                        </a:pathLst>
                      </a:custGeom>
                      <a:solidFill>
                        <a:srgbClr val="66FF66"/>
                      </a:solidFill>
                      <a:ln w="28575">
                        <a:solidFill>
                          <a:srgbClr val="33CC33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wrap="none"/>
                      <a:lstStyle/>
                      <a:p>
                        <a:endParaRPr lang="ru-RU"/>
                      </a:p>
                    </p:txBody>
                  </p:sp>
                </p:grpSp>
              </p:grpSp>
              <p:grpSp>
                <p:nvGrpSpPr>
                  <p:cNvPr id="12610" name="Group 548"/>
                  <p:cNvGrpSpPr>
                    <a:grpSpLocks/>
                  </p:cNvGrpSpPr>
                  <p:nvPr/>
                </p:nvGrpSpPr>
                <p:grpSpPr bwMode="auto">
                  <a:xfrm rot="-519260">
                    <a:off x="4921" y="2704"/>
                    <a:ext cx="272" cy="205"/>
                    <a:chOff x="4694" y="3475"/>
                    <a:chExt cx="363" cy="432"/>
                  </a:xfrm>
                </p:grpSpPr>
                <p:grpSp>
                  <p:nvGrpSpPr>
                    <p:cNvPr id="12611" name="Group 54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694" y="3475"/>
                      <a:ext cx="136" cy="341"/>
                      <a:chOff x="4694" y="3475"/>
                      <a:chExt cx="136" cy="341"/>
                    </a:xfrm>
                  </p:grpSpPr>
                  <p:sp>
                    <p:nvSpPr>
                      <p:cNvPr id="12618" name="Freeform 550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694" y="3475"/>
                        <a:ext cx="136" cy="318"/>
                      </a:xfrm>
                      <a:custGeom>
                        <a:avLst/>
                        <a:gdLst>
                          <a:gd name="T0" fmla="*/ 136 w 136"/>
                          <a:gd name="T1" fmla="*/ 0 h 318"/>
                          <a:gd name="T2" fmla="*/ 46 w 136"/>
                          <a:gd name="T3" fmla="*/ 137 h 318"/>
                          <a:gd name="T4" fmla="*/ 0 w 136"/>
                          <a:gd name="T5" fmla="*/ 318 h 318"/>
                          <a:gd name="T6" fmla="*/ 0 60000 65536"/>
                          <a:gd name="T7" fmla="*/ 0 60000 65536"/>
                          <a:gd name="T8" fmla="*/ 0 60000 65536"/>
                          <a:gd name="T9" fmla="*/ 0 w 136"/>
                          <a:gd name="T10" fmla="*/ 0 h 318"/>
                          <a:gd name="T11" fmla="*/ 136 w 136"/>
                          <a:gd name="T12" fmla="*/ 318 h 318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136" h="318">
                            <a:moveTo>
                              <a:pt x="136" y="0"/>
                            </a:moveTo>
                            <a:cubicBezTo>
                              <a:pt x="102" y="42"/>
                              <a:pt x="69" y="84"/>
                              <a:pt x="46" y="137"/>
                            </a:cubicBezTo>
                            <a:cubicBezTo>
                              <a:pt x="23" y="190"/>
                              <a:pt x="11" y="254"/>
                              <a:pt x="0" y="318"/>
                            </a:cubicBezTo>
                          </a:path>
                        </a:pathLst>
                      </a:custGeom>
                      <a:solidFill>
                        <a:srgbClr val="66FF66"/>
                      </a:solidFill>
                      <a:ln w="28575">
                        <a:solidFill>
                          <a:srgbClr val="33CC33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wrap="none"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2619" name="Freeform 55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736" y="3480"/>
                        <a:ext cx="88" cy="336"/>
                      </a:xfrm>
                      <a:custGeom>
                        <a:avLst/>
                        <a:gdLst>
                          <a:gd name="T0" fmla="*/ 88 w 88"/>
                          <a:gd name="T1" fmla="*/ 0 h 336"/>
                          <a:gd name="T2" fmla="*/ 16 w 88"/>
                          <a:gd name="T3" fmla="*/ 200 h 336"/>
                          <a:gd name="T4" fmla="*/ 0 w 88"/>
                          <a:gd name="T5" fmla="*/ 336 h 336"/>
                          <a:gd name="T6" fmla="*/ 0 60000 65536"/>
                          <a:gd name="T7" fmla="*/ 0 60000 65536"/>
                          <a:gd name="T8" fmla="*/ 0 60000 65536"/>
                          <a:gd name="T9" fmla="*/ 0 w 88"/>
                          <a:gd name="T10" fmla="*/ 0 h 336"/>
                          <a:gd name="T11" fmla="*/ 88 w 88"/>
                          <a:gd name="T12" fmla="*/ 336 h 336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88" h="336">
                            <a:moveTo>
                              <a:pt x="88" y="0"/>
                            </a:moveTo>
                            <a:cubicBezTo>
                              <a:pt x="76" y="33"/>
                              <a:pt x="31" y="144"/>
                              <a:pt x="16" y="200"/>
                            </a:cubicBezTo>
                            <a:cubicBezTo>
                              <a:pt x="1" y="256"/>
                              <a:pt x="3" y="308"/>
                              <a:pt x="0" y="336"/>
                            </a:cubicBezTo>
                          </a:path>
                        </a:pathLst>
                      </a:custGeom>
                      <a:solidFill>
                        <a:srgbClr val="66FF66"/>
                      </a:solidFill>
                      <a:ln w="28575">
                        <a:solidFill>
                          <a:srgbClr val="33CC33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wrap="none"/>
                      <a:lstStyle/>
                      <a:p>
                        <a:endParaRPr lang="ru-RU"/>
                      </a:p>
                    </p:txBody>
                  </p:sp>
                </p:grpSp>
                <p:grpSp>
                  <p:nvGrpSpPr>
                    <p:cNvPr id="12612" name="Group 552"/>
                    <p:cNvGrpSpPr>
                      <a:grpSpLocks/>
                    </p:cNvGrpSpPr>
                    <p:nvPr/>
                  </p:nvGrpSpPr>
                  <p:grpSpPr bwMode="auto">
                    <a:xfrm rot="451181">
                      <a:off x="4785" y="3521"/>
                      <a:ext cx="136" cy="341"/>
                      <a:chOff x="4694" y="3475"/>
                      <a:chExt cx="136" cy="341"/>
                    </a:xfrm>
                  </p:grpSpPr>
                  <p:sp>
                    <p:nvSpPr>
                      <p:cNvPr id="12616" name="Freeform 55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694" y="3475"/>
                        <a:ext cx="136" cy="318"/>
                      </a:xfrm>
                      <a:custGeom>
                        <a:avLst/>
                        <a:gdLst>
                          <a:gd name="T0" fmla="*/ 136 w 136"/>
                          <a:gd name="T1" fmla="*/ 0 h 318"/>
                          <a:gd name="T2" fmla="*/ 46 w 136"/>
                          <a:gd name="T3" fmla="*/ 137 h 318"/>
                          <a:gd name="T4" fmla="*/ 0 w 136"/>
                          <a:gd name="T5" fmla="*/ 318 h 318"/>
                          <a:gd name="T6" fmla="*/ 0 60000 65536"/>
                          <a:gd name="T7" fmla="*/ 0 60000 65536"/>
                          <a:gd name="T8" fmla="*/ 0 60000 65536"/>
                          <a:gd name="T9" fmla="*/ 0 w 136"/>
                          <a:gd name="T10" fmla="*/ 0 h 318"/>
                          <a:gd name="T11" fmla="*/ 136 w 136"/>
                          <a:gd name="T12" fmla="*/ 318 h 318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136" h="318">
                            <a:moveTo>
                              <a:pt x="136" y="0"/>
                            </a:moveTo>
                            <a:cubicBezTo>
                              <a:pt x="102" y="42"/>
                              <a:pt x="69" y="84"/>
                              <a:pt x="46" y="137"/>
                            </a:cubicBezTo>
                            <a:cubicBezTo>
                              <a:pt x="23" y="190"/>
                              <a:pt x="11" y="254"/>
                              <a:pt x="0" y="318"/>
                            </a:cubicBezTo>
                          </a:path>
                        </a:pathLst>
                      </a:custGeom>
                      <a:solidFill>
                        <a:srgbClr val="66FF66"/>
                      </a:solidFill>
                      <a:ln w="28575">
                        <a:solidFill>
                          <a:srgbClr val="33CC33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wrap="none"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2617" name="Freeform 55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736" y="3480"/>
                        <a:ext cx="88" cy="336"/>
                      </a:xfrm>
                      <a:custGeom>
                        <a:avLst/>
                        <a:gdLst>
                          <a:gd name="T0" fmla="*/ 88 w 88"/>
                          <a:gd name="T1" fmla="*/ 0 h 336"/>
                          <a:gd name="T2" fmla="*/ 16 w 88"/>
                          <a:gd name="T3" fmla="*/ 200 h 336"/>
                          <a:gd name="T4" fmla="*/ 0 w 88"/>
                          <a:gd name="T5" fmla="*/ 336 h 336"/>
                          <a:gd name="T6" fmla="*/ 0 60000 65536"/>
                          <a:gd name="T7" fmla="*/ 0 60000 65536"/>
                          <a:gd name="T8" fmla="*/ 0 60000 65536"/>
                          <a:gd name="T9" fmla="*/ 0 w 88"/>
                          <a:gd name="T10" fmla="*/ 0 h 336"/>
                          <a:gd name="T11" fmla="*/ 88 w 88"/>
                          <a:gd name="T12" fmla="*/ 336 h 336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88" h="336">
                            <a:moveTo>
                              <a:pt x="88" y="0"/>
                            </a:moveTo>
                            <a:cubicBezTo>
                              <a:pt x="76" y="33"/>
                              <a:pt x="31" y="144"/>
                              <a:pt x="16" y="200"/>
                            </a:cubicBezTo>
                            <a:cubicBezTo>
                              <a:pt x="1" y="256"/>
                              <a:pt x="3" y="308"/>
                              <a:pt x="0" y="336"/>
                            </a:cubicBezTo>
                          </a:path>
                        </a:pathLst>
                      </a:custGeom>
                      <a:solidFill>
                        <a:srgbClr val="66FF66"/>
                      </a:solidFill>
                      <a:ln w="28575">
                        <a:solidFill>
                          <a:srgbClr val="33CC33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wrap="none"/>
                      <a:lstStyle/>
                      <a:p>
                        <a:endParaRPr lang="ru-RU"/>
                      </a:p>
                    </p:txBody>
                  </p:sp>
                </p:grpSp>
                <p:grpSp>
                  <p:nvGrpSpPr>
                    <p:cNvPr id="12613" name="Group 555"/>
                    <p:cNvGrpSpPr>
                      <a:grpSpLocks/>
                    </p:cNvGrpSpPr>
                    <p:nvPr/>
                  </p:nvGrpSpPr>
                  <p:grpSpPr bwMode="auto">
                    <a:xfrm rot="1557406">
                      <a:off x="4921" y="3566"/>
                      <a:ext cx="136" cy="341"/>
                      <a:chOff x="4694" y="3475"/>
                      <a:chExt cx="136" cy="341"/>
                    </a:xfrm>
                  </p:grpSpPr>
                  <p:sp>
                    <p:nvSpPr>
                      <p:cNvPr id="12614" name="Freeform 556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694" y="3475"/>
                        <a:ext cx="136" cy="318"/>
                      </a:xfrm>
                      <a:custGeom>
                        <a:avLst/>
                        <a:gdLst>
                          <a:gd name="T0" fmla="*/ 136 w 136"/>
                          <a:gd name="T1" fmla="*/ 0 h 318"/>
                          <a:gd name="T2" fmla="*/ 46 w 136"/>
                          <a:gd name="T3" fmla="*/ 137 h 318"/>
                          <a:gd name="T4" fmla="*/ 0 w 136"/>
                          <a:gd name="T5" fmla="*/ 318 h 318"/>
                          <a:gd name="T6" fmla="*/ 0 60000 65536"/>
                          <a:gd name="T7" fmla="*/ 0 60000 65536"/>
                          <a:gd name="T8" fmla="*/ 0 60000 65536"/>
                          <a:gd name="T9" fmla="*/ 0 w 136"/>
                          <a:gd name="T10" fmla="*/ 0 h 318"/>
                          <a:gd name="T11" fmla="*/ 136 w 136"/>
                          <a:gd name="T12" fmla="*/ 318 h 318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136" h="318">
                            <a:moveTo>
                              <a:pt x="136" y="0"/>
                            </a:moveTo>
                            <a:cubicBezTo>
                              <a:pt x="102" y="42"/>
                              <a:pt x="69" y="84"/>
                              <a:pt x="46" y="137"/>
                            </a:cubicBezTo>
                            <a:cubicBezTo>
                              <a:pt x="23" y="190"/>
                              <a:pt x="11" y="254"/>
                              <a:pt x="0" y="318"/>
                            </a:cubicBezTo>
                          </a:path>
                        </a:pathLst>
                      </a:custGeom>
                      <a:solidFill>
                        <a:srgbClr val="66FF66"/>
                      </a:solidFill>
                      <a:ln w="28575">
                        <a:solidFill>
                          <a:srgbClr val="33CC33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wrap="none"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2615" name="Freeform 55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736" y="3480"/>
                        <a:ext cx="88" cy="336"/>
                      </a:xfrm>
                      <a:custGeom>
                        <a:avLst/>
                        <a:gdLst>
                          <a:gd name="T0" fmla="*/ 88 w 88"/>
                          <a:gd name="T1" fmla="*/ 0 h 336"/>
                          <a:gd name="T2" fmla="*/ 16 w 88"/>
                          <a:gd name="T3" fmla="*/ 200 h 336"/>
                          <a:gd name="T4" fmla="*/ 0 w 88"/>
                          <a:gd name="T5" fmla="*/ 336 h 336"/>
                          <a:gd name="T6" fmla="*/ 0 60000 65536"/>
                          <a:gd name="T7" fmla="*/ 0 60000 65536"/>
                          <a:gd name="T8" fmla="*/ 0 60000 65536"/>
                          <a:gd name="T9" fmla="*/ 0 w 88"/>
                          <a:gd name="T10" fmla="*/ 0 h 336"/>
                          <a:gd name="T11" fmla="*/ 88 w 88"/>
                          <a:gd name="T12" fmla="*/ 336 h 336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88" h="336">
                            <a:moveTo>
                              <a:pt x="88" y="0"/>
                            </a:moveTo>
                            <a:cubicBezTo>
                              <a:pt x="76" y="33"/>
                              <a:pt x="31" y="144"/>
                              <a:pt x="16" y="200"/>
                            </a:cubicBezTo>
                            <a:cubicBezTo>
                              <a:pt x="1" y="256"/>
                              <a:pt x="3" y="308"/>
                              <a:pt x="0" y="336"/>
                            </a:cubicBezTo>
                          </a:path>
                        </a:pathLst>
                      </a:custGeom>
                      <a:solidFill>
                        <a:srgbClr val="66FF66"/>
                      </a:solidFill>
                      <a:ln w="28575">
                        <a:solidFill>
                          <a:srgbClr val="33CC33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wrap="none"/>
                      <a:lstStyle/>
                      <a:p>
                        <a:endParaRPr lang="ru-RU"/>
                      </a:p>
                    </p:txBody>
                  </p:sp>
                </p:grpSp>
              </p:grpSp>
            </p:grpSp>
          </p:grpSp>
          <p:grpSp>
            <p:nvGrpSpPr>
              <p:cNvPr id="12564" name="Group 558"/>
              <p:cNvGrpSpPr>
                <a:grpSpLocks/>
              </p:cNvGrpSpPr>
              <p:nvPr/>
            </p:nvGrpSpPr>
            <p:grpSpPr bwMode="auto">
              <a:xfrm>
                <a:off x="4055" y="2976"/>
                <a:ext cx="1021" cy="296"/>
                <a:chOff x="3353" y="4024"/>
                <a:chExt cx="1021" cy="296"/>
              </a:xfrm>
            </p:grpSpPr>
            <p:grpSp>
              <p:nvGrpSpPr>
                <p:cNvPr id="12565" name="Group 559"/>
                <p:cNvGrpSpPr>
                  <a:grpSpLocks/>
                </p:cNvGrpSpPr>
                <p:nvPr/>
              </p:nvGrpSpPr>
              <p:grpSpPr bwMode="auto">
                <a:xfrm rot="464866">
                  <a:off x="3353" y="4024"/>
                  <a:ext cx="544" cy="296"/>
                  <a:chOff x="4649" y="2704"/>
                  <a:chExt cx="544" cy="296"/>
                </a:xfrm>
              </p:grpSpPr>
              <p:grpSp>
                <p:nvGrpSpPr>
                  <p:cNvPr id="12587" name="Group 560"/>
                  <p:cNvGrpSpPr>
                    <a:grpSpLocks/>
                  </p:cNvGrpSpPr>
                  <p:nvPr/>
                </p:nvGrpSpPr>
                <p:grpSpPr bwMode="auto">
                  <a:xfrm rot="20634609" flipH="1">
                    <a:off x="4649" y="2795"/>
                    <a:ext cx="272" cy="205"/>
                    <a:chOff x="4694" y="3475"/>
                    <a:chExt cx="363" cy="432"/>
                  </a:xfrm>
                </p:grpSpPr>
                <p:grpSp>
                  <p:nvGrpSpPr>
                    <p:cNvPr id="12598" name="Group 56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694" y="3475"/>
                      <a:ext cx="136" cy="341"/>
                      <a:chOff x="4694" y="3475"/>
                      <a:chExt cx="136" cy="341"/>
                    </a:xfrm>
                  </p:grpSpPr>
                  <p:sp>
                    <p:nvSpPr>
                      <p:cNvPr id="12605" name="Freeform 562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694" y="3475"/>
                        <a:ext cx="136" cy="318"/>
                      </a:xfrm>
                      <a:custGeom>
                        <a:avLst/>
                        <a:gdLst>
                          <a:gd name="T0" fmla="*/ 136 w 136"/>
                          <a:gd name="T1" fmla="*/ 0 h 318"/>
                          <a:gd name="T2" fmla="*/ 46 w 136"/>
                          <a:gd name="T3" fmla="*/ 137 h 318"/>
                          <a:gd name="T4" fmla="*/ 0 w 136"/>
                          <a:gd name="T5" fmla="*/ 318 h 318"/>
                          <a:gd name="T6" fmla="*/ 0 60000 65536"/>
                          <a:gd name="T7" fmla="*/ 0 60000 65536"/>
                          <a:gd name="T8" fmla="*/ 0 60000 65536"/>
                          <a:gd name="T9" fmla="*/ 0 w 136"/>
                          <a:gd name="T10" fmla="*/ 0 h 318"/>
                          <a:gd name="T11" fmla="*/ 136 w 136"/>
                          <a:gd name="T12" fmla="*/ 318 h 318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136" h="318">
                            <a:moveTo>
                              <a:pt x="136" y="0"/>
                            </a:moveTo>
                            <a:cubicBezTo>
                              <a:pt x="102" y="42"/>
                              <a:pt x="69" y="84"/>
                              <a:pt x="46" y="137"/>
                            </a:cubicBezTo>
                            <a:cubicBezTo>
                              <a:pt x="23" y="190"/>
                              <a:pt x="11" y="254"/>
                              <a:pt x="0" y="318"/>
                            </a:cubicBezTo>
                          </a:path>
                        </a:pathLst>
                      </a:custGeom>
                      <a:solidFill>
                        <a:srgbClr val="66FF66"/>
                      </a:solidFill>
                      <a:ln w="28575">
                        <a:solidFill>
                          <a:srgbClr val="33CC33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wrap="none"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2606" name="Freeform 56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736" y="3480"/>
                        <a:ext cx="88" cy="336"/>
                      </a:xfrm>
                      <a:custGeom>
                        <a:avLst/>
                        <a:gdLst>
                          <a:gd name="T0" fmla="*/ 88 w 88"/>
                          <a:gd name="T1" fmla="*/ 0 h 336"/>
                          <a:gd name="T2" fmla="*/ 16 w 88"/>
                          <a:gd name="T3" fmla="*/ 200 h 336"/>
                          <a:gd name="T4" fmla="*/ 0 w 88"/>
                          <a:gd name="T5" fmla="*/ 336 h 336"/>
                          <a:gd name="T6" fmla="*/ 0 60000 65536"/>
                          <a:gd name="T7" fmla="*/ 0 60000 65536"/>
                          <a:gd name="T8" fmla="*/ 0 60000 65536"/>
                          <a:gd name="T9" fmla="*/ 0 w 88"/>
                          <a:gd name="T10" fmla="*/ 0 h 336"/>
                          <a:gd name="T11" fmla="*/ 88 w 88"/>
                          <a:gd name="T12" fmla="*/ 336 h 336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88" h="336">
                            <a:moveTo>
                              <a:pt x="88" y="0"/>
                            </a:moveTo>
                            <a:cubicBezTo>
                              <a:pt x="76" y="33"/>
                              <a:pt x="31" y="144"/>
                              <a:pt x="16" y="200"/>
                            </a:cubicBezTo>
                            <a:cubicBezTo>
                              <a:pt x="1" y="256"/>
                              <a:pt x="3" y="308"/>
                              <a:pt x="0" y="336"/>
                            </a:cubicBezTo>
                          </a:path>
                        </a:pathLst>
                      </a:custGeom>
                      <a:solidFill>
                        <a:srgbClr val="66FF66"/>
                      </a:solidFill>
                      <a:ln w="28575">
                        <a:solidFill>
                          <a:srgbClr val="33CC33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wrap="none"/>
                      <a:lstStyle/>
                      <a:p>
                        <a:endParaRPr lang="ru-RU"/>
                      </a:p>
                    </p:txBody>
                  </p:sp>
                </p:grpSp>
                <p:grpSp>
                  <p:nvGrpSpPr>
                    <p:cNvPr id="12599" name="Group 564"/>
                    <p:cNvGrpSpPr>
                      <a:grpSpLocks/>
                    </p:cNvGrpSpPr>
                    <p:nvPr/>
                  </p:nvGrpSpPr>
                  <p:grpSpPr bwMode="auto">
                    <a:xfrm rot="451181">
                      <a:off x="4785" y="3521"/>
                      <a:ext cx="136" cy="341"/>
                      <a:chOff x="4694" y="3475"/>
                      <a:chExt cx="136" cy="341"/>
                    </a:xfrm>
                  </p:grpSpPr>
                  <p:sp>
                    <p:nvSpPr>
                      <p:cNvPr id="12603" name="Freeform 565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694" y="3475"/>
                        <a:ext cx="136" cy="318"/>
                      </a:xfrm>
                      <a:custGeom>
                        <a:avLst/>
                        <a:gdLst>
                          <a:gd name="T0" fmla="*/ 136 w 136"/>
                          <a:gd name="T1" fmla="*/ 0 h 318"/>
                          <a:gd name="T2" fmla="*/ 46 w 136"/>
                          <a:gd name="T3" fmla="*/ 137 h 318"/>
                          <a:gd name="T4" fmla="*/ 0 w 136"/>
                          <a:gd name="T5" fmla="*/ 318 h 318"/>
                          <a:gd name="T6" fmla="*/ 0 60000 65536"/>
                          <a:gd name="T7" fmla="*/ 0 60000 65536"/>
                          <a:gd name="T8" fmla="*/ 0 60000 65536"/>
                          <a:gd name="T9" fmla="*/ 0 w 136"/>
                          <a:gd name="T10" fmla="*/ 0 h 318"/>
                          <a:gd name="T11" fmla="*/ 136 w 136"/>
                          <a:gd name="T12" fmla="*/ 318 h 318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136" h="318">
                            <a:moveTo>
                              <a:pt x="136" y="0"/>
                            </a:moveTo>
                            <a:cubicBezTo>
                              <a:pt x="102" y="42"/>
                              <a:pt x="69" y="84"/>
                              <a:pt x="46" y="137"/>
                            </a:cubicBezTo>
                            <a:cubicBezTo>
                              <a:pt x="23" y="190"/>
                              <a:pt x="11" y="254"/>
                              <a:pt x="0" y="318"/>
                            </a:cubicBezTo>
                          </a:path>
                        </a:pathLst>
                      </a:custGeom>
                      <a:solidFill>
                        <a:srgbClr val="66FF66"/>
                      </a:solidFill>
                      <a:ln w="28575">
                        <a:solidFill>
                          <a:srgbClr val="33CC33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wrap="none"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2604" name="Freeform 566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736" y="3480"/>
                        <a:ext cx="88" cy="336"/>
                      </a:xfrm>
                      <a:custGeom>
                        <a:avLst/>
                        <a:gdLst>
                          <a:gd name="T0" fmla="*/ 88 w 88"/>
                          <a:gd name="T1" fmla="*/ 0 h 336"/>
                          <a:gd name="T2" fmla="*/ 16 w 88"/>
                          <a:gd name="T3" fmla="*/ 200 h 336"/>
                          <a:gd name="T4" fmla="*/ 0 w 88"/>
                          <a:gd name="T5" fmla="*/ 336 h 336"/>
                          <a:gd name="T6" fmla="*/ 0 60000 65536"/>
                          <a:gd name="T7" fmla="*/ 0 60000 65536"/>
                          <a:gd name="T8" fmla="*/ 0 60000 65536"/>
                          <a:gd name="T9" fmla="*/ 0 w 88"/>
                          <a:gd name="T10" fmla="*/ 0 h 336"/>
                          <a:gd name="T11" fmla="*/ 88 w 88"/>
                          <a:gd name="T12" fmla="*/ 336 h 336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88" h="336">
                            <a:moveTo>
                              <a:pt x="88" y="0"/>
                            </a:moveTo>
                            <a:cubicBezTo>
                              <a:pt x="76" y="33"/>
                              <a:pt x="31" y="144"/>
                              <a:pt x="16" y="200"/>
                            </a:cubicBezTo>
                            <a:cubicBezTo>
                              <a:pt x="1" y="256"/>
                              <a:pt x="3" y="308"/>
                              <a:pt x="0" y="336"/>
                            </a:cubicBezTo>
                          </a:path>
                        </a:pathLst>
                      </a:custGeom>
                      <a:solidFill>
                        <a:srgbClr val="66FF66"/>
                      </a:solidFill>
                      <a:ln w="28575">
                        <a:solidFill>
                          <a:srgbClr val="33CC33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wrap="none"/>
                      <a:lstStyle/>
                      <a:p>
                        <a:endParaRPr lang="ru-RU"/>
                      </a:p>
                    </p:txBody>
                  </p:sp>
                </p:grpSp>
                <p:grpSp>
                  <p:nvGrpSpPr>
                    <p:cNvPr id="12600" name="Group 567"/>
                    <p:cNvGrpSpPr>
                      <a:grpSpLocks/>
                    </p:cNvGrpSpPr>
                    <p:nvPr/>
                  </p:nvGrpSpPr>
                  <p:grpSpPr bwMode="auto">
                    <a:xfrm rot="1557406">
                      <a:off x="4921" y="3566"/>
                      <a:ext cx="136" cy="341"/>
                      <a:chOff x="4694" y="3475"/>
                      <a:chExt cx="136" cy="341"/>
                    </a:xfrm>
                  </p:grpSpPr>
                  <p:sp>
                    <p:nvSpPr>
                      <p:cNvPr id="12601" name="Freeform 568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694" y="3475"/>
                        <a:ext cx="136" cy="318"/>
                      </a:xfrm>
                      <a:custGeom>
                        <a:avLst/>
                        <a:gdLst>
                          <a:gd name="T0" fmla="*/ 136 w 136"/>
                          <a:gd name="T1" fmla="*/ 0 h 318"/>
                          <a:gd name="T2" fmla="*/ 46 w 136"/>
                          <a:gd name="T3" fmla="*/ 137 h 318"/>
                          <a:gd name="T4" fmla="*/ 0 w 136"/>
                          <a:gd name="T5" fmla="*/ 318 h 318"/>
                          <a:gd name="T6" fmla="*/ 0 60000 65536"/>
                          <a:gd name="T7" fmla="*/ 0 60000 65536"/>
                          <a:gd name="T8" fmla="*/ 0 60000 65536"/>
                          <a:gd name="T9" fmla="*/ 0 w 136"/>
                          <a:gd name="T10" fmla="*/ 0 h 318"/>
                          <a:gd name="T11" fmla="*/ 136 w 136"/>
                          <a:gd name="T12" fmla="*/ 318 h 318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136" h="318">
                            <a:moveTo>
                              <a:pt x="136" y="0"/>
                            </a:moveTo>
                            <a:cubicBezTo>
                              <a:pt x="102" y="42"/>
                              <a:pt x="69" y="84"/>
                              <a:pt x="46" y="137"/>
                            </a:cubicBezTo>
                            <a:cubicBezTo>
                              <a:pt x="23" y="190"/>
                              <a:pt x="11" y="254"/>
                              <a:pt x="0" y="318"/>
                            </a:cubicBezTo>
                          </a:path>
                        </a:pathLst>
                      </a:custGeom>
                      <a:solidFill>
                        <a:srgbClr val="66FF66"/>
                      </a:solidFill>
                      <a:ln w="28575">
                        <a:solidFill>
                          <a:srgbClr val="33CC33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wrap="none"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2602" name="Freeform 569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736" y="3480"/>
                        <a:ext cx="88" cy="336"/>
                      </a:xfrm>
                      <a:custGeom>
                        <a:avLst/>
                        <a:gdLst>
                          <a:gd name="T0" fmla="*/ 88 w 88"/>
                          <a:gd name="T1" fmla="*/ 0 h 336"/>
                          <a:gd name="T2" fmla="*/ 16 w 88"/>
                          <a:gd name="T3" fmla="*/ 200 h 336"/>
                          <a:gd name="T4" fmla="*/ 0 w 88"/>
                          <a:gd name="T5" fmla="*/ 336 h 336"/>
                          <a:gd name="T6" fmla="*/ 0 60000 65536"/>
                          <a:gd name="T7" fmla="*/ 0 60000 65536"/>
                          <a:gd name="T8" fmla="*/ 0 60000 65536"/>
                          <a:gd name="T9" fmla="*/ 0 w 88"/>
                          <a:gd name="T10" fmla="*/ 0 h 336"/>
                          <a:gd name="T11" fmla="*/ 88 w 88"/>
                          <a:gd name="T12" fmla="*/ 336 h 336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88" h="336">
                            <a:moveTo>
                              <a:pt x="88" y="0"/>
                            </a:moveTo>
                            <a:cubicBezTo>
                              <a:pt x="76" y="33"/>
                              <a:pt x="31" y="144"/>
                              <a:pt x="16" y="200"/>
                            </a:cubicBezTo>
                            <a:cubicBezTo>
                              <a:pt x="1" y="256"/>
                              <a:pt x="3" y="308"/>
                              <a:pt x="0" y="336"/>
                            </a:cubicBezTo>
                          </a:path>
                        </a:pathLst>
                      </a:custGeom>
                      <a:solidFill>
                        <a:srgbClr val="66FF66"/>
                      </a:solidFill>
                      <a:ln w="28575">
                        <a:solidFill>
                          <a:srgbClr val="33CC33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wrap="none"/>
                      <a:lstStyle/>
                      <a:p>
                        <a:endParaRPr lang="ru-RU"/>
                      </a:p>
                    </p:txBody>
                  </p:sp>
                </p:grpSp>
              </p:grpSp>
              <p:grpSp>
                <p:nvGrpSpPr>
                  <p:cNvPr id="12588" name="Group 570"/>
                  <p:cNvGrpSpPr>
                    <a:grpSpLocks/>
                  </p:cNvGrpSpPr>
                  <p:nvPr/>
                </p:nvGrpSpPr>
                <p:grpSpPr bwMode="auto">
                  <a:xfrm rot="-519260">
                    <a:off x="4921" y="2704"/>
                    <a:ext cx="272" cy="205"/>
                    <a:chOff x="4694" y="3475"/>
                    <a:chExt cx="363" cy="432"/>
                  </a:xfrm>
                </p:grpSpPr>
                <p:grpSp>
                  <p:nvGrpSpPr>
                    <p:cNvPr id="12589" name="Group 57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694" y="3475"/>
                      <a:ext cx="136" cy="341"/>
                      <a:chOff x="4694" y="3475"/>
                      <a:chExt cx="136" cy="341"/>
                    </a:xfrm>
                  </p:grpSpPr>
                  <p:sp>
                    <p:nvSpPr>
                      <p:cNvPr id="12596" name="Freeform 572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694" y="3475"/>
                        <a:ext cx="136" cy="318"/>
                      </a:xfrm>
                      <a:custGeom>
                        <a:avLst/>
                        <a:gdLst>
                          <a:gd name="T0" fmla="*/ 136 w 136"/>
                          <a:gd name="T1" fmla="*/ 0 h 318"/>
                          <a:gd name="T2" fmla="*/ 46 w 136"/>
                          <a:gd name="T3" fmla="*/ 137 h 318"/>
                          <a:gd name="T4" fmla="*/ 0 w 136"/>
                          <a:gd name="T5" fmla="*/ 318 h 318"/>
                          <a:gd name="T6" fmla="*/ 0 60000 65536"/>
                          <a:gd name="T7" fmla="*/ 0 60000 65536"/>
                          <a:gd name="T8" fmla="*/ 0 60000 65536"/>
                          <a:gd name="T9" fmla="*/ 0 w 136"/>
                          <a:gd name="T10" fmla="*/ 0 h 318"/>
                          <a:gd name="T11" fmla="*/ 136 w 136"/>
                          <a:gd name="T12" fmla="*/ 318 h 318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136" h="318">
                            <a:moveTo>
                              <a:pt x="136" y="0"/>
                            </a:moveTo>
                            <a:cubicBezTo>
                              <a:pt x="102" y="42"/>
                              <a:pt x="69" y="84"/>
                              <a:pt x="46" y="137"/>
                            </a:cubicBezTo>
                            <a:cubicBezTo>
                              <a:pt x="23" y="190"/>
                              <a:pt x="11" y="254"/>
                              <a:pt x="0" y="318"/>
                            </a:cubicBezTo>
                          </a:path>
                        </a:pathLst>
                      </a:custGeom>
                      <a:solidFill>
                        <a:srgbClr val="66FF66"/>
                      </a:solidFill>
                      <a:ln w="28575">
                        <a:solidFill>
                          <a:srgbClr val="33CC33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wrap="none"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2597" name="Freeform 57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736" y="3480"/>
                        <a:ext cx="88" cy="336"/>
                      </a:xfrm>
                      <a:custGeom>
                        <a:avLst/>
                        <a:gdLst>
                          <a:gd name="T0" fmla="*/ 88 w 88"/>
                          <a:gd name="T1" fmla="*/ 0 h 336"/>
                          <a:gd name="T2" fmla="*/ 16 w 88"/>
                          <a:gd name="T3" fmla="*/ 200 h 336"/>
                          <a:gd name="T4" fmla="*/ 0 w 88"/>
                          <a:gd name="T5" fmla="*/ 336 h 336"/>
                          <a:gd name="T6" fmla="*/ 0 60000 65536"/>
                          <a:gd name="T7" fmla="*/ 0 60000 65536"/>
                          <a:gd name="T8" fmla="*/ 0 60000 65536"/>
                          <a:gd name="T9" fmla="*/ 0 w 88"/>
                          <a:gd name="T10" fmla="*/ 0 h 336"/>
                          <a:gd name="T11" fmla="*/ 88 w 88"/>
                          <a:gd name="T12" fmla="*/ 336 h 336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88" h="336">
                            <a:moveTo>
                              <a:pt x="88" y="0"/>
                            </a:moveTo>
                            <a:cubicBezTo>
                              <a:pt x="76" y="33"/>
                              <a:pt x="31" y="144"/>
                              <a:pt x="16" y="200"/>
                            </a:cubicBezTo>
                            <a:cubicBezTo>
                              <a:pt x="1" y="256"/>
                              <a:pt x="3" y="308"/>
                              <a:pt x="0" y="336"/>
                            </a:cubicBezTo>
                          </a:path>
                        </a:pathLst>
                      </a:custGeom>
                      <a:solidFill>
                        <a:srgbClr val="66FF66"/>
                      </a:solidFill>
                      <a:ln w="28575">
                        <a:solidFill>
                          <a:srgbClr val="33CC33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wrap="none"/>
                      <a:lstStyle/>
                      <a:p>
                        <a:endParaRPr lang="ru-RU"/>
                      </a:p>
                    </p:txBody>
                  </p:sp>
                </p:grpSp>
                <p:grpSp>
                  <p:nvGrpSpPr>
                    <p:cNvPr id="12590" name="Group 574"/>
                    <p:cNvGrpSpPr>
                      <a:grpSpLocks/>
                    </p:cNvGrpSpPr>
                    <p:nvPr/>
                  </p:nvGrpSpPr>
                  <p:grpSpPr bwMode="auto">
                    <a:xfrm rot="451181">
                      <a:off x="4785" y="3521"/>
                      <a:ext cx="136" cy="341"/>
                      <a:chOff x="4694" y="3475"/>
                      <a:chExt cx="136" cy="341"/>
                    </a:xfrm>
                  </p:grpSpPr>
                  <p:sp>
                    <p:nvSpPr>
                      <p:cNvPr id="12594" name="Freeform 575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694" y="3475"/>
                        <a:ext cx="136" cy="318"/>
                      </a:xfrm>
                      <a:custGeom>
                        <a:avLst/>
                        <a:gdLst>
                          <a:gd name="T0" fmla="*/ 136 w 136"/>
                          <a:gd name="T1" fmla="*/ 0 h 318"/>
                          <a:gd name="T2" fmla="*/ 46 w 136"/>
                          <a:gd name="T3" fmla="*/ 137 h 318"/>
                          <a:gd name="T4" fmla="*/ 0 w 136"/>
                          <a:gd name="T5" fmla="*/ 318 h 318"/>
                          <a:gd name="T6" fmla="*/ 0 60000 65536"/>
                          <a:gd name="T7" fmla="*/ 0 60000 65536"/>
                          <a:gd name="T8" fmla="*/ 0 60000 65536"/>
                          <a:gd name="T9" fmla="*/ 0 w 136"/>
                          <a:gd name="T10" fmla="*/ 0 h 318"/>
                          <a:gd name="T11" fmla="*/ 136 w 136"/>
                          <a:gd name="T12" fmla="*/ 318 h 318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136" h="318">
                            <a:moveTo>
                              <a:pt x="136" y="0"/>
                            </a:moveTo>
                            <a:cubicBezTo>
                              <a:pt x="102" y="42"/>
                              <a:pt x="69" y="84"/>
                              <a:pt x="46" y="137"/>
                            </a:cubicBezTo>
                            <a:cubicBezTo>
                              <a:pt x="23" y="190"/>
                              <a:pt x="11" y="254"/>
                              <a:pt x="0" y="318"/>
                            </a:cubicBezTo>
                          </a:path>
                        </a:pathLst>
                      </a:custGeom>
                      <a:solidFill>
                        <a:srgbClr val="66FF66"/>
                      </a:solidFill>
                      <a:ln w="28575">
                        <a:solidFill>
                          <a:srgbClr val="33CC33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wrap="none"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2595" name="Freeform 576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736" y="3480"/>
                        <a:ext cx="88" cy="336"/>
                      </a:xfrm>
                      <a:custGeom>
                        <a:avLst/>
                        <a:gdLst>
                          <a:gd name="T0" fmla="*/ 88 w 88"/>
                          <a:gd name="T1" fmla="*/ 0 h 336"/>
                          <a:gd name="T2" fmla="*/ 16 w 88"/>
                          <a:gd name="T3" fmla="*/ 200 h 336"/>
                          <a:gd name="T4" fmla="*/ 0 w 88"/>
                          <a:gd name="T5" fmla="*/ 336 h 336"/>
                          <a:gd name="T6" fmla="*/ 0 60000 65536"/>
                          <a:gd name="T7" fmla="*/ 0 60000 65536"/>
                          <a:gd name="T8" fmla="*/ 0 60000 65536"/>
                          <a:gd name="T9" fmla="*/ 0 w 88"/>
                          <a:gd name="T10" fmla="*/ 0 h 336"/>
                          <a:gd name="T11" fmla="*/ 88 w 88"/>
                          <a:gd name="T12" fmla="*/ 336 h 336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88" h="336">
                            <a:moveTo>
                              <a:pt x="88" y="0"/>
                            </a:moveTo>
                            <a:cubicBezTo>
                              <a:pt x="76" y="33"/>
                              <a:pt x="31" y="144"/>
                              <a:pt x="16" y="200"/>
                            </a:cubicBezTo>
                            <a:cubicBezTo>
                              <a:pt x="1" y="256"/>
                              <a:pt x="3" y="308"/>
                              <a:pt x="0" y="336"/>
                            </a:cubicBezTo>
                          </a:path>
                        </a:pathLst>
                      </a:custGeom>
                      <a:solidFill>
                        <a:srgbClr val="66FF66"/>
                      </a:solidFill>
                      <a:ln w="28575">
                        <a:solidFill>
                          <a:srgbClr val="33CC33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wrap="none"/>
                      <a:lstStyle/>
                      <a:p>
                        <a:endParaRPr lang="ru-RU"/>
                      </a:p>
                    </p:txBody>
                  </p:sp>
                </p:grpSp>
                <p:grpSp>
                  <p:nvGrpSpPr>
                    <p:cNvPr id="12591" name="Group 577"/>
                    <p:cNvGrpSpPr>
                      <a:grpSpLocks/>
                    </p:cNvGrpSpPr>
                    <p:nvPr/>
                  </p:nvGrpSpPr>
                  <p:grpSpPr bwMode="auto">
                    <a:xfrm rot="1557406">
                      <a:off x="4921" y="3566"/>
                      <a:ext cx="136" cy="341"/>
                      <a:chOff x="4694" y="3475"/>
                      <a:chExt cx="136" cy="341"/>
                    </a:xfrm>
                  </p:grpSpPr>
                  <p:sp>
                    <p:nvSpPr>
                      <p:cNvPr id="12592" name="Freeform 578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694" y="3475"/>
                        <a:ext cx="136" cy="318"/>
                      </a:xfrm>
                      <a:custGeom>
                        <a:avLst/>
                        <a:gdLst>
                          <a:gd name="T0" fmla="*/ 136 w 136"/>
                          <a:gd name="T1" fmla="*/ 0 h 318"/>
                          <a:gd name="T2" fmla="*/ 46 w 136"/>
                          <a:gd name="T3" fmla="*/ 137 h 318"/>
                          <a:gd name="T4" fmla="*/ 0 w 136"/>
                          <a:gd name="T5" fmla="*/ 318 h 318"/>
                          <a:gd name="T6" fmla="*/ 0 60000 65536"/>
                          <a:gd name="T7" fmla="*/ 0 60000 65536"/>
                          <a:gd name="T8" fmla="*/ 0 60000 65536"/>
                          <a:gd name="T9" fmla="*/ 0 w 136"/>
                          <a:gd name="T10" fmla="*/ 0 h 318"/>
                          <a:gd name="T11" fmla="*/ 136 w 136"/>
                          <a:gd name="T12" fmla="*/ 318 h 318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136" h="318">
                            <a:moveTo>
                              <a:pt x="136" y="0"/>
                            </a:moveTo>
                            <a:cubicBezTo>
                              <a:pt x="102" y="42"/>
                              <a:pt x="69" y="84"/>
                              <a:pt x="46" y="137"/>
                            </a:cubicBezTo>
                            <a:cubicBezTo>
                              <a:pt x="23" y="190"/>
                              <a:pt x="11" y="254"/>
                              <a:pt x="0" y="318"/>
                            </a:cubicBezTo>
                          </a:path>
                        </a:pathLst>
                      </a:custGeom>
                      <a:solidFill>
                        <a:srgbClr val="66FF66"/>
                      </a:solidFill>
                      <a:ln w="28575">
                        <a:solidFill>
                          <a:srgbClr val="33CC33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wrap="none"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2593" name="Freeform 579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736" y="3480"/>
                        <a:ext cx="88" cy="336"/>
                      </a:xfrm>
                      <a:custGeom>
                        <a:avLst/>
                        <a:gdLst>
                          <a:gd name="T0" fmla="*/ 88 w 88"/>
                          <a:gd name="T1" fmla="*/ 0 h 336"/>
                          <a:gd name="T2" fmla="*/ 16 w 88"/>
                          <a:gd name="T3" fmla="*/ 200 h 336"/>
                          <a:gd name="T4" fmla="*/ 0 w 88"/>
                          <a:gd name="T5" fmla="*/ 336 h 336"/>
                          <a:gd name="T6" fmla="*/ 0 60000 65536"/>
                          <a:gd name="T7" fmla="*/ 0 60000 65536"/>
                          <a:gd name="T8" fmla="*/ 0 60000 65536"/>
                          <a:gd name="T9" fmla="*/ 0 w 88"/>
                          <a:gd name="T10" fmla="*/ 0 h 336"/>
                          <a:gd name="T11" fmla="*/ 88 w 88"/>
                          <a:gd name="T12" fmla="*/ 336 h 336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88" h="336">
                            <a:moveTo>
                              <a:pt x="88" y="0"/>
                            </a:moveTo>
                            <a:cubicBezTo>
                              <a:pt x="76" y="33"/>
                              <a:pt x="31" y="144"/>
                              <a:pt x="16" y="200"/>
                            </a:cubicBezTo>
                            <a:cubicBezTo>
                              <a:pt x="1" y="256"/>
                              <a:pt x="3" y="308"/>
                              <a:pt x="0" y="336"/>
                            </a:cubicBezTo>
                          </a:path>
                        </a:pathLst>
                      </a:custGeom>
                      <a:solidFill>
                        <a:srgbClr val="66FF66"/>
                      </a:solidFill>
                      <a:ln w="28575">
                        <a:solidFill>
                          <a:srgbClr val="33CC33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wrap="none"/>
                      <a:lstStyle/>
                      <a:p>
                        <a:endParaRPr lang="ru-RU"/>
                      </a:p>
                    </p:txBody>
                  </p:sp>
                </p:grpSp>
              </p:grpSp>
            </p:grpSp>
            <p:grpSp>
              <p:nvGrpSpPr>
                <p:cNvPr id="12566" name="Group 580"/>
                <p:cNvGrpSpPr>
                  <a:grpSpLocks/>
                </p:cNvGrpSpPr>
                <p:nvPr/>
              </p:nvGrpSpPr>
              <p:grpSpPr bwMode="auto">
                <a:xfrm rot="21135134" flipH="1">
                  <a:off x="3830" y="4024"/>
                  <a:ext cx="544" cy="296"/>
                  <a:chOff x="4649" y="2704"/>
                  <a:chExt cx="544" cy="296"/>
                </a:xfrm>
              </p:grpSpPr>
              <p:grpSp>
                <p:nvGrpSpPr>
                  <p:cNvPr id="12567" name="Group 581"/>
                  <p:cNvGrpSpPr>
                    <a:grpSpLocks/>
                  </p:cNvGrpSpPr>
                  <p:nvPr/>
                </p:nvGrpSpPr>
                <p:grpSpPr bwMode="auto">
                  <a:xfrm rot="20634609" flipH="1">
                    <a:off x="4649" y="2795"/>
                    <a:ext cx="272" cy="205"/>
                    <a:chOff x="4694" y="3475"/>
                    <a:chExt cx="363" cy="432"/>
                  </a:xfrm>
                </p:grpSpPr>
                <p:grpSp>
                  <p:nvGrpSpPr>
                    <p:cNvPr id="12578" name="Group 58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694" y="3475"/>
                      <a:ext cx="136" cy="341"/>
                      <a:chOff x="4694" y="3475"/>
                      <a:chExt cx="136" cy="341"/>
                    </a:xfrm>
                  </p:grpSpPr>
                  <p:sp>
                    <p:nvSpPr>
                      <p:cNvPr id="12585" name="Freeform 58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694" y="3475"/>
                        <a:ext cx="136" cy="318"/>
                      </a:xfrm>
                      <a:custGeom>
                        <a:avLst/>
                        <a:gdLst>
                          <a:gd name="T0" fmla="*/ 136 w 136"/>
                          <a:gd name="T1" fmla="*/ 0 h 318"/>
                          <a:gd name="T2" fmla="*/ 46 w 136"/>
                          <a:gd name="T3" fmla="*/ 137 h 318"/>
                          <a:gd name="T4" fmla="*/ 0 w 136"/>
                          <a:gd name="T5" fmla="*/ 318 h 318"/>
                          <a:gd name="T6" fmla="*/ 0 60000 65536"/>
                          <a:gd name="T7" fmla="*/ 0 60000 65536"/>
                          <a:gd name="T8" fmla="*/ 0 60000 65536"/>
                          <a:gd name="T9" fmla="*/ 0 w 136"/>
                          <a:gd name="T10" fmla="*/ 0 h 318"/>
                          <a:gd name="T11" fmla="*/ 136 w 136"/>
                          <a:gd name="T12" fmla="*/ 318 h 318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136" h="318">
                            <a:moveTo>
                              <a:pt x="136" y="0"/>
                            </a:moveTo>
                            <a:cubicBezTo>
                              <a:pt x="102" y="42"/>
                              <a:pt x="69" y="84"/>
                              <a:pt x="46" y="137"/>
                            </a:cubicBezTo>
                            <a:cubicBezTo>
                              <a:pt x="23" y="190"/>
                              <a:pt x="11" y="254"/>
                              <a:pt x="0" y="318"/>
                            </a:cubicBezTo>
                          </a:path>
                        </a:pathLst>
                      </a:custGeom>
                      <a:solidFill>
                        <a:srgbClr val="66FF66"/>
                      </a:solidFill>
                      <a:ln w="28575">
                        <a:solidFill>
                          <a:srgbClr val="33CC33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wrap="none"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2586" name="Freeform 58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736" y="3480"/>
                        <a:ext cx="88" cy="336"/>
                      </a:xfrm>
                      <a:custGeom>
                        <a:avLst/>
                        <a:gdLst>
                          <a:gd name="T0" fmla="*/ 88 w 88"/>
                          <a:gd name="T1" fmla="*/ 0 h 336"/>
                          <a:gd name="T2" fmla="*/ 16 w 88"/>
                          <a:gd name="T3" fmla="*/ 200 h 336"/>
                          <a:gd name="T4" fmla="*/ 0 w 88"/>
                          <a:gd name="T5" fmla="*/ 336 h 336"/>
                          <a:gd name="T6" fmla="*/ 0 60000 65536"/>
                          <a:gd name="T7" fmla="*/ 0 60000 65536"/>
                          <a:gd name="T8" fmla="*/ 0 60000 65536"/>
                          <a:gd name="T9" fmla="*/ 0 w 88"/>
                          <a:gd name="T10" fmla="*/ 0 h 336"/>
                          <a:gd name="T11" fmla="*/ 88 w 88"/>
                          <a:gd name="T12" fmla="*/ 336 h 336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88" h="336">
                            <a:moveTo>
                              <a:pt x="88" y="0"/>
                            </a:moveTo>
                            <a:cubicBezTo>
                              <a:pt x="76" y="33"/>
                              <a:pt x="31" y="144"/>
                              <a:pt x="16" y="200"/>
                            </a:cubicBezTo>
                            <a:cubicBezTo>
                              <a:pt x="1" y="256"/>
                              <a:pt x="3" y="308"/>
                              <a:pt x="0" y="336"/>
                            </a:cubicBezTo>
                          </a:path>
                        </a:pathLst>
                      </a:custGeom>
                      <a:solidFill>
                        <a:srgbClr val="66FF66"/>
                      </a:solidFill>
                      <a:ln w="28575">
                        <a:solidFill>
                          <a:srgbClr val="33CC33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wrap="none"/>
                      <a:lstStyle/>
                      <a:p>
                        <a:endParaRPr lang="ru-RU"/>
                      </a:p>
                    </p:txBody>
                  </p:sp>
                </p:grpSp>
                <p:grpSp>
                  <p:nvGrpSpPr>
                    <p:cNvPr id="12579" name="Group 585"/>
                    <p:cNvGrpSpPr>
                      <a:grpSpLocks/>
                    </p:cNvGrpSpPr>
                    <p:nvPr/>
                  </p:nvGrpSpPr>
                  <p:grpSpPr bwMode="auto">
                    <a:xfrm rot="451181">
                      <a:off x="4785" y="3521"/>
                      <a:ext cx="136" cy="341"/>
                      <a:chOff x="4694" y="3475"/>
                      <a:chExt cx="136" cy="341"/>
                    </a:xfrm>
                  </p:grpSpPr>
                  <p:sp>
                    <p:nvSpPr>
                      <p:cNvPr id="12583" name="Freeform 586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694" y="3475"/>
                        <a:ext cx="136" cy="318"/>
                      </a:xfrm>
                      <a:custGeom>
                        <a:avLst/>
                        <a:gdLst>
                          <a:gd name="T0" fmla="*/ 136 w 136"/>
                          <a:gd name="T1" fmla="*/ 0 h 318"/>
                          <a:gd name="T2" fmla="*/ 46 w 136"/>
                          <a:gd name="T3" fmla="*/ 137 h 318"/>
                          <a:gd name="T4" fmla="*/ 0 w 136"/>
                          <a:gd name="T5" fmla="*/ 318 h 318"/>
                          <a:gd name="T6" fmla="*/ 0 60000 65536"/>
                          <a:gd name="T7" fmla="*/ 0 60000 65536"/>
                          <a:gd name="T8" fmla="*/ 0 60000 65536"/>
                          <a:gd name="T9" fmla="*/ 0 w 136"/>
                          <a:gd name="T10" fmla="*/ 0 h 318"/>
                          <a:gd name="T11" fmla="*/ 136 w 136"/>
                          <a:gd name="T12" fmla="*/ 318 h 318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136" h="318">
                            <a:moveTo>
                              <a:pt x="136" y="0"/>
                            </a:moveTo>
                            <a:cubicBezTo>
                              <a:pt x="102" y="42"/>
                              <a:pt x="69" y="84"/>
                              <a:pt x="46" y="137"/>
                            </a:cubicBezTo>
                            <a:cubicBezTo>
                              <a:pt x="23" y="190"/>
                              <a:pt x="11" y="254"/>
                              <a:pt x="0" y="318"/>
                            </a:cubicBezTo>
                          </a:path>
                        </a:pathLst>
                      </a:custGeom>
                      <a:solidFill>
                        <a:srgbClr val="66FF66"/>
                      </a:solidFill>
                      <a:ln w="28575">
                        <a:solidFill>
                          <a:srgbClr val="33CC33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wrap="none"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2584" name="Freeform 58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736" y="3480"/>
                        <a:ext cx="88" cy="336"/>
                      </a:xfrm>
                      <a:custGeom>
                        <a:avLst/>
                        <a:gdLst>
                          <a:gd name="T0" fmla="*/ 88 w 88"/>
                          <a:gd name="T1" fmla="*/ 0 h 336"/>
                          <a:gd name="T2" fmla="*/ 16 w 88"/>
                          <a:gd name="T3" fmla="*/ 200 h 336"/>
                          <a:gd name="T4" fmla="*/ 0 w 88"/>
                          <a:gd name="T5" fmla="*/ 336 h 336"/>
                          <a:gd name="T6" fmla="*/ 0 60000 65536"/>
                          <a:gd name="T7" fmla="*/ 0 60000 65536"/>
                          <a:gd name="T8" fmla="*/ 0 60000 65536"/>
                          <a:gd name="T9" fmla="*/ 0 w 88"/>
                          <a:gd name="T10" fmla="*/ 0 h 336"/>
                          <a:gd name="T11" fmla="*/ 88 w 88"/>
                          <a:gd name="T12" fmla="*/ 336 h 336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88" h="336">
                            <a:moveTo>
                              <a:pt x="88" y="0"/>
                            </a:moveTo>
                            <a:cubicBezTo>
                              <a:pt x="76" y="33"/>
                              <a:pt x="31" y="144"/>
                              <a:pt x="16" y="200"/>
                            </a:cubicBezTo>
                            <a:cubicBezTo>
                              <a:pt x="1" y="256"/>
                              <a:pt x="3" y="308"/>
                              <a:pt x="0" y="336"/>
                            </a:cubicBezTo>
                          </a:path>
                        </a:pathLst>
                      </a:custGeom>
                      <a:solidFill>
                        <a:srgbClr val="66FF66"/>
                      </a:solidFill>
                      <a:ln w="28575">
                        <a:solidFill>
                          <a:srgbClr val="33CC33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wrap="none"/>
                      <a:lstStyle/>
                      <a:p>
                        <a:endParaRPr lang="ru-RU"/>
                      </a:p>
                    </p:txBody>
                  </p:sp>
                </p:grpSp>
                <p:grpSp>
                  <p:nvGrpSpPr>
                    <p:cNvPr id="12580" name="Group 588"/>
                    <p:cNvGrpSpPr>
                      <a:grpSpLocks/>
                    </p:cNvGrpSpPr>
                    <p:nvPr/>
                  </p:nvGrpSpPr>
                  <p:grpSpPr bwMode="auto">
                    <a:xfrm rot="1557406">
                      <a:off x="4921" y="3566"/>
                      <a:ext cx="136" cy="341"/>
                      <a:chOff x="4694" y="3475"/>
                      <a:chExt cx="136" cy="341"/>
                    </a:xfrm>
                  </p:grpSpPr>
                  <p:sp>
                    <p:nvSpPr>
                      <p:cNvPr id="12581" name="Freeform 589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694" y="3475"/>
                        <a:ext cx="136" cy="318"/>
                      </a:xfrm>
                      <a:custGeom>
                        <a:avLst/>
                        <a:gdLst>
                          <a:gd name="T0" fmla="*/ 136 w 136"/>
                          <a:gd name="T1" fmla="*/ 0 h 318"/>
                          <a:gd name="T2" fmla="*/ 46 w 136"/>
                          <a:gd name="T3" fmla="*/ 137 h 318"/>
                          <a:gd name="T4" fmla="*/ 0 w 136"/>
                          <a:gd name="T5" fmla="*/ 318 h 318"/>
                          <a:gd name="T6" fmla="*/ 0 60000 65536"/>
                          <a:gd name="T7" fmla="*/ 0 60000 65536"/>
                          <a:gd name="T8" fmla="*/ 0 60000 65536"/>
                          <a:gd name="T9" fmla="*/ 0 w 136"/>
                          <a:gd name="T10" fmla="*/ 0 h 318"/>
                          <a:gd name="T11" fmla="*/ 136 w 136"/>
                          <a:gd name="T12" fmla="*/ 318 h 318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136" h="318">
                            <a:moveTo>
                              <a:pt x="136" y="0"/>
                            </a:moveTo>
                            <a:cubicBezTo>
                              <a:pt x="102" y="42"/>
                              <a:pt x="69" y="84"/>
                              <a:pt x="46" y="137"/>
                            </a:cubicBezTo>
                            <a:cubicBezTo>
                              <a:pt x="23" y="190"/>
                              <a:pt x="11" y="254"/>
                              <a:pt x="0" y="318"/>
                            </a:cubicBezTo>
                          </a:path>
                        </a:pathLst>
                      </a:custGeom>
                      <a:solidFill>
                        <a:srgbClr val="66FF66"/>
                      </a:solidFill>
                      <a:ln w="28575">
                        <a:solidFill>
                          <a:srgbClr val="33CC33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wrap="none"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2582" name="Freeform 590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736" y="3480"/>
                        <a:ext cx="88" cy="336"/>
                      </a:xfrm>
                      <a:custGeom>
                        <a:avLst/>
                        <a:gdLst>
                          <a:gd name="T0" fmla="*/ 88 w 88"/>
                          <a:gd name="T1" fmla="*/ 0 h 336"/>
                          <a:gd name="T2" fmla="*/ 16 w 88"/>
                          <a:gd name="T3" fmla="*/ 200 h 336"/>
                          <a:gd name="T4" fmla="*/ 0 w 88"/>
                          <a:gd name="T5" fmla="*/ 336 h 336"/>
                          <a:gd name="T6" fmla="*/ 0 60000 65536"/>
                          <a:gd name="T7" fmla="*/ 0 60000 65536"/>
                          <a:gd name="T8" fmla="*/ 0 60000 65536"/>
                          <a:gd name="T9" fmla="*/ 0 w 88"/>
                          <a:gd name="T10" fmla="*/ 0 h 336"/>
                          <a:gd name="T11" fmla="*/ 88 w 88"/>
                          <a:gd name="T12" fmla="*/ 336 h 336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88" h="336">
                            <a:moveTo>
                              <a:pt x="88" y="0"/>
                            </a:moveTo>
                            <a:cubicBezTo>
                              <a:pt x="76" y="33"/>
                              <a:pt x="31" y="144"/>
                              <a:pt x="16" y="200"/>
                            </a:cubicBezTo>
                            <a:cubicBezTo>
                              <a:pt x="1" y="256"/>
                              <a:pt x="3" y="308"/>
                              <a:pt x="0" y="336"/>
                            </a:cubicBezTo>
                          </a:path>
                        </a:pathLst>
                      </a:custGeom>
                      <a:solidFill>
                        <a:srgbClr val="66FF66"/>
                      </a:solidFill>
                      <a:ln w="28575">
                        <a:solidFill>
                          <a:srgbClr val="33CC33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wrap="none"/>
                      <a:lstStyle/>
                      <a:p>
                        <a:endParaRPr lang="ru-RU"/>
                      </a:p>
                    </p:txBody>
                  </p:sp>
                </p:grpSp>
              </p:grpSp>
              <p:grpSp>
                <p:nvGrpSpPr>
                  <p:cNvPr id="12568" name="Group 591"/>
                  <p:cNvGrpSpPr>
                    <a:grpSpLocks/>
                  </p:cNvGrpSpPr>
                  <p:nvPr/>
                </p:nvGrpSpPr>
                <p:grpSpPr bwMode="auto">
                  <a:xfrm rot="-519260">
                    <a:off x="4921" y="2704"/>
                    <a:ext cx="272" cy="205"/>
                    <a:chOff x="4694" y="3475"/>
                    <a:chExt cx="363" cy="432"/>
                  </a:xfrm>
                </p:grpSpPr>
                <p:grpSp>
                  <p:nvGrpSpPr>
                    <p:cNvPr id="12569" name="Group 59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694" y="3475"/>
                      <a:ext cx="136" cy="341"/>
                      <a:chOff x="4694" y="3475"/>
                      <a:chExt cx="136" cy="341"/>
                    </a:xfrm>
                  </p:grpSpPr>
                  <p:sp>
                    <p:nvSpPr>
                      <p:cNvPr id="12576" name="Freeform 59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694" y="3475"/>
                        <a:ext cx="136" cy="318"/>
                      </a:xfrm>
                      <a:custGeom>
                        <a:avLst/>
                        <a:gdLst>
                          <a:gd name="T0" fmla="*/ 136 w 136"/>
                          <a:gd name="T1" fmla="*/ 0 h 318"/>
                          <a:gd name="T2" fmla="*/ 46 w 136"/>
                          <a:gd name="T3" fmla="*/ 137 h 318"/>
                          <a:gd name="T4" fmla="*/ 0 w 136"/>
                          <a:gd name="T5" fmla="*/ 318 h 318"/>
                          <a:gd name="T6" fmla="*/ 0 60000 65536"/>
                          <a:gd name="T7" fmla="*/ 0 60000 65536"/>
                          <a:gd name="T8" fmla="*/ 0 60000 65536"/>
                          <a:gd name="T9" fmla="*/ 0 w 136"/>
                          <a:gd name="T10" fmla="*/ 0 h 318"/>
                          <a:gd name="T11" fmla="*/ 136 w 136"/>
                          <a:gd name="T12" fmla="*/ 318 h 318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136" h="318">
                            <a:moveTo>
                              <a:pt x="136" y="0"/>
                            </a:moveTo>
                            <a:cubicBezTo>
                              <a:pt x="102" y="42"/>
                              <a:pt x="69" y="84"/>
                              <a:pt x="46" y="137"/>
                            </a:cubicBezTo>
                            <a:cubicBezTo>
                              <a:pt x="23" y="190"/>
                              <a:pt x="11" y="254"/>
                              <a:pt x="0" y="318"/>
                            </a:cubicBezTo>
                          </a:path>
                        </a:pathLst>
                      </a:custGeom>
                      <a:solidFill>
                        <a:srgbClr val="66FF66"/>
                      </a:solidFill>
                      <a:ln w="28575">
                        <a:solidFill>
                          <a:srgbClr val="33CC33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wrap="none"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2577" name="Freeform 59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736" y="3480"/>
                        <a:ext cx="88" cy="336"/>
                      </a:xfrm>
                      <a:custGeom>
                        <a:avLst/>
                        <a:gdLst>
                          <a:gd name="T0" fmla="*/ 88 w 88"/>
                          <a:gd name="T1" fmla="*/ 0 h 336"/>
                          <a:gd name="T2" fmla="*/ 16 w 88"/>
                          <a:gd name="T3" fmla="*/ 200 h 336"/>
                          <a:gd name="T4" fmla="*/ 0 w 88"/>
                          <a:gd name="T5" fmla="*/ 336 h 336"/>
                          <a:gd name="T6" fmla="*/ 0 60000 65536"/>
                          <a:gd name="T7" fmla="*/ 0 60000 65536"/>
                          <a:gd name="T8" fmla="*/ 0 60000 65536"/>
                          <a:gd name="T9" fmla="*/ 0 w 88"/>
                          <a:gd name="T10" fmla="*/ 0 h 336"/>
                          <a:gd name="T11" fmla="*/ 88 w 88"/>
                          <a:gd name="T12" fmla="*/ 336 h 336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88" h="336">
                            <a:moveTo>
                              <a:pt x="88" y="0"/>
                            </a:moveTo>
                            <a:cubicBezTo>
                              <a:pt x="76" y="33"/>
                              <a:pt x="31" y="144"/>
                              <a:pt x="16" y="200"/>
                            </a:cubicBezTo>
                            <a:cubicBezTo>
                              <a:pt x="1" y="256"/>
                              <a:pt x="3" y="308"/>
                              <a:pt x="0" y="336"/>
                            </a:cubicBezTo>
                          </a:path>
                        </a:pathLst>
                      </a:custGeom>
                      <a:solidFill>
                        <a:srgbClr val="66FF66"/>
                      </a:solidFill>
                      <a:ln w="28575">
                        <a:solidFill>
                          <a:srgbClr val="33CC33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wrap="none"/>
                      <a:lstStyle/>
                      <a:p>
                        <a:endParaRPr lang="ru-RU"/>
                      </a:p>
                    </p:txBody>
                  </p:sp>
                </p:grpSp>
                <p:grpSp>
                  <p:nvGrpSpPr>
                    <p:cNvPr id="12570" name="Group 595"/>
                    <p:cNvGrpSpPr>
                      <a:grpSpLocks/>
                    </p:cNvGrpSpPr>
                    <p:nvPr/>
                  </p:nvGrpSpPr>
                  <p:grpSpPr bwMode="auto">
                    <a:xfrm rot="451181">
                      <a:off x="4785" y="3521"/>
                      <a:ext cx="136" cy="341"/>
                      <a:chOff x="4694" y="3475"/>
                      <a:chExt cx="136" cy="341"/>
                    </a:xfrm>
                  </p:grpSpPr>
                  <p:sp>
                    <p:nvSpPr>
                      <p:cNvPr id="12574" name="Freeform 596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694" y="3475"/>
                        <a:ext cx="136" cy="318"/>
                      </a:xfrm>
                      <a:custGeom>
                        <a:avLst/>
                        <a:gdLst>
                          <a:gd name="T0" fmla="*/ 136 w 136"/>
                          <a:gd name="T1" fmla="*/ 0 h 318"/>
                          <a:gd name="T2" fmla="*/ 46 w 136"/>
                          <a:gd name="T3" fmla="*/ 137 h 318"/>
                          <a:gd name="T4" fmla="*/ 0 w 136"/>
                          <a:gd name="T5" fmla="*/ 318 h 318"/>
                          <a:gd name="T6" fmla="*/ 0 60000 65536"/>
                          <a:gd name="T7" fmla="*/ 0 60000 65536"/>
                          <a:gd name="T8" fmla="*/ 0 60000 65536"/>
                          <a:gd name="T9" fmla="*/ 0 w 136"/>
                          <a:gd name="T10" fmla="*/ 0 h 318"/>
                          <a:gd name="T11" fmla="*/ 136 w 136"/>
                          <a:gd name="T12" fmla="*/ 318 h 318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136" h="318">
                            <a:moveTo>
                              <a:pt x="136" y="0"/>
                            </a:moveTo>
                            <a:cubicBezTo>
                              <a:pt x="102" y="42"/>
                              <a:pt x="69" y="84"/>
                              <a:pt x="46" y="137"/>
                            </a:cubicBezTo>
                            <a:cubicBezTo>
                              <a:pt x="23" y="190"/>
                              <a:pt x="11" y="254"/>
                              <a:pt x="0" y="318"/>
                            </a:cubicBezTo>
                          </a:path>
                        </a:pathLst>
                      </a:custGeom>
                      <a:solidFill>
                        <a:srgbClr val="66FF66"/>
                      </a:solidFill>
                      <a:ln w="28575">
                        <a:solidFill>
                          <a:srgbClr val="33CC33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wrap="none"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2575" name="Freeform 59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736" y="3480"/>
                        <a:ext cx="88" cy="336"/>
                      </a:xfrm>
                      <a:custGeom>
                        <a:avLst/>
                        <a:gdLst>
                          <a:gd name="T0" fmla="*/ 88 w 88"/>
                          <a:gd name="T1" fmla="*/ 0 h 336"/>
                          <a:gd name="T2" fmla="*/ 16 w 88"/>
                          <a:gd name="T3" fmla="*/ 200 h 336"/>
                          <a:gd name="T4" fmla="*/ 0 w 88"/>
                          <a:gd name="T5" fmla="*/ 336 h 336"/>
                          <a:gd name="T6" fmla="*/ 0 60000 65536"/>
                          <a:gd name="T7" fmla="*/ 0 60000 65536"/>
                          <a:gd name="T8" fmla="*/ 0 60000 65536"/>
                          <a:gd name="T9" fmla="*/ 0 w 88"/>
                          <a:gd name="T10" fmla="*/ 0 h 336"/>
                          <a:gd name="T11" fmla="*/ 88 w 88"/>
                          <a:gd name="T12" fmla="*/ 336 h 336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88" h="336">
                            <a:moveTo>
                              <a:pt x="88" y="0"/>
                            </a:moveTo>
                            <a:cubicBezTo>
                              <a:pt x="76" y="33"/>
                              <a:pt x="31" y="144"/>
                              <a:pt x="16" y="200"/>
                            </a:cubicBezTo>
                            <a:cubicBezTo>
                              <a:pt x="1" y="256"/>
                              <a:pt x="3" y="308"/>
                              <a:pt x="0" y="336"/>
                            </a:cubicBezTo>
                          </a:path>
                        </a:pathLst>
                      </a:custGeom>
                      <a:solidFill>
                        <a:srgbClr val="66FF66"/>
                      </a:solidFill>
                      <a:ln w="28575">
                        <a:solidFill>
                          <a:srgbClr val="33CC33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wrap="none"/>
                      <a:lstStyle/>
                      <a:p>
                        <a:endParaRPr lang="ru-RU"/>
                      </a:p>
                    </p:txBody>
                  </p:sp>
                </p:grpSp>
                <p:grpSp>
                  <p:nvGrpSpPr>
                    <p:cNvPr id="12571" name="Group 598"/>
                    <p:cNvGrpSpPr>
                      <a:grpSpLocks/>
                    </p:cNvGrpSpPr>
                    <p:nvPr/>
                  </p:nvGrpSpPr>
                  <p:grpSpPr bwMode="auto">
                    <a:xfrm rot="1557406">
                      <a:off x="4921" y="3566"/>
                      <a:ext cx="136" cy="341"/>
                      <a:chOff x="4694" y="3475"/>
                      <a:chExt cx="136" cy="341"/>
                    </a:xfrm>
                  </p:grpSpPr>
                  <p:sp>
                    <p:nvSpPr>
                      <p:cNvPr id="12572" name="Freeform 599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694" y="3475"/>
                        <a:ext cx="136" cy="318"/>
                      </a:xfrm>
                      <a:custGeom>
                        <a:avLst/>
                        <a:gdLst>
                          <a:gd name="T0" fmla="*/ 136 w 136"/>
                          <a:gd name="T1" fmla="*/ 0 h 318"/>
                          <a:gd name="T2" fmla="*/ 46 w 136"/>
                          <a:gd name="T3" fmla="*/ 137 h 318"/>
                          <a:gd name="T4" fmla="*/ 0 w 136"/>
                          <a:gd name="T5" fmla="*/ 318 h 318"/>
                          <a:gd name="T6" fmla="*/ 0 60000 65536"/>
                          <a:gd name="T7" fmla="*/ 0 60000 65536"/>
                          <a:gd name="T8" fmla="*/ 0 60000 65536"/>
                          <a:gd name="T9" fmla="*/ 0 w 136"/>
                          <a:gd name="T10" fmla="*/ 0 h 318"/>
                          <a:gd name="T11" fmla="*/ 136 w 136"/>
                          <a:gd name="T12" fmla="*/ 318 h 318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136" h="318">
                            <a:moveTo>
                              <a:pt x="136" y="0"/>
                            </a:moveTo>
                            <a:cubicBezTo>
                              <a:pt x="102" y="42"/>
                              <a:pt x="69" y="84"/>
                              <a:pt x="46" y="137"/>
                            </a:cubicBezTo>
                            <a:cubicBezTo>
                              <a:pt x="23" y="190"/>
                              <a:pt x="11" y="254"/>
                              <a:pt x="0" y="318"/>
                            </a:cubicBezTo>
                          </a:path>
                        </a:pathLst>
                      </a:custGeom>
                      <a:solidFill>
                        <a:srgbClr val="66FF66"/>
                      </a:solidFill>
                      <a:ln w="28575">
                        <a:solidFill>
                          <a:srgbClr val="33CC33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wrap="none"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2573" name="Freeform 600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736" y="3480"/>
                        <a:ext cx="88" cy="336"/>
                      </a:xfrm>
                      <a:custGeom>
                        <a:avLst/>
                        <a:gdLst>
                          <a:gd name="T0" fmla="*/ 88 w 88"/>
                          <a:gd name="T1" fmla="*/ 0 h 336"/>
                          <a:gd name="T2" fmla="*/ 16 w 88"/>
                          <a:gd name="T3" fmla="*/ 200 h 336"/>
                          <a:gd name="T4" fmla="*/ 0 w 88"/>
                          <a:gd name="T5" fmla="*/ 336 h 336"/>
                          <a:gd name="T6" fmla="*/ 0 60000 65536"/>
                          <a:gd name="T7" fmla="*/ 0 60000 65536"/>
                          <a:gd name="T8" fmla="*/ 0 60000 65536"/>
                          <a:gd name="T9" fmla="*/ 0 w 88"/>
                          <a:gd name="T10" fmla="*/ 0 h 336"/>
                          <a:gd name="T11" fmla="*/ 88 w 88"/>
                          <a:gd name="T12" fmla="*/ 336 h 336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88" h="336">
                            <a:moveTo>
                              <a:pt x="88" y="0"/>
                            </a:moveTo>
                            <a:cubicBezTo>
                              <a:pt x="76" y="33"/>
                              <a:pt x="31" y="144"/>
                              <a:pt x="16" y="200"/>
                            </a:cubicBezTo>
                            <a:cubicBezTo>
                              <a:pt x="1" y="256"/>
                              <a:pt x="3" y="308"/>
                              <a:pt x="0" y="336"/>
                            </a:cubicBezTo>
                          </a:path>
                        </a:pathLst>
                      </a:custGeom>
                      <a:solidFill>
                        <a:srgbClr val="66FF66"/>
                      </a:solidFill>
                      <a:ln w="28575">
                        <a:solidFill>
                          <a:srgbClr val="33CC33"/>
                        </a:solidFill>
                        <a:round/>
                        <a:headEnd type="none" w="sm" len="sm"/>
                        <a:tailEnd type="none" w="sm" len="sm"/>
                      </a:ln>
                    </p:spPr>
                    <p:txBody>
                      <a:bodyPr wrap="none"/>
                      <a:lstStyle/>
                      <a:p>
                        <a:endParaRPr lang="ru-RU"/>
                      </a:p>
                    </p:txBody>
                  </p:sp>
                </p:grpSp>
              </p:grpSp>
            </p:grpSp>
          </p:grpSp>
        </p:grpSp>
      </p:grpSp>
      <p:grpSp>
        <p:nvGrpSpPr>
          <p:cNvPr id="12994" name="Group 602"/>
          <p:cNvGrpSpPr>
            <a:grpSpLocks/>
          </p:cNvGrpSpPr>
          <p:nvPr/>
        </p:nvGrpSpPr>
        <p:grpSpPr bwMode="auto">
          <a:xfrm>
            <a:off x="9144000" y="4114800"/>
            <a:ext cx="2619375" cy="1284288"/>
            <a:chOff x="1104" y="2400"/>
            <a:chExt cx="1650" cy="809"/>
          </a:xfrm>
        </p:grpSpPr>
        <p:grpSp>
          <p:nvGrpSpPr>
            <p:cNvPr id="12349" name="Group 603"/>
            <p:cNvGrpSpPr>
              <a:grpSpLocks/>
            </p:cNvGrpSpPr>
            <p:nvPr/>
          </p:nvGrpSpPr>
          <p:grpSpPr bwMode="auto">
            <a:xfrm>
              <a:off x="2064" y="2400"/>
              <a:ext cx="690" cy="768"/>
              <a:chOff x="2160" y="2160"/>
              <a:chExt cx="930" cy="1056"/>
            </a:xfrm>
          </p:grpSpPr>
          <p:grpSp>
            <p:nvGrpSpPr>
              <p:cNvPr id="12353" name="Group 604"/>
              <p:cNvGrpSpPr>
                <a:grpSpLocks/>
              </p:cNvGrpSpPr>
              <p:nvPr/>
            </p:nvGrpSpPr>
            <p:grpSpPr bwMode="auto">
              <a:xfrm rot="-1131">
                <a:off x="2215" y="3008"/>
                <a:ext cx="193" cy="208"/>
                <a:chOff x="3973" y="2756"/>
                <a:chExt cx="148" cy="164"/>
              </a:xfrm>
            </p:grpSpPr>
            <p:grpSp>
              <p:nvGrpSpPr>
                <p:cNvPr id="12435" name="Group 605"/>
                <p:cNvGrpSpPr>
                  <a:grpSpLocks/>
                </p:cNvGrpSpPr>
                <p:nvPr/>
              </p:nvGrpSpPr>
              <p:grpSpPr bwMode="auto">
                <a:xfrm>
                  <a:off x="3973" y="2756"/>
                  <a:ext cx="148" cy="164"/>
                  <a:chOff x="3973" y="2756"/>
                  <a:chExt cx="148" cy="164"/>
                </a:xfrm>
              </p:grpSpPr>
              <p:grpSp>
                <p:nvGrpSpPr>
                  <p:cNvPr id="12439" name="Group 606"/>
                  <p:cNvGrpSpPr>
                    <a:grpSpLocks/>
                  </p:cNvGrpSpPr>
                  <p:nvPr/>
                </p:nvGrpSpPr>
                <p:grpSpPr bwMode="auto">
                  <a:xfrm>
                    <a:off x="3973" y="2756"/>
                    <a:ext cx="148" cy="164"/>
                    <a:chOff x="3973" y="2756"/>
                    <a:chExt cx="148" cy="164"/>
                  </a:xfrm>
                </p:grpSpPr>
                <p:sp>
                  <p:nvSpPr>
                    <p:cNvPr id="12443" name="Oval 60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73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2444" name="Oval 60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73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2440" name="Group 609"/>
                  <p:cNvGrpSpPr>
                    <a:grpSpLocks/>
                  </p:cNvGrpSpPr>
                  <p:nvPr/>
                </p:nvGrpSpPr>
                <p:grpSpPr bwMode="auto">
                  <a:xfrm>
                    <a:off x="3985" y="2770"/>
                    <a:ext cx="123" cy="136"/>
                    <a:chOff x="3985" y="2770"/>
                    <a:chExt cx="123" cy="136"/>
                  </a:xfrm>
                </p:grpSpPr>
                <p:sp>
                  <p:nvSpPr>
                    <p:cNvPr id="12441" name="Oval 61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2442" name="Oval 61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12436" name="Group 612"/>
                <p:cNvGrpSpPr>
                  <a:grpSpLocks/>
                </p:cNvGrpSpPr>
                <p:nvPr/>
              </p:nvGrpSpPr>
              <p:grpSpPr bwMode="auto">
                <a:xfrm>
                  <a:off x="3985" y="2770"/>
                  <a:ext cx="123" cy="136"/>
                  <a:chOff x="3985" y="2770"/>
                  <a:chExt cx="123" cy="136"/>
                </a:xfrm>
              </p:grpSpPr>
              <p:sp>
                <p:nvSpPr>
                  <p:cNvPr id="12437" name="Freeform 613"/>
                  <p:cNvSpPr>
                    <a:spLocks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59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59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59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59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438" name="Freeform 614"/>
                  <p:cNvSpPr>
                    <a:spLocks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59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59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59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59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12354" name="Group 615"/>
              <p:cNvGrpSpPr>
                <a:grpSpLocks/>
              </p:cNvGrpSpPr>
              <p:nvPr/>
            </p:nvGrpSpPr>
            <p:grpSpPr bwMode="auto">
              <a:xfrm rot="-1131">
                <a:off x="2746" y="3008"/>
                <a:ext cx="194" cy="208"/>
                <a:chOff x="4381" y="2756"/>
                <a:chExt cx="148" cy="164"/>
              </a:xfrm>
            </p:grpSpPr>
            <p:grpSp>
              <p:nvGrpSpPr>
                <p:cNvPr id="12425" name="Group 616"/>
                <p:cNvGrpSpPr>
                  <a:grpSpLocks/>
                </p:cNvGrpSpPr>
                <p:nvPr/>
              </p:nvGrpSpPr>
              <p:grpSpPr bwMode="auto">
                <a:xfrm>
                  <a:off x="4381" y="2756"/>
                  <a:ext cx="148" cy="164"/>
                  <a:chOff x="4381" y="2756"/>
                  <a:chExt cx="148" cy="164"/>
                </a:xfrm>
              </p:grpSpPr>
              <p:grpSp>
                <p:nvGrpSpPr>
                  <p:cNvPr id="12429" name="Group 617"/>
                  <p:cNvGrpSpPr>
                    <a:grpSpLocks/>
                  </p:cNvGrpSpPr>
                  <p:nvPr/>
                </p:nvGrpSpPr>
                <p:grpSpPr bwMode="auto">
                  <a:xfrm>
                    <a:off x="4381" y="2756"/>
                    <a:ext cx="148" cy="164"/>
                    <a:chOff x="4381" y="2756"/>
                    <a:chExt cx="148" cy="164"/>
                  </a:xfrm>
                </p:grpSpPr>
                <p:sp>
                  <p:nvSpPr>
                    <p:cNvPr id="12433" name="Oval 61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2434" name="Oval 61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2430" name="Group 620"/>
                  <p:cNvGrpSpPr>
                    <a:grpSpLocks/>
                  </p:cNvGrpSpPr>
                  <p:nvPr/>
                </p:nvGrpSpPr>
                <p:grpSpPr bwMode="auto">
                  <a:xfrm>
                    <a:off x="4393" y="2770"/>
                    <a:ext cx="123" cy="136"/>
                    <a:chOff x="4393" y="2770"/>
                    <a:chExt cx="123" cy="136"/>
                  </a:xfrm>
                </p:grpSpPr>
                <p:sp>
                  <p:nvSpPr>
                    <p:cNvPr id="12431" name="Oval 62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2432" name="Oval 62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12426" name="Group 623"/>
                <p:cNvGrpSpPr>
                  <a:grpSpLocks/>
                </p:cNvGrpSpPr>
                <p:nvPr/>
              </p:nvGrpSpPr>
              <p:grpSpPr bwMode="auto">
                <a:xfrm>
                  <a:off x="4393" y="2770"/>
                  <a:ext cx="123" cy="136"/>
                  <a:chOff x="4393" y="2770"/>
                  <a:chExt cx="123" cy="136"/>
                </a:xfrm>
              </p:grpSpPr>
              <p:sp>
                <p:nvSpPr>
                  <p:cNvPr id="12427" name="Freeform 624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428" name="Freeform 625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12355" name="Group 626"/>
              <p:cNvGrpSpPr>
                <a:grpSpLocks/>
              </p:cNvGrpSpPr>
              <p:nvPr/>
            </p:nvGrpSpPr>
            <p:grpSpPr bwMode="auto">
              <a:xfrm rot="-1131">
                <a:off x="2215" y="3008"/>
                <a:ext cx="193" cy="208"/>
                <a:chOff x="3973" y="2756"/>
                <a:chExt cx="148" cy="164"/>
              </a:xfrm>
            </p:grpSpPr>
            <p:grpSp>
              <p:nvGrpSpPr>
                <p:cNvPr id="12419" name="Group 627"/>
                <p:cNvGrpSpPr>
                  <a:grpSpLocks/>
                </p:cNvGrpSpPr>
                <p:nvPr/>
              </p:nvGrpSpPr>
              <p:grpSpPr bwMode="auto">
                <a:xfrm>
                  <a:off x="3973" y="2756"/>
                  <a:ext cx="148" cy="164"/>
                  <a:chOff x="3973" y="2756"/>
                  <a:chExt cx="148" cy="164"/>
                </a:xfrm>
              </p:grpSpPr>
              <p:sp>
                <p:nvSpPr>
                  <p:cNvPr id="12423" name="Oval 628"/>
                  <p:cNvSpPr>
                    <a:spLocks noChangeArrowheads="1"/>
                  </p:cNvSpPr>
                  <p:nvPr/>
                </p:nvSpPr>
                <p:spPr bwMode="auto">
                  <a:xfrm>
                    <a:off x="3973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424" name="Oval 629"/>
                  <p:cNvSpPr>
                    <a:spLocks noChangeArrowheads="1"/>
                  </p:cNvSpPr>
                  <p:nvPr/>
                </p:nvSpPr>
                <p:spPr bwMode="auto">
                  <a:xfrm>
                    <a:off x="3973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2420" name="Group 630"/>
                <p:cNvGrpSpPr>
                  <a:grpSpLocks/>
                </p:cNvGrpSpPr>
                <p:nvPr/>
              </p:nvGrpSpPr>
              <p:grpSpPr bwMode="auto">
                <a:xfrm>
                  <a:off x="3985" y="2770"/>
                  <a:ext cx="123" cy="136"/>
                  <a:chOff x="3985" y="2770"/>
                  <a:chExt cx="123" cy="136"/>
                </a:xfrm>
              </p:grpSpPr>
              <p:sp>
                <p:nvSpPr>
                  <p:cNvPr id="12421" name="Oval 631"/>
                  <p:cNvSpPr>
                    <a:spLocks noChangeArrowheads="1"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422" name="Oval 632"/>
                  <p:cNvSpPr>
                    <a:spLocks noChangeArrowheads="1"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12356" name="Group 633"/>
              <p:cNvGrpSpPr>
                <a:grpSpLocks/>
              </p:cNvGrpSpPr>
              <p:nvPr/>
            </p:nvGrpSpPr>
            <p:grpSpPr bwMode="auto">
              <a:xfrm rot="-1131">
                <a:off x="2231" y="3026"/>
                <a:ext cx="159" cy="172"/>
                <a:chOff x="3985" y="2770"/>
                <a:chExt cx="123" cy="136"/>
              </a:xfrm>
            </p:grpSpPr>
            <p:sp>
              <p:nvSpPr>
                <p:cNvPr id="12417" name="Freeform 634"/>
                <p:cNvSpPr>
                  <a:spLocks/>
                </p:cNvSpPr>
                <p:nvPr/>
              </p:nvSpPr>
              <p:spPr bwMode="auto">
                <a:xfrm>
                  <a:off x="3985" y="2770"/>
                  <a:ext cx="123" cy="136"/>
                </a:xfrm>
                <a:custGeom>
                  <a:avLst/>
                  <a:gdLst>
                    <a:gd name="T0" fmla="*/ 123 w 123"/>
                    <a:gd name="T1" fmla="*/ 68 h 136"/>
                    <a:gd name="T2" fmla="*/ 72 w 123"/>
                    <a:gd name="T3" fmla="*/ 66 h 136"/>
                    <a:gd name="T4" fmla="*/ 118 w 123"/>
                    <a:gd name="T5" fmla="*/ 42 h 136"/>
                    <a:gd name="T6" fmla="*/ 71 w 123"/>
                    <a:gd name="T7" fmla="*/ 62 h 136"/>
                    <a:gd name="T8" fmla="*/ 105 w 123"/>
                    <a:gd name="T9" fmla="*/ 20 h 136"/>
                    <a:gd name="T10" fmla="*/ 68 w 123"/>
                    <a:gd name="T11" fmla="*/ 58 h 136"/>
                    <a:gd name="T12" fmla="*/ 85 w 123"/>
                    <a:gd name="T13" fmla="*/ 5 h 136"/>
                    <a:gd name="T14" fmla="*/ 64 w 123"/>
                    <a:gd name="T15" fmla="*/ 56 h 136"/>
                    <a:gd name="T16" fmla="*/ 62 w 123"/>
                    <a:gd name="T17" fmla="*/ 0 h 136"/>
                    <a:gd name="T18" fmla="*/ 59 w 123"/>
                    <a:gd name="T19" fmla="*/ 56 h 136"/>
                    <a:gd name="T20" fmla="*/ 38 w 123"/>
                    <a:gd name="T21" fmla="*/ 5 h 136"/>
                    <a:gd name="T22" fmla="*/ 56 w 123"/>
                    <a:gd name="T23" fmla="*/ 58 h 136"/>
                    <a:gd name="T24" fmla="*/ 18 w 123"/>
                    <a:gd name="T25" fmla="*/ 20 h 136"/>
                    <a:gd name="T26" fmla="*/ 53 w 123"/>
                    <a:gd name="T27" fmla="*/ 62 h 136"/>
                    <a:gd name="T28" fmla="*/ 5 w 123"/>
                    <a:gd name="T29" fmla="*/ 42 h 136"/>
                    <a:gd name="T30" fmla="*/ 51 w 123"/>
                    <a:gd name="T31" fmla="*/ 66 h 136"/>
                    <a:gd name="T32" fmla="*/ 0 w 123"/>
                    <a:gd name="T33" fmla="*/ 68 h 136"/>
                    <a:gd name="T34" fmla="*/ 51 w 123"/>
                    <a:gd name="T35" fmla="*/ 71 h 136"/>
                    <a:gd name="T36" fmla="*/ 5 w 123"/>
                    <a:gd name="T37" fmla="*/ 94 h 136"/>
                    <a:gd name="T38" fmla="*/ 53 w 123"/>
                    <a:gd name="T39" fmla="*/ 75 h 136"/>
                    <a:gd name="T40" fmla="*/ 18 w 123"/>
                    <a:gd name="T41" fmla="*/ 116 h 136"/>
                    <a:gd name="T42" fmla="*/ 56 w 123"/>
                    <a:gd name="T43" fmla="*/ 78 h 136"/>
                    <a:gd name="T44" fmla="*/ 38 w 123"/>
                    <a:gd name="T45" fmla="*/ 131 h 136"/>
                    <a:gd name="T46" fmla="*/ 59 w 123"/>
                    <a:gd name="T47" fmla="*/ 80 h 136"/>
                    <a:gd name="T48" fmla="*/ 62 w 123"/>
                    <a:gd name="T49" fmla="*/ 136 h 136"/>
                    <a:gd name="T50" fmla="*/ 64 w 123"/>
                    <a:gd name="T51" fmla="*/ 80 h 136"/>
                    <a:gd name="T52" fmla="*/ 85 w 123"/>
                    <a:gd name="T53" fmla="*/ 131 h 136"/>
                    <a:gd name="T54" fmla="*/ 68 w 123"/>
                    <a:gd name="T55" fmla="*/ 78 h 136"/>
                    <a:gd name="T56" fmla="*/ 105 w 123"/>
                    <a:gd name="T57" fmla="*/ 116 h 136"/>
                    <a:gd name="T58" fmla="*/ 71 w 123"/>
                    <a:gd name="T59" fmla="*/ 75 h 136"/>
                    <a:gd name="T60" fmla="*/ 118 w 123"/>
                    <a:gd name="T61" fmla="*/ 94 h 136"/>
                    <a:gd name="T62" fmla="*/ 72 w 123"/>
                    <a:gd name="T63" fmla="*/ 71 h 136"/>
                    <a:gd name="T64" fmla="*/ 123 w 123"/>
                    <a:gd name="T65" fmla="*/ 68 h 1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123"/>
                    <a:gd name="T100" fmla="*/ 0 h 136"/>
                    <a:gd name="T101" fmla="*/ 123 w 123"/>
                    <a:gd name="T102" fmla="*/ 136 h 1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123" h="136">
                      <a:moveTo>
                        <a:pt x="123" y="68"/>
                      </a:moveTo>
                      <a:lnTo>
                        <a:pt x="72" y="66"/>
                      </a:lnTo>
                      <a:lnTo>
                        <a:pt x="118" y="42"/>
                      </a:lnTo>
                      <a:lnTo>
                        <a:pt x="71" y="62"/>
                      </a:lnTo>
                      <a:lnTo>
                        <a:pt x="105" y="20"/>
                      </a:lnTo>
                      <a:lnTo>
                        <a:pt x="68" y="58"/>
                      </a:lnTo>
                      <a:lnTo>
                        <a:pt x="85" y="5"/>
                      </a:lnTo>
                      <a:lnTo>
                        <a:pt x="64" y="56"/>
                      </a:lnTo>
                      <a:lnTo>
                        <a:pt x="62" y="0"/>
                      </a:lnTo>
                      <a:lnTo>
                        <a:pt x="59" y="56"/>
                      </a:lnTo>
                      <a:lnTo>
                        <a:pt x="38" y="5"/>
                      </a:lnTo>
                      <a:lnTo>
                        <a:pt x="56" y="58"/>
                      </a:lnTo>
                      <a:lnTo>
                        <a:pt x="18" y="20"/>
                      </a:lnTo>
                      <a:lnTo>
                        <a:pt x="53" y="62"/>
                      </a:lnTo>
                      <a:lnTo>
                        <a:pt x="5" y="42"/>
                      </a:lnTo>
                      <a:lnTo>
                        <a:pt x="51" y="66"/>
                      </a:lnTo>
                      <a:lnTo>
                        <a:pt x="0" y="68"/>
                      </a:lnTo>
                      <a:lnTo>
                        <a:pt x="51" y="71"/>
                      </a:lnTo>
                      <a:lnTo>
                        <a:pt x="5" y="94"/>
                      </a:lnTo>
                      <a:lnTo>
                        <a:pt x="53" y="75"/>
                      </a:lnTo>
                      <a:lnTo>
                        <a:pt x="18" y="116"/>
                      </a:lnTo>
                      <a:lnTo>
                        <a:pt x="56" y="78"/>
                      </a:lnTo>
                      <a:lnTo>
                        <a:pt x="38" y="131"/>
                      </a:lnTo>
                      <a:lnTo>
                        <a:pt x="59" y="80"/>
                      </a:lnTo>
                      <a:lnTo>
                        <a:pt x="62" y="136"/>
                      </a:lnTo>
                      <a:lnTo>
                        <a:pt x="64" y="80"/>
                      </a:lnTo>
                      <a:lnTo>
                        <a:pt x="85" y="131"/>
                      </a:lnTo>
                      <a:lnTo>
                        <a:pt x="68" y="78"/>
                      </a:lnTo>
                      <a:lnTo>
                        <a:pt x="105" y="116"/>
                      </a:lnTo>
                      <a:lnTo>
                        <a:pt x="71" y="75"/>
                      </a:lnTo>
                      <a:lnTo>
                        <a:pt x="118" y="94"/>
                      </a:lnTo>
                      <a:lnTo>
                        <a:pt x="72" y="71"/>
                      </a:lnTo>
                      <a:lnTo>
                        <a:pt x="123" y="68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418" name="Freeform 635"/>
                <p:cNvSpPr>
                  <a:spLocks/>
                </p:cNvSpPr>
                <p:nvPr/>
              </p:nvSpPr>
              <p:spPr bwMode="auto">
                <a:xfrm>
                  <a:off x="3985" y="2770"/>
                  <a:ext cx="123" cy="136"/>
                </a:xfrm>
                <a:custGeom>
                  <a:avLst/>
                  <a:gdLst>
                    <a:gd name="T0" fmla="*/ 123 w 123"/>
                    <a:gd name="T1" fmla="*/ 68 h 136"/>
                    <a:gd name="T2" fmla="*/ 72 w 123"/>
                    <a:gd name="T3" fmla="*/ 66 h 136"/>
                    <a:gd name="T4" fmla="*/ 118 w 123"/>
                    <a:gd name="T5" fmla="*/ 42 h 136"/>
                    <a:gd name="T6" fmla="*/ 71 w 123"/>
                    <a:gd name="T7" fmla="*/ 62 h 136"/>
                    <a:gd name="T8" fmla="*/ 105 w 123"/>
                    <a:gd name="T9" fmla="*/ 20 h 136"/>
                    <a:gd name="T10" fmla="*/ 68 w 123"/>
                    <a:gd name="T11" fmla="*/ 58 h 136"/>
                    <a:gd name="T12" fmla="*/ 85 w 123"/>
                    <a:gd name="T13" fmla="*/ 5 h 136"/>
                    <a:gd name="T14" fmla="*/ 64 w 123"/>
                    <a:gd name="T15" fmla="*/ 56 h 136"/>
                    <a:gd name="T16" fmla="*/ 62 w 123"/>
                    <a:gd name="T17" fmla="*/ 0 h 136"/>
                    <a:gd name="T18" fmla="*/ 59 w 123"/>
                    <a:gd name="T19" fmla="*/ 56 h 136"/>
                    <a:gd name="T20" fmla="*/ 38 w 123"/>
                    <a:gd name="T21" fmla="*/ 5 h 136"/>
                    <a:gd name="T22" fmla="*/ 56 w 123"/>
                    <a:gd name="T23" fmla="*/ 58 h 136"/>
                    <a:gd name="T24" fmla="*/ 18 w 123"/>
                    <a:gd name="T25" fmla="*/ 20 h 136"/>
                    <a:gd name="T26" fmla="*/ 53 w 123"/>
                    <a:gd name="T27" fmla="*/ 62 h 136"/>
                    <a:gd name="T28" fmla="*/ 5 w 123"/>
                    <a:gd name="T29" fmla="*/ 42 h 136"/>
                    <a:gd name="T30" fmla="*/ 51 w 123"/>
                    <a:gd name="T31" fmla="*/ 66 h 136"/>
                    <a:gd name="T32" fmla="*/ 0 w 123"/>
                    <a:gd name="T33" fmla="*/ 68 h 136"/>
                    <a:gd name="T34" fmla="*/ 51 w 123"/>
                    <a:gd name="T35" fmla="*/ 71 h 136"/>
                    <a:gd name="T36" fmla="*/ 5 w 123"/>
                    <a:gd name="T37" fmla="*/ 94 h 136"/>
                    <a:gd name="T38" fmla="*/ 53 w 123"/>
                    <a:gd name="T39" fmla="*/ 75 h 136"/>
                    <a:gd name="T40" fmla="*/ 18 w 123"/>
                    <a:gd name="T41" fmla="*/ 116 h 136"/>
                    <a:gd name="T42" fmla="*/ 56 w 123"/>
                    <a:gd name="T43" fmla="*/ 78 h 136"/>
                    <a:gd name="T44" fmla="*/ 38 w 123"/>
                    <a:gd name="T45" fmla="*/ 131 h 136"/>
                    <a:gd name="T46" fmla="*/ 59 w 123"/>
                    <a:gd name="T47" fmla="*/ 80 h 136"/>
                    <a:gd name="T48" fmla="*/ 62 w 123"/>
                    <a:gd name="T49" fmla="*/ 136 h 136"/>
                    <a:gd name="T50" fmla="*/ 64 w 123"/>
                    <a:gd name="T51" fmla="*/ 80 h 136"/>
                    <a:gd name="T52" fmla="*/ 85 w 123"/>
                    <a:gd name="T53" fmla="*/ 131 h 136"/>
                    <a:gd name="T54" fmla="*/ 68 w 123"/>
                    <a:gd name="T55" fmla="*/ 78 h 136"/>
                    <a:gd name="T56" fmla="*/ 105 w 123"/>
                    <a:gd name="T57" fmla="*/ 116 h 136"/>
                    <a:gd name="T58" fmla="*/ 71 w 123"/>
                    <a:gd name="T59" fmla="*/ 75 h 136"/>
                    <a:gd name="T60" fmla="*/ 118 w 123"/>
                    <a:gd name="T61" fmla="*/ 94 h 136"/>
                    <a:gd name="T62" fmla="*/ 72 w 123"/>
                    <a:gd name="T63" fmla="*/ 71 h 136"/>
                    <a:gd name="T64" fmla="*/ 123 w 123"/>
                    <a:gd name="T65" fmla="*/ 68 h 1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123"/>
                    <a:gd name="T100" fmla="*/ 0 h 136"/>
                    <a:gd name="T101" fmla="*/ 123 w 123"/>
                    <a:gd name="T102" fmla="*/ 136 h 1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123" h="136">
                      <a:moveTo>
                        <a:pt x="123" y="68"/>
                      </a:moveTo>
                      <a:lnTo>
                        <a:pt x="72" y="66"/>
                      </a:lnTo>
                      <a:lnTo>
                        <a:pt x="118" y="42"/>
                      </a:lnTo>
                      <a:lnTo>
                        <a:pt x="71" y="62"/>
                      </a:lnTo>
                      <a:lnTo>
                        <a:pt x="105" y="20"/>
                      </a:lnTo>
                      <a:lnTo>
                        <a:pt x="68" y="58"/>
                      </a:lnTo>
                      <a:lnTo>
                        <a:pt x="85" y="5"/>
                      </a:lnTo>
                      <a:lnTo>
                        <a:pt x="64" y="56"/>
                      </a:lnTo>
                      <a:lnTo>
                        <a:pt x="62" y="0"/>
                      </a:lnTo>
                      <a:lnTo>
                        <a:pt x="59" y="56"/>
                      </a:lnTo>
                      <a:lnTo>
                        <a:pt x="38" y="5"/>
                      </a:lnTo>
                      <a:lnTo>
                        <a:pt x="56" y="58"/>
                      </a:lnTo>
                      <a:lnTo>
                        <a:pt x="18" y="20"/>
                      </a:lnTo>
                      <a:lnTo>
                        <a:pt x="53" y="62"/>
                      </a:lnTo>
                      <a:lnTo>
                        <a:pt x="5" y="42"/>
                      </a:lnTo>
                      <a:lnTo>
                        <a:pt x="51" y="66"/>
                      </a:lnTo>
                      <a:lnTo>
                        <a:pt x="0" y="68"/>
                      </a:lnTo>
                      <a:lnTo>
                        <a:pt x="51" y="71"/>
                      </a:lnTo>
                      <a:lnTo>
                        <a:pt x="5" y="94"/>
                      </a:lnTo>
                      <a:lnTo>
                        <a:pt x="53" y="75"/>
                      </a:lnTo>
                      <a:lnTo>
                        <a:pt x="18" y="116"/>
                      </a:lnTo>
                      <a:lnTo>
                        <a:pt x="56" y="78"/>
                      </a:lnTo>
                      <a:lnTo>
                        <a:pt x="38" y="131"/>
                      </a:lnTo>
                      <a:lnTo>
                        <a:pt x="59" y="80"/>
                      </a:lnTo>
                      <a:lnTo>
                        <a:pt x="62" y="136"/>
                      </a:lnTo>
                      <a:lnTo>
                        <a:pt x="64" y="80"/>
                      </a:lnTo>
                      <a:lnTo>
                        <a:pt x="85" y="131"/>
                      </a:lnTo>
                      <a:lnTo>
                        <a:pt x="68" y="78"/>
                      </a:lnTo>
                      <a:lnTo>
                        <a:pt x="105" y="116"/>
                      </a:lnTo>
                      <a:lnTo>
                        <a:pt x="71" y="75"/>
                      </a:lnTo>
                      <a:lnTo>
                        <a:pt x="118" y="94"/>
                      </a:lnTo>
                      <a:lnTo>
                        <a:pt x="72" y="71"/>
                      </a:lnTo>
                      <a:lnTo>
                        <a:pt x="123" y="68"/>
                      </a:lnTo>
                      <a:close/>
                    </a:path>
                  </a:pathLst>
                </a:cu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357" name="Group 636"/>
              <p:cNvGrpSpPr>
                <a:grpSpLocks/>
              </p:cNvGrpSpPr>
              <p:nvPr/>
            </p:nvGrpSpPr>
            <p:grpSpPr bwMode="auto">
              <a:xfrm rot="-1131">
                <a:off x="2215" y="3008"/>
                <a:ext cx="193" cy="208"/>
                <a:chOff x="3973" y="2756"/>
                <a:chExt cx="148" cy="164"/>
              </a:xfrm>
            </p:grpSpPr>
            <p:sp>
              <p:nvSpPr>
                <p:cNvPr id="12415" name="Oval 637"/>
                <p:cNvSpPr>
                  <a:spLocks noChangeArrowheads="1"/>
                </p:cNvSpPr>
                <p:nvPr/>
              </p:nvSpPr>
              <p:spPr bwMode="auto">
                <a:xfrm>
                  <a:off x="3973" y="2756"/>
                  <a:ext cx="148" cy="164"/>
                </a:xfrm>
                <a:prstGeom prst="ellipse">
                  <a:avLst/>
                </a:prstGeom>
                <a:solidFill>
                  <a:srgbClr val="CC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416" name="Oval 638"/>
                <p:cNvSpPr>
                  <a:spLocks noChangeArrowheads="1"/>
                </p:cNvSpPr>
                <p:nvPr/>
              </p:nvSpPr>
              <p:spPr bwMode="auto">
                <a:xfrm>
                  <a:off x="3973" y="2756"/>
                  <a:ext cx="148" cy="164"/>
                </a:xfrm>
                <a:prstGeom prst="ellipse">
                  <a:avLst/>
                </a:pr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358" name="Group 639"/>
              <p:cNvGrpSpPr>
                <a:grpSpLocks/>
              </p:cNvGrpSpPr>
              <p:nvPr/>
            </p:nvGrpSpPr>
            <p:grpSpPr bwMode="auto">
              <a:xfrm rot="-1131">
                <a:off x="2231" y="3026"/>
                <a:ext cx="159" cy="172"/>
                <a:chOff x="3985" y="2770"/>
                <a:chExt cx="123" cy="136"/>
              </a:xfrm>
            </p:grpSpPr>
            <p:sp>
              <p:nvSpPr>
                <p:cNvPr id="12413" name="Oval 640"/>
                <p:cNvSpPr>
                  <a:spLocks noChangeArrowheads="1"/>
                </p:cNvSpPr>
                <p:nvPr/>
              </p:nvSpPr>
              <p:spPr bwMode="auto">
                <a:xfrm>
                  <a:off x="3985" y="2770"/>
                  <a:ext cx="123" cy="136"/>
                </a:xfrm>
                <a:prstGeom prst="ellipse">
                  <a:avLst/>
                </a:prstGeom>
                <a:solidFill>
                  <a:srgbClr val="FFFFFF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414" name="Oval 641"/>
                <p:cNvSpPr>
                  <a:spLocks noChangeArrowheads="1"/>
                </p:cNvSpPr>
                <p:nvPr/>
              </p:nvSpPr>
              <p:spPr bwMode="auto">
                <a:xfrm>
                  <a:off x="3985" y="2770"/>
                  <a:ext cx="123" cy="136"/>
                </a:xfrm>
                <a:prstGeom prst="ellipse">
                  <a:avLst/>
                </a:pr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359" name="Group 642"/>
              <p:cNvGrpSpPr>
                <a:grpSpLocks/>
              </p:cNvGrpSpPr>
              <p:nvPr/>
            </p:nvGrpSpPr>
            <p:grpSpPr bwMode="auto">
              <a:xfrm rot="-1131">
                <a:off x="2215" y="3008"/>
                <a:ext cx="193" cy="208"/>
                <a:chOff x="3973" y="2756"/>
                <a:chExt cx="148" cy="164"/>
              </a:xfrm>
            </p:grpSpPr>
            <p:sp>
              <p:nvSpPr>
                <p:cNvPr id="12411" name="Oval 643"/>
                <p:cNvSpPr>
                  <a:spLocks noChangeArrowheads="1"/>
                </p:cNvSpPr>
                <p:nvPr/>
              </p:nvSpPr>
              <p:spPr bwMode="auto">
                <a:xfrm>
                  <a:off x="3973" y="2756"/>
                  <a:ext cx="148" cy="164"/>
                </a:xfrm>
                <a:prstGeom prst="ellipse">
                  <a:avLst/>
                </a:prstGeom>
                <a:solidFill>
                  <a:srgbClr val="CC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412" name="Oval 644"/>
                <p:cNvSpPr>
                  <a:spLocks noChangeArrowheads="1"/>
                </p:cNvSpPr>
                <p:nvPr/>
              </p:nvSpPr>
              <p:spPr bwMode="auto">
                <a:xfrm>
                  <a:off x="3973" y="2756"/>
                  <a:ext cx="148" cy="164"/>
                </a:xfrm>
                <a:prstGeom prst="ellipse">
                  <a:avLst/>
                </a:pr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360" name="Group 645"/>
              <p:cNvGrpSpPr>
                <a:grpSpLocks/>
              </p:cNvGrpSpPr>
              <p:nvPr/>
            </p:nvGrpSpPr>
            <p:grpSpPr bwMode="auto">
              <a:xfrm rot="-1131">
                <a:off x="2231" y="3026"/>
                <a:ext cx="159" cy="172"/>
                <a:chOff x="3985" y="2770"/>
                <a:chExt cx="123" cy="136"/>
              </a:xfrm>
            </p:grpSpPr>
            <p:sp>
              <p:nvSpPr>
                <p:cNvPr id="12409" name="Oval 646"/>
                <p:cNvSpPr>
                  <a:spLocks noChangeArrowheads="1"/>
                </p:cNvSpPr>
                <p:nvPr/>
              </p:nvSpPr>
              <p:spPr bwMode="auto">
                <a:xfrm>
                  <a:off x="3985" y="2770"/>
                  <a:ext cx="123" cy="136"/>
                </a:xfrm>
                <a:prstGeom prst="ellipse">
                  <a:avLst/>
                </a:prstGeom>
                <a:solidFill>
                  <a:srgbClr val="FFFFFF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410" name="Oval 647"/>
                <p:cNvSpPr>
                  <a:spLocks noChangeArrowheads="1"/>
                </p:cNvSpPr>
                <p:nvPr/>
              </p:nvSpPr>
              <p:spPr bwMode="auto">
                <a:xfrm>
                  <a:off x="3985" y="2770"/>
                  <a:ext cx="123" cy="136"/>
                </a:xfrm>
                <a:prstGeom prst="ellipse">
                  <a:avLst/>
                </a:pr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361" name="Group 648"/>
              <p:cNvGrpSpPr>
                <a:grpSpLocks/>
              </p:cNvGrpSpPr>
              <p:nvPr/>
            </p:nvGrpSpPr>
            <p:grpSpPr bwMode="auto">
              <a:xfrm rot="-1131">
                <a:off x="2231" y="3026"/>
                <a:ext cx="159" cy="172"/>
                <a:chOff x="3985" y="2770"/>
                <a:chExt cx="123" cy="136"/>
              </a:xfrm>
            </p:grpSpPr>
            <p:sp>
              <p:nvSpPr>
                <p:cNvPr id="12407" name="Freeform 649"/>
                <p:cNvSpPr>
                  <a:spLocks/>
                </p:cNvSpPr>
                <p:nvPr/>
              </p:nvSpPr>
              <p:spPr bwMode="auto">
                <a:xfrm>
                  <a:off x="3985" y="2770"/>
                  <a:ext cx="123" cy="136"/>
                </a:xfrm>
                <a:custGeom>
                  <a:avLst/>
                  <a:gdLst>
                    <a:gd name="T0" fmla="*/ 123 w 123"/>
                    <a:gd name="T1" fmla="*/ 68 h 136"/>
                    <a:gd name="T2" fmla="*/ 72 w 123"/>
                    <a:gd name="T3" fmla="*/ 66 h 136"/>
                    <a:gd name="T4" fmla="*/ 118 w 123"/>
                    <a:gd name="T5" fmla="*/ 42 h 136"/>
                    <a:gd name="T6" fmla="*/ 71 w 123"/>
                    <a:gd name="T7" fmla="*/ 62 h 136"/>
                    <a:gd name="T8" fmla="*/ 105 w 123"/>
                    <a:gd name="T9" fmla="*/ 20 h 136"/>
                    <a:gd name="T10" fmla="*/ 68 w 123"/>
                    <a:gd name="T11" fmla="*/ 58 h 136"/>
                    <a:gd name="T12" fmla="*/ 85 w 123"/>
                    <a:gd name="T13" fmla="*/ 5 h 136"/>
                    <a:gd name="T14" fmla="*/ 64 w 123"/>
                    <a:gd name="T15" fmla="*/ 56 h 136"/>
                    <a:gd name="T16" fmla="*/ 62 w 123"/>
                    <a:gd name="T17" fmla="*/ 0 h 136"/>
                    <a:gd name="T18" fmla="*/ 59 w 123"/>
                    <a:gd name="T19" fmla="*/ 56 h 136"/>
                    <a:gd name="T20" fmla="*/ 38 w 123"/>
                    <a:gd name="T21" fmla="*/ 5 h 136"/>
                    <a:gd name="T22" fmla="*/ 56 w 123"/>
                    <a:gd name="T23" fmla="*/ 58 h 136"/>
                    <a:gd name="T24" fmla="*/ 18 w 123"/>
                    <a:gd name="T25" fmla="*/ 20 h 136"/>
                    <a:gd name="T26" fmla="*/ 53 w 123"/>
                    <a:gd name="T27" fmla="*/ 62 h 136"/>
                    <a:gd name="T28" fmla="*/ 5 w 123"/>
                    <a:gd name="T29" fmla="*/ 42 h 136"/>
                    <a:gd name="T30" fmla="*/ 51 w 123"/>
                    <a:gd name="T31" fmla="*/ 66 h 136"/>
                    <a:gd name="T32" fmla="*/ 0 w 123"/>
                    <a:gd name="T33" fmla="*/ 68 h 136"/>
                    <a:gd name="T34" fmla="*/ 51 w 123"/>
                    <a:gd name="T35" fmla="*/ 71 h 136"/>
                    <a:gd name="T36" fmla="*/ 5 w 123"/>
                    <a:gd name="T37" fmla="*/ 94 h 136"/>
                    <a:gd name="T38" fmla="*/ 53 w 123"/>
                    <a:gd name="T39" fmla="*/ 75 h 136"/>
                    <a:gd name="T40" fmla="*/ 18 w 123"/>
                    <a:gd name="T41" fmla="*/ 116 h 136"/>
                    <a:gd name="T42" fmla="*/ 56 w 123"/>
                    <a:gd name="T43" fmla="*/ 78 h 136"/>
                    <a:gd name="T44" fmla="*/ 38 w 123"/>
                    <a:gd name="T45" fmla="*/ 131 h 136"/>
                    <a:gd name="T46" fmla="*/ 59 w 123"/>
                    <a:gd name="T47" fmla="*/ 80 h 136"/>
                    <a:gd name="T48" fmla="*/ 62 w 123"/>
                    <a:gd name="T49" fmla="*/ 136 h 136"/>
                    <a:gd name="T50" fmla="*/ 64 w 123"/>
                    <a:gd name="T51" fmla="*/ 80 h 136"/>
                    <a:gd name="T52" fmla="*/ 85 w 123"/>
                    <a:gd name="T53" fmla="*/ 131 h 136"/>
                    <a:gd name="T54" fmla="*/ 68 w 123"/>
                    <a:gd name="T55" fmla="*/ 78 h 136"/>
                    <a:gd name="T56" fmla="*/ 105 w 123"/>
                    <a:gd name="T57" fmla="*/ 116 h 136"/>
                    <a:gd name="T58" fmla="*/ 71 w 123"/>
                    <a:gd name="T59" fmla="*/ 75 h 136"/>
                    <a:gd name="T60" fmla="*/ 118 w 123"/>
                    <a:gd name="T61" fmla="*/ 94 h 136"/>
                    <a:gd name="T62" fmla="*/ 72 w 123"/>
                    <a:gd name="T63" fmla="*/ 71 h 136"/>
                    <a:gd name="T64" fmla="*/ 123 w 123"/>
                    <a:gd name="T65" fmla="*/ 68 h 1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123"/>
                    <a:gd name="T100" fmla="*/ 0 h 136"/>
                    <a:gd name="T101" fmla="*/ 123 w 123"/>
                    <a:gd name="T102" fmla="*/ 136 h 1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123" h="136">
                      <a:moveTo>
                        <a:pt x="123" y="68"/>
                      </a:moveTo>
                      <a:lnTo>
                        <a:pt x="72" y="66"/>
                      </a:lnTo>
                      <a:lnTo>
                        <a:pt x="118" y="42"/>
                      </a:lnTo>
                      <a:lnTo>
                        <a:pt x="71" y="62"/>
                      </a:lnTo>
                      <a:lnTo>
                        <a:pt x="105" y="20"/>
                      </a:lnTo>
                      <a:lnTo>
                        <a:pt x="68" y="58"/>
                      </a:lnTo>
                      <a:lnTo>
                        <a:pt x="85" y="5"/>
                      </a:lnTo>
                      <a:lnTo>
                        <a:pt x="64" y="56"/>
                      </a:lnTo>
                      <a:lnTo>
                        <a:pt x="62" y="0"/>
                      </a:lnTo>
                      <a:lnTo>
                        <a:pt x="59" y="56"/>
                      </a:lnTo>
                      <a:lnTo>
                        <a:pt x="38" y="5"/>
                      </a:lnTo>
                      <a:lnTo>
                        <a:pt x="56" y="58"/>
                      </a:lnTo>
                      <a:lnTo>
                        <a:pt x="18" y="20"/>
                      </a:lnTo>
                      <a:lnTo>
                        <a:pt x="53" y="62"/>
                      </a:lnTo>
                      <a:lnTo>
                        <a:pt x="5" y="42"/>
                      </a:lnTo>
                      <a:lnTo>
                        <a:pt x="51" y="66"/>
                      </a:lnTo>
                      <a:lnTo>
                        <a:pt x="0" y="68"/>
                      </a:lnTo>
                      <a:lnTo>
                        <a:pt x="51" y="71"/>
                      </a:lnTo>
                      <a:lnTo>
                        <a:pt x="5" y="94"/>
                      </a:lnTo>
                      <a:lnTo>
                        <a:pt x="53" y="75"/>
                      </a:lnTo>
                      <a:lnTo>
                        <a:pt x="18" y="116"/>
                      </a:lnTo>
                      <a:lnTo>
                        <a:pt x="56" y="78"/>
                      </a:lnTo>
                      <a:lnTo>
                        <a:pt x="38" y="131"/>
                      </a:lnTo>
                      <a:lnTo>
                        <a:pt x="59" y="80"/>
                      </a:lnTo>
                      <a:lnTo>
                        <a:pt x="62" y="136"/>
                      </a:lnTo>
                      <a:lnTo>
                        <a:pt x="64" y="80"/>
                      </a:lnTo>
                      <a:lnTo>
                        <a:pt x="85" y="131"/>
                      </a:lnTo>
                      <a:lnTo>
                        <a:pt x="68" y="78"/>
                      </a:lnTo>
                      <a:lnTo>
                        <a:pt x="105" y="116"/>
                      </a:lnTo>
                      <a:lnTo>
                        <a:pt x="71" y="75"/>
                      </a:lnTo>
                      <a:lnTo>
                        <a:pt x="118" y="94"/>
                      </a:lnTo>
                      <a:lnTo>
                        <a:pt x="72" y="71"/>
                      </a:lnTo>
                      <a:lnTo>
                        <a:pt x="123" y="68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408" name="Freeform 650"/>
                <p:cNvSpPr>
                  <a:spLocks/>
                </p:cNvSpPr>
                <p:nvPr/>
              </p:nvSpPr>
              <p:spPr bwMode="auto">
                <a:xfrm>
                  <a:off x="3985" y="2770"/>
                  <a:ext cx="123" cy="136"/>
                </a:xfrm>
                <a:custGeom>
                  <a:avLst/>
                  <a:gdLst>
                    <a:gd name="T0" fmla="*/ 123 w 123"/>
                    <a:gd name="T1" fmla="*/ 68 h 136"/>
                    <a:gd name="T2" fmla="*/ 72 w 123"/>
                    <a:gd name="T3" fmla="*/ 66 h 136"/>
                    <a:gd name="T4" fmla="*/ 118 w 123"/>
                    <a:gd name="T5" fmla="*/ 42 h 136"/>
                    <a:gd name="T6" fmla="*/ 71 w 123"/>
                    <a:gd name="T7" fmla="*/ 62 h 136"/>
                    <a:gd name="T8" fmla="*/ 105 w 123"/>
                    <a:gd name="T9" fmla="*/ 20 h 136"/>
                    <a:gd name="T10" fmla="*/ 68 w 123"/>
                    <a:gd name="T11" fmla="*/ 58 h 136"/>
                    <a:gd name="T12" fmla="*/ 85 w 123"/>
                    <a:gd name="T13" fmla="*/ 5 h 136"/>
                    <a:gd name="T14" fmla="*/ 64 w 123"/>
                    <a:gd name="T15" fmla="*/ 56 h 136"/>
                    <a:gd name="T16" fmla="*/ 62 w 123"/>
                    <a:gd name="T17" fmla="*/ 0 h 136"/>
                    <a:gd name="T18" fmla="*/ 59 w 123"/>
                    <a:gd name="T19" fmla="*/ 56 h 136"/>
                    <a:gd name="T20" fmla="*/ 38 w 123"/>
                    <a:gd name="T21" fmla="*/ 5 h 136"/>
                    <a:gd name="T22" fmla="*/ 56 w 123"/>
                    <a:gd name="T23" fmla="*/ 58 h 136"/>
                    <a:gd name="T24" fmla="*/ 18 w 123"/>
                    <a:gd name="T25" fmla="*/ 20 h 136"/>
                    <a:gd name="T26" fmla="*/ 53 w 123"/>
                    <a:gd name="T27" fmla="*/ 62 h 136"/>
                    <a:gd name="T28" fmla="*/ 5 w 123"/>
                    <a:gd name="T29" fmla="*/ 42 h 136"/>
                    <a:gd name="T30" fmla="*/ 51 w 123"/>
                    <a:gd name="T31" fmla="*/ 66 h 136"/>
                    <a:gd name="T32" fmla="*/ 0 w 123"/>
                    <a:gd name="T33" fmla="*/ 68 h 136"/>
                    <a:gd name="T34" fmla="*/ 51 w 123"/>
                    <a:gd name="T35" fmla="*/ 71 h 136"/>
                    <a:gd name="T36" fmla="*/ 5 w 123"/>
                    <a:gd name="T37" fmla="*/ 94 h 136"/>
                    <a:gd name="T38" fmla="*/ 53 w 123"/>
                    <a:gd name="T39" fmla="*/ 75 h 136"/>
                    <a:gd name="T40" fmla="*/ 18 w 123"/>
                    <a:gd name="T41" fmla="*/ 116 h 136"/>
                    <a:gd name="T42" fmla="*/ 56 w 123"/>
                    <a:gd name="T43" fmla="*/ 78 h 136"/>
                    <a:gd name="T44" fmla="*/ 38 w 123"/>
                    <a:gd name="T45" fmla="*/ 131 h 136"/>
                    <a:gd name="T46" fmla="*/ 59 w 123"/>
                    <a:gd name="T47" fmla="*/ 80 h 136"/>
                    <a:gd name="T48" fmla="*/ 62 w 123"/>
                    <a:gd name="T49" fmla="*/ 136 h 136"/>
                    <a:gd name="T50" fmla="*/ 64 w 123"/>
                    <a:gd name="T51" fmla="*/ 80 h 136"/>
                    <a:gd name="T52" fmla="*/ 85 w 123"/>
                    <a:gd name="T53" fmla="*/ 131 h 136"/>
                    <a:gd name="T54" fmla="*/ 68 w 123"/>
                    <a:gd name="T55" fmla="*/ 78 h 136"/>
                    <a:gd name="T56" fmla="*/ 105 w 123"/>
                    <a:gd name="T57" fmla="*/ 116 h 136"/>
                    <a:gd name="T58" fmla="*/ 71 w 123"/>
                    <a:gd name="T59" fmla="*/ 75 h 136"/>
                    <a:gd name="T60" fmla="*/ 118 w 123"/>
                    <a:gd name="T61" fmla="*/ 94 h 136"/>
                    <a:gd name="T62" fmla="*/ 72 w 123"/>
                    <a:gd name="T63" fmla="*/ 71 h 136"/>
                    <a:gd name="T64" fmla="*/ 123 w 123"/>
                    <a:gd name="T65" fmla="*/ 68 h 1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123"/>
                    <a:gd name="T100" fmla="*/ 0 h 136"/>
                    <a:gd name="T101" fmla="*/ 123 w 123"/>
                    <a:gd name="T102" fmla="*/ 136 h 1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123" h="136">
                      <a:moveTo>
                        <a:pt x="123" y="68"/>
                      </a:moveTo>
                      <a:lnTo>
                        <a:pt x="72" y="66"/>
                      </a:lnTo>
                      <a:lnTo>
                        <a:pt x="118" y="42"/>
                      </a:lnTo>
                      <a:lnTo>
                        <a:pt x="71" y="62"/>
                      </a:lnTo>
                      <a:lnTo>
                        <a:pt x="105" y="20"/>
                      </a:lnTo>
                      <a:lnTo>
                        <a:pt x="68" y="58"/>
                      </a:lnTo>
                      <a:lnTo>
                        <a:pt x="85" y="5"/>
                      </a:lnTo>
                      <a:lnTo>
                        <a:pt x="64" y="56"/>
                      </a:lnTo>
                      <a:lnTo>
                        <a:pt x="62" y="0"/>
                      </a:lnTo>
                      <a:lnTo>
                        <a:pt x="59" y="56"/>
                      </a:lnTo>
                      <a:lnTo>
                        <a:pt x="38" y="5"/>
                      </a:lnTo>
                      <a:lnTo>
                        <a:pt x="56" y="58"/>
                      </a:lnTo>
                      <a:lnTo>
                        <a:pt x="18" y="20"/>
                      </a:lnTo>
                      <a:lnTo>
                        <a:pt x="53" y="62"/>
                      </a:lnTo>
                      <a:lnTo>
                        <a:pt x="5" y="42"/>
                      </a:lnTo>
                      <a:lnTo>
                        <a:pt x="51" y="66"/>
                      </a:lnTo>
                      <a:lnTo>
                        <a:pt x="0" y="68"/>
                      </a:lnTo>
                      <a:lnTo>
                        <a:pt x="51" y="71"/>
                      </a:lnTo>
                      <a:lnTo>
                        <a:pt x="5" y="94"/>
                      </a:lnTo>
                      <a:lnTo>
                        <a:pt x="53" y="75"/>
                      </a:lnTo>
                      <a:lnTo>
                        <a:pt x="18" y="116"/>
                      </a:lnTo>
                      <a:lnTo>
                        <a:pt x="56" y="78"/>
                      </a:lnTo>
                      <a:lnTo>
                        <a:pt x="38" y="131"/>
                      </a:lnTo>
                      <a:lnTo>
                        <a:pt x="59" y="80"/>
                      </a:lnTo>
                      <a:lnTo>
                        <a:pt x="62" y="136"/>
                      </a:lnTo>
                      <a:lnTo>
                        <a:pt x="64" y="80"/>
                      </a:lnTo>
                      <a:lnTo>
                        <a:pt x="85" y="131"/>
                      </a:lnTo>
                      <a:lnTo>
                        <a:pt x="68" y="78"/>
                      </a:lnTo>
                      <a:lnTo>
                        <a:pt x="105" y="116"/>
                      </a:lnTo>
                      <a:lnTo>
                        <a:pt x="71" y="75"/>
                      </a:lnTo>
                      <a:lnTo>
                        <a:pt x="118" y="94"/>
                      </a:lnTo>
                      <a:lnTo>
                        <a:pt x="72" y="71"/>
                      </a:lnTo>
                      <a:lnTo>
                        <a:pt x="123" y="68"/>
                      </a:lnTo>
                      <a:close/>
                    </a:path>
                  </a:pathLst>
                </a:cu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362" name="Group 651"/>
              <p:cNvGrpSpPr>
                <a:grpSpLocks/>
              </p:cNvGrpSpPr>
              <p:nvPr/>
            </p:nvGrpSpPr>
            <p:grpSpPr bwMode="auto">
              <a:xfrm rot="-1131">
                <a:off x="2746" y="3008"/>
                <a:ext cx="194" cy="208"/>
                <a:chOff x="4381" y="2756"/>
                <a:chExt cx="148" cy="164"/>
              </a:xfrm>
            </p:grpSpPr>
            <p:grpSp>
              <p:nvGrpSpPr>
                <p:cNvPr id="12401" name="Group 652"/>
                <p:cNvGrpSpPr>
                  <a:grpSpLocks/>
                </p:cNvGrpSpPr>
                <p:nvPr/>
              </p:nvGrpSpPr>
              <p:grpSpPr bwMode="auto">
                <a:xfrm>
                  <a:off x="4381" y="2756"/>
                  <a:ext cx="148" cy="164"/>
                  <a:chOff x="4381" y="2756"/>
                  <a:chExt cx="148" cy="164"/>
                </a:xfrm>
              </p:grpSpPr>
              <p:sp>
                <p:nvSpPr>
                  <p:cNvPr id="12405" name="Oval 653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406" name="Oval 654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2402" name="Group 655"/>
                <p:cNvGrpSpPr>
                  <a:grpSpLocks/>
                </p:cNvGrpSpPr>
                <p:nvPr/>
              </p:nvGrpSpPr>
              <p:grpSpPr bwMode="auto">
                <a:xfrm>
                  <a:off x="4393" y="2770"/>
                  <a:ext cx="123" cy="136"/>
                  <a:chOff x="4393" y="2770"/>
                  <a:chExt cx="123" cy="136"/>
                </a:xfrm>
              </p:grpSpPr>
              <p:sp>
                <p:nvSpPr>
                  <p:cNvPr id="12403" name="Oval 656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404" name="Oval 657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12363" name="Group 658"/>
              <p:cNvGrpSpPr>
                <a:grpSpLocks/>
              </p:cNvGrpSpPr>
              <p:nvPr/>
            </p:nvGrpSpPr>
            <p:grpSpPr bwMode="auto">
              <a:xfrm rot="-1131">
                <a:off x="2763" y="3026"/>
                <a:ext cx="160" cy="172"/>
                <a:chOff x="4393" y="2770"/>
                <a:chExt cx="123" cy="136"/>
              </a:xfrm>
            </p:grpSpPr>
            <p:sp>
              <p:nvSpPr>
                <p:cNvPr id="12399" name="Freeform 659"/>
                <p:cNvSpPr>
                  <a:spLocks/>
                </p:cNvSpPr>
                <p:nvPr/>
              </p:nvSpPr>
              <p:spPr bwMode="auto">
                <a:xfrm>
                  <a:off x="4393" y="2770"/>
                  <a:ext cx="123" cy="136"/>
                </a:xfrm>
                <a:custGeom>
                  <a:avLst/>
                  <a:gdLst>
                    <a:gd name="T0" fmla="*/ 123 w 123"/>
                    <a:gd name="T1" fmla="*/ 68 h 136"/>
                    <a:gd name="T2" fmla="*/ 72 w 123"/>
                    <a:gd name="T3" fmla="*/ 66 h 136"/>
                    <a:gd name="T4" fmla="*/ 118 w 123"/>
                    <a:gd name="T5" fmla="*/ 42 h 136"/>
                    <a:gd name="T6" fmla="*/ 71 w 123"/>
                    <a:gd name="T7" fmla="*/ 62 h 136"/>
                    <a:gd name="T8" fmla="*/ 105 w 123"/>
                    <a:gd name="T9" fmla="*/ 20 h 136"/>
                    <a:gd name="T10" fmla="*/ 68 w 123"/>
                    <a:gd name="T11" fmla="*/ 58 h 136"/>
                    <a:gd name="T12" fmla="*/ 85 w 123"/>
                    <a:gd name="T13" fmla="*/ 5 h 136"/>
                    <a:gd name="T14" fmla="*/ 64 w 123"/>
                    <a:gd name="T15" fmla="*/ 56 h 136"/>
                    <a:gd name="T16" fmla="*/ 62 w 123"/>
                    <a:gd name="T17" fmla="*/ 0 h 136"/>
                    <a:gd name="T18" fmla="*/ 60 w 123"/>
                    <a:gd name="T19" fmla="*/ 56 h 136"/>
                    <a:gd name="T20" fmla="*/ 38 w 123"/>
                    <a:gd name="T21" fmla="*/ 5 h 136"/>
                    <a:gd name="T22" fmla="*/ 56 w 123"/>
                    <a:gd name="T23" fmla="*/ 58 h 136"/>
                    <a:gd name="T24" fmla="*/ 18 w 123"/>
                    <a:gd name="T25" fmla="*/ 20 h 136"/>
                    <a:gd name="T26" fmla="*/ 53 w 123"/>
                    <a:gd name="T27" fmla="*/ 62 h 136"/>
                    <a:gd name="T28" fmla="*/ 5 w 123"/>
                    <a:gd name="T29" fmla="*/ 42 h 136"/>
                    <a:gd name="T30" fmla="*/ 51 w 123"/>
                    <a:gd name="T31" fmla="*/ 66 h 136"/>
                    <a:gd name="T32" fmla="*/ 0 w 123"/>
                    <a:gd name="T33" fmla="*/ 68 h 136"/>
                    <a:gd name="T34" fmla="*/ 51 w 123"/>
                    <a:gd name="T35" fmla="*/ 71 h 136"/>
                    <a:gd name="T36" fmla="*/ 5 w 123"/>
                    <a:gd name="T37" fmla="*/ 94 h 136"/>
                    <a:gd name="T38" fmla="*/ 53 w 123"/>
                    <a:gd name="T39" fmla="*/ 75 h 136"/>
                    <a:gd name="T40" fmla="*/ 18 w 123"/>
                    <a:gd name="T41" fmla="*/ 116 h 136"/>
                    <a:gd name="T42" fmla="*/ 56 w 123"/>
                    <a:gd name="T43" fmla="*/ 78 h 136"/>
                    <a:gd name="T44" fmla="*/ 38 w 123"/>
                    <a:gd name="T45" fmla="*/ 131 h 136"/>
                    <a:gd name="T46" fmla="*/ 60 w 123"/>
                    <a:gd name="T47" fmla="*/ 80 h 136"/>
                    <a:gd name="T48" fmla="*/ 62 w 123"/>
                    <a:gd name="T49" fmla="*/ 136 h 136"/>
                    <a:gd name="T50" fmla="*/ 64 w 123"/>
                    <a:gd name="T51" fmla="*/ 80 h 136"/>
                    <a:gd name="T52" fmla="*/ 85 w 123"/>
                    <a:gd name="T53" fmla="*/ 131 h 136"/>
                    <a:gd name="T54" fmla="*/ 68 w 123"/>
                    <a:gd name="T55" fmla="*/ 78 h 136"/>
                    <a:gd name="T56" fmla="*/ 105 w 123"/>
                    <a:gd name="T57" fmla="*/ 116 h 136"/>
                    <a:gd name="T58" fmla="*/ 71 w 123"/>
                    <a:gd name="T59" fmla="*/ 75 h 136"/>
                    <a:gd name="T60" fmla="*/ 118 w 123"/>
                    <a:gd name="T61" fmla="*/ 94 h 136"/>
                    <a:gd name="T62" fmla="*/ 72 w 123"/>
                    <a:gd name="T63" fmla="*/ 71 h 136"/>
                    <a:gd name="T64" fmla="*/ 123 w 123"/>
                    <a:gd name="T65" fmla="*/ 68 h 1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123"/>
                    <a:gd name="T100" fmla="*/ 0 h 136"/>
                    <a:gd name="T101" fmla="*/ 123 w 123"/>
                    <a:gd name="T102" fmla="*/ 136 h 1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123" h="136">
                      <a:moveTo>
                        <a:pt x="123" y="68"/>
                      </a:moveTo>
                      <a:lnTo>
                        <a:pt x="72" y="66"/>
                      </a:lnTo>
                      <a:lnTo>
                        <a:pt x="118" y="42"/>
                      </a:lnTo>
                      <a:lnTo>
                        <a:pt x="71" y="62"/>
                      </a:lnTo>
                      <a:lnTo>
                        <a:pt x="105" y="20"/>
                      </a:lnTo>
                      <a:lnTo>
                        <a:pt x="68" y="58"/>
                      </a:lnTo>
                      <a:lnTo>
                        <a:pt x="85" y="5"/>
                      </a:lnTo>
                      <a:lnTo>
                        <a:pt x="64" y="56"/>
                      </a:lnTo>
                      <a:lnTo>
                        <a:pt x="62" y="0"/>
                      </a:lnTo>
                      <a:lnTo>
                        <a:pt x="60" y="56"/>
                      </a:lnTo>
                      <a:lnTo>
                        <a:pt x="38" y="5"/>
                      </a:lnTo>
                      <a:lnTo>
                        <a:pt x="56" y="58"/>
                      </a:lnTo>
                      <a:lnTo>
                        <a:pt x="18" y="20"/>
                      </a:lnTo>
                      <a:lnTo>
                        <a:pt x="53" y="62"/>
                      </a:lnTo>
                      <a:lnTo>
                        <a:pt x="5" y="42"/>
                      </a:lnTo>
                      <a:lnTo>
                        <a:pt x="51" y="66"/>
                      </a:lnTo>
                      <a:lnTo>
                        <a:pt x="0" y="68"/>
                      </a:lnTo>
                      <a:lnTo>
                        <a:pt x="51" y="71"/>
                      </a:lnTo>
                      <a:lnTo>
                        <a:pt x="5" y="94"/>
                      </a:lnTo>
                      <a:lnTo>
                        <a:pt x="53" y="75"/>
                      </a:lnTo>
                      <a:lnTo>
                        <a:pt x="18" y="116"/>
                      </a:lnTo>
                      <a:lnTo>
                        <a:pt x="56" y="78"/>
                      </a:lnTo>
                      <a:lnTo>
                        <a:pt x="38" y="131"/>
                      </a:lnTo>
                      <a:lnTo>
                        <a:pt x="60" y="80"/>
                      </a:lnTo>
                      <a:lnTo>
                        <a:pt x="62" y="136"/>
                      </a:lnTo>
                      <a:lnTo>
                        <a:pt x="64" y="80"/>
                      </a:lnTo>
                      <a:lnTo>
                        <a:pt x="85" y="131"/>
                      </a:lnTo>
                      <a:lnTo>
                        <a:pt x="68" y="78"/>
                      </a:lnTo>
                      <a:lnTo>
                        <a:pt x="105" y="116"/>
                      </a:lnTo>
                      <a:lnTo>
                        <a:pt x="71" y="75"/>
                      </a:lnTo>
                      <a:lnTo>
                        <a:pt x="118" y="94"/>
                      </a:lnTo>
                      <a:lnTo>
                        <a:pt x="72" y="71"/>
                      </a:lnTo>
                      <a:lnTo>
                        <a:pt x="123" y="68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400" name="Freeform 660"/>
                <p:cNvSpPr>
                  <a:spLocks/>
                </p:cNvSpPr>
                <p:nvPr/>
              </p:nvSpPr>
              <p:spPr bwMode="auto">
                <a:xfrm>
                  <a:off x="4393" y="2770"/>
                  <a:ext cx="123" cy="136"/>
                </a:xfrm>
                <a:custGeom>
                  <a:avLst/>
                  <a:gdLst>
                    <a:gd name="T0" fmla="*/ 123 w 123"/>
                    <a:gd name="T1" fmla="*/ 68 h 136"/>
                    <a:gd name="T2" fmla="*/ 72 w 123"/>
                    <a:gd name="T3" fmla="*/ 66 h 136"/>
                    <a:gd name="T4" fmla="*/ 118 w 123"/>
                    <a:gd name="T5" fmla="*/ 42 h 136"/>
                    <a:gd name="T6" fmla="*/ 71 w 123"/>
                    <a:gd name="T7" fmla="*/ 62 h 136"/>
                    <a:gd name="T8" fmla="*/ 105 w 123"/>
                    <a:gd name="T9" fmla="*/ 20 h 136"/>
                    <a:gd name="T10" fmla="*/ 68 w 123"/>
                    <a:gd name="T11" fmla="*/ 58 h 136"/>
                    <a:gd name="T12" fmla="*/ 85 w 123"/>
                    <a:gd name="T13" fmla="*/ 5 h 136"/>
                    <a:gd name="T14" fmla="*/ 64 w 123"/>
                    <a:gd name="T15" fmla="*/ 56 h 136"/>
                    <a:gd name="T16" fmla="*/ 62 w 123"/>
                    <a:gd name="T17" fmla="*/ 0 h 136"/>
                    <a:gd name="T18" fmla="*/ 60 w 123"/>
                    <a:gd name="T19" fmla="*/ 56 h 136"/>
                    <a:gd name="T20" fmla="*/ 38 w 123"/>
                    <a:gd name="T21" fmla="*/ 5 h 136"/>
                    <a:gd name="T22" fmla="*/ 56 w 123"/>
                    <a:gd name="T23" fmla="*/ 58 h 136"/>
                    <a:gd name="T24" fmla="*/ 18 w 123"/>
                    <a:gd name="T25" fmla="*/ 20 h 136"/>
                    <a:gd name="T26" fmla="*/ 53 w 123"/>
                    <a:gd name="T27" fmla="*/ 62 h 136"/>
                    <a:gd name="T28" fmla="*/ 5 w 123"/>
                    <a:gd name="T29" fmla="*/ 42 h 136"/>
                    <a:gd name="T30" fmla="*/ 51 w 123"/>
                    <a:gd name="T31" fmla="*/ 66 h 136"/>
                    <a:gd name="T32" fmla="*/ 0 w 123"/>
                    <a:gd name="T33" fmla="*/ 68 h 136"/>
                    <a:gd name="T34" fmla="*/ 51 w 123"/>
                    <a:gd name="T35" fmla="*/ 71 h 136"/>
                    <a:gd name="T36" fmla="*/ 5 w 123"/>
                    <a:gd name="T37" fmla="*/ 94 h 136"/>
                    <a:gd name="T38" fmla="*/ 53 w 123"/>
                    <a:gd name="T39" fmla="*/ 75 h 136"/>
                    <a:gd name="T40" fmla="*/ 18 w 123"/>
                    <a:gd name="T41" fmla="*/ 116 h 136"/>
                    <a:gd name="T42" fmla="*/ 56 w 123"/>
                    <a:gd name="T43" fmla="*/ 78 h 136"/>
                    <a:gd name="T44" fmla="*/ 38 w 123"/>
                    <a:gd name="T45" fmla="*/ 131 h 136"/>
                    <a:gd name="T46" fmla="*/ 60 w 123"/>
                    <a:gd name="T47" fmla="*/ 80 h 136"/>
                    <a:gd name="T48" fmla="*/ 62 w 123"/>
                    <a:gd name="T49" fmla="*/ 136 h 136"/>
                    <a:gd name="T50" fmla="*/ 64 w 123"/>
                    <a:gd name="T51" fmla="*/ 80 h 136"/>
                    <a:gd name="T52" fmla="*/ 85 w 123"/>
                    <a:gd name="T53" fmla="*/ 131 h 136"/>
                    <a:gd name="T54" fmla="*/ 68 w 123"/>
                    <a:gd name="T55" fmla="*/ 78 h 136"/>
                    <a:gd name="T56" fmla="*/ 105 w 123"/>
                    <a:gd name="T57" fmla="*/ 116 h 136"/>
                    <a:gd name="T58" fmla="*/ 71 w 123"/>
                    <a:gd name="T59" fmla="*/ 75 h 136"/>
                    <a:gd name="T60" fmla="*/ 118 w 123"/>
                    <a:gd name="T61" fmla="*/ 94 h 136"/>
                    <a:gd name="T62" fmla="*/ 72 w 123"/>
                    <a:gd name="T63" fmla="*/ 71 h 136"/>
                    <a:gd name="T64" fmla="*/ 123 w 123"/>
                    <a:gd name="T65" fmla="*/ 68 h 1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123"/>
                    <a:gd name="T100" fmla="*/ 0 h 136"/>
                    <a:gd name="T101" fmla="*/ 123 w 123"/>
                    <a:gd name="T102" fmla="*/ 136 h 1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123" h="136">
                      <a:moveTo>
                        <a:pt x="123" y="68"/>
                      </a:moveTo>
                      <a:lnTo>
                        <a:pt x="72" y="66"/>
                      </a:lnTo>
                      <a:lnTo>
                        <a:pt x="118" y="42"/>
                      </a:lnTo>
                      <a:lnTo>
                        <a:pt x="71" y="62"/>
                      </a:lnTo>
                      <a:lnTo>
                        <a:pt x="105" y="20"/>
                      </a:lnTo>
                      <a:lnTo>
                        <a:pt x="68" y="58"/>
                      </a:lnTo>
                      <a:lnTo>
                        <a:pt x="85" y="5"/>
                      </a:lnTo>
                      <a:lnTo>
                        <a:pt x="64" y="56"/>
                      </a:lnTo>
                      <a:lnTo>
                        <a:pt x="62" y="0"/>
                      </a:lnTo>
                      <a:lnTo>
                        <a:pt x="60" y="56"/>
                      </a:lnTo>
                      <a:lnTo>
                        <a:pt x="38" y="5"/>
                      </a:lnTo>
                      <a:lnTo>
                        <a:pt x="56" y="58"/>
                      </a:lnTo>
                      <a:lnTo>
                        <a:pt x="18" y="20"/>
                      </a:lnTo>
                      <a:lnTo>
                        <a:pt x="53" y="62"/>
                      </a:lnTo>
                      <a:lnTo>
                        <a:pt x="5" y="42"/>
                      </a:lnTo>
                      <a:lnTo>
                        <a:pt x="51" y="66"/>
                      </a:lnTo>
                      <a:lnTo>
                        <a:pt x="0" y="68"/>
                      </a:lnTo>
                      <a:lnTo>
                        <a:pt x="51" y="71"/>
                      </a:lnTo>
                      <a:lnTo>
                        <a:pt x="5" y="94"/>
                      </a:lnTo>
                      <a:lnTo>
                        <a:pt x="53" y="75"/>
                      </a:lnTo>
                      <a:lnTo>
                        <a:pt x="18" y="116"/>
                      </a:lnTo>
                      <a:lnTo>
                        <a:pt x="56" y="78"/>
                      </a:lnTo>
                      <a:lnTo>
                        <a:pt x="38" y="131"/>
                      </a:lnTo>
                      <a:lnTo>
                        <a:pt x="60" y="80"/>
                      </a:lnTo>
                      <a:lnTo>
                        <a:pt x="62" y="136"/>
                      </a:lnTo>
                      <a:lnTo>
                        <a:pt x="64" y="80"/>
                      </a:lnTo>
                      <a:lnTo>
                        <a:pt x="85" y="131"/>
                      </a:lnTo>
                      <a:lnTo>
                        <a:pt x="68" y="78"/>
                      </a:lnTo>
                      <a:lnTo>
                        <a:pt x="105" y="116"/>
                      </a:lnTo>
                      <a:lnTo>
                        <a:pt x="71" y="75"/>
                      </a:lnTo>
                      <a:lnTo>
                        <a:pt x="118" y="94"/>
                      </a:lnTo>
                      <a:lnTo>
                        <a:pt x="72" y="71"/>
                      </a:lnTo>
                      <a:lnTo>
                        <a:pt x="123" y="68"/>
                      </a:lnTo>
                      <a:close/>
                    </a:path>
                  </a:pathLst>
                </a:cu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364" name="Group 661"/>
              <p:cNvGrpSpPr>
                <a:grpSpLocks/>
              </p:cNvGrpSpPr>
              <p:nvPr/>
            </p:nvGrpSpPr>
            <p:grpSpPr bwMode="auto">
              <a:xfrm rot="-1131">
                <a:off x="2746" y="3008"/>
                <a:ext cx="194" cy="208"/>
                <a:chOff x="4381" y="2756"/>
                <a:chExt cx="148" cy="164"/>
              </a:xfrm>
            </p:grpSpPr>
            <p:sp>
              <p:nvSpPr>
                <p:cNvPr id="12397" name="Oval 662"/>
                <p:cNvSpPr>
                  <a:spLocks noChangeArrowheads="1"/>
                </p:cNvSpPr>
                <p:nvPr/>
              </p:nvSpPr>
              <p:spPr bwMode="auto">
                <a:xfrm>
                  <a:off x="4381" y="2756"/>
                  <a:ext cx="148" cy="164"/>
                </a:xfrm>
                <a:prstGeom prst="ellipse">
                  <a:avLst/>
                </a:prstGeom>
                <a:solidFill>
                  <a:srgbClr val="CC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398" name="Oval 663"/>
                <p:cNvSpPr>
                  <a:spLocks noChangeArrowheads="1"/>
                </p:cNvSpPr>
                <p:nvPr/>
              </p:nvSpPr>
              <p:spPr bwMode="auto">
                <a:xfrm>
                  <a:off x="4381" y="2756"/>
                  <a:ext cx="148" cy="164"/>
                </a:xfrm>
                <a:prstGeom prst="ellipse">
                  <a:avLst/>
                </a:pr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365" name="Group 664"/>
              <p:cNvGrpSpPr>
                <a:grpSpLocks/>
              </p:cNvGrpSpPr>
              <p:nvPr/>
            </p:nvGrpSpPr>
            <p:grpSpPr bwMode="auto">
              <a:xfrm rot="-1131">
                <a:off x="2763" y="3026"/>
                <a:ext cx="160" cy="172"/>
                <a:chOff x="4393" y="2770"/>
                <a:chExt cx="123" cy="136"/>
              </a:xfrm>
            </p:grpSpPr>
            <p:sp>
              <p:nvSpPr>
                <p:cNvPr id="12395" name="Oval 665"/>
                <p:cNvSpPr>
                  <a:spLocks noChangeArrowheads="1"/>
                </p:cNvSpPr>
                <p:nvPr/>
              </p:nvSpPr>
              <p:spPr bwMode="auto">
                <a:xfrm>
                  <a:off x="4393" y="2770"/>
                  <a:ext cx="123" cy="136"/>
                </a:xfrm>
                <a:prstGeom prst="ellipse">
                  <a:avLst/>
                </a:prstGeom>
                <a:solidFill>
                  <a:srgbClr val="FFFFFF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396" name="Oval 666"/>
                <p:cNvSpPr>
                  <a:spLocks noChangeArrowheads="1"/>
                </p:cNvSpPr>
                <p:nvPr/>
              </p:nvSpPr>
              <p:spPr bwMode="auto">
                <a:xfrm>
                  <a:off x="4393" y="2770"/>
                  <a:ext cx="123" cy="136"/>
                </a:xfrm>
                <a:prstGeom prst="ellipse">
                  <a:avLst/>
                </a:pr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366" name="Group 667"/>
              <p:cNvGrpSpPr>
                <a:grpSpLocks/>
              </p:cNvGrpSpPr>
              <p:nvPr/>
            </p:nvGrpSpPr>
            <p:grpSpPr bwMode="auto">
              <a:xfrm rot="-1131">
                <a:off x="2746" y="3008"/>
                <a:ext cx="194" cy="208"/>
                <a:chOff x="4381" y="2756"/>
                <a:chExt cx="148" cy="164"/>
              </a:xfrm>
            </p:grpSpPr>
            <p:sp>
              <p:nvSpPr>
                <p:cNvPr id="12393" name="Oval 668"/>
                <p:cNvSpPr>
                  <a:spLocks noChangeArrowheads="1"/>
                </p:cNvSpPr>
                <p:nvPr/>
              </p:nvSpPr>
              <p:spPr bwMode="auto">
                <a:xfrm>
                  <a:off x="4381" y="2756"/>
                  <a:ext cx="148" cy="164"/>
                </a:xfrm>
                <a:prstGeom prst="ellipse">
                  <a:avLst/>
                </a:prstGeom>
                <a:solidFill>
                  <a:srgbClr val="CC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394" name="Oval 669"/>
                <p:cNvSpPr>
                  <a:spLocks noChangeArrowheads="1"/>
                </p:cNvSpPr>
                <p:nvPr/>
              </p:nvSpPr>
              <p:spPr bwMode="auto">
                <a:xfrm>
                  <a:off x="4381" y="2756"/>
                  <a:ext cx="148" cy="164"/>
                </a:xfrm>
                <a:prstGeom prst="ellipse">
                  <a:avLst/>
                </a:pr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367" name="Group 670"/>
              <p:cNvGrpSpPr>
                <a:grpSpLocks/>
              </p:cNvGrpSpPr>
              <p:nvPr/>
            </p:nvGrpSpPr>
            <p:grpSpPr bwMode="auto">
              <a:xfrm rot="-1131">
                <a:off x="2763" y="3026"/>
                <a:ext cx="160" cy="172"/>
                <a:chOff x="4393" y="2770"/>
                <a:chExt cx="123" cy="136"/>
              </a:xfrm>
            </p:grpSpPr>
            <p:sp>
              <p:nvSpPr>
                <p:cNvPr id="12391" name="Oval 671"/>
                <p:cNvSpPr>
                  <a:spLocks noChangeArrowheads="1"/>
                </p:cNvSpPr>
                <p:nvPr/>
              </p:nvSpPr>
              <p:spPr bwMode="auto">
                <a:xfrm>
                  <a:off x="4393" y="2770"/>
                  <a:ext cx="123" cy="136"/>
                </a:xfrm>
                <a:prstGeom prst="ellipse">
                  <a:avLst/>
                </a:prstGeom>
                <a:solidFill>
                  <a:srgbClr val="FFFFFF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392" name="Oval 672"/>
                <p:cNvSpPr>
                  <a:spLocks noChangeArrowheads="1"/>
                </p:cNvSpPr>
                <p:nvPr/>
              </p:nvSpPr>
              <p:spPr bwMode="auto">
                <a:xfrm>
                  <a:off x="4393" y="2770"/>
                  <a:ext cx="123" cy="136"/>
                </a:xfrm>
                <a:prstGeom prst="ellipse">
                  <a:avLst/>
                </a:pr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368" name="Group 673"/>
              <p:cNvGrpSpPr>
                <a:grpSpLocks/>
              </p:cNvGrpSpPr>
              <p:nvPr/>
            </p:nvGrpSpPr>
            <p:grpSpPr bwMode="auto">
              <a:xfrm rot="-1131">
                <a:off x="2763" y="3026"/>
                <a:ext cx="160" cy="172"/>
                <a:chOff x="4393" y="2770"/>
                <a:chExt cx="123" cy="136"/>
              </a:xfrm>
            </p:grpSpPr>
            <p:sp>
              <p:nvSpPr>
                <p:cNvPr id="12389" name="Freeform 674"/>
                <p:cNvSpPr>
                  <a:spLocks/>
                </p:cNvSpPr>
                <p:nvPr/>
              </p:nvSpPr>
              <p:spPr bwMode="auto">
                <a:xfrm>
                  <a:off x="4393" y="2770"/>
                  <a:ext cx="123" cy="136"/>
                </a:xfrm>
                <a:custGeom>
                  <a:avLst/>
                  <a:gdLst>
                    <a:gd name="T0" fmla="*/ 123 w 123"/>
                    <a:gd name="T1" fmla="*/ 68 h 136"/>
                    <a:gd name="T2" fmla="*/ 72 w 123"/>
                    <a:gd name="T3" fmla="*/ 66 h 136"/>
                    <a:gd name="T4" fmla="*/ 118 w 123"/>
                    <a:gd name="T5" fmla="*/ 42 h 136"/>
                    <a:gd name="T6" fmla="*/ 71 w 123"/>
                    <a:gd name="T7" fmla="*/ 62 h 136"/>
                    <a:gd name="T8" fmla="*/ 105 w 123"/>
                    <a:gd name="T9" fmla="*/ 20 h 136"/>
                    <a:gd name="T10" fmla="*/ 68 w 123"/>
                    <a:gd name="T11" fmla="*/ 58 h 136"/>
                    <a:gd name="T12" fmla="*/ 85 w 123"/>
                    <a:gd name="T13" fmla="*/ 5 h 136"/>
                    <a:gd name="T14" fmla="*/ 64 w 123"/>
                    <a:gd name="T15" fmla="*/ 56 h 136"/>
                    <a:gd name="T16" fmla="*/ 62 w 123"/>
                    <a:gd name="T17" fmla="*/ 0 h 136"/>
                    <a:gd name="T18" fmla="*/ 60 w 123"/>
                    <a:gd name="T19" fmla="*/ 56 h 136"/>
                    <a:gd name="T20" fmla="*/ 38 w 123"/>
                    <a:gd name="T21" fmla="*/ 5 h 136"/>
                    <a:gd name="T22" fmla="*/ 56 w 123"/>
                    <a:gd name="T23" fmla="*/ 58 h 136"/>
                    <a:gd name="T24" fmla="*/ 18 w 123"/>
                    <a:gd name="T25" fmla="*/ 20 h 136"/>
                    <a:gd name="T26" fmla="*/ 53 w 123"/>
                    <a:gd name="T27" fmla="*/ 62 h 136"/>
                    <a:gd name="T28" fmla="*/ 5 w 123"/>
                    <a:gd name="T29" fmla="*/ 42 h 136"/>
                    <a:gd name="T30" fmla="*/ 51 w 123"/>
                    <a:gd name="T31" fmla="*/ 66 h 136"/>
                    <a:gd name="T32" fmla="*/ 0 w 123"/>
                    <a:gd name="T33" fmla="*/ 68 h 136"/>
                    <a:gd name="T34" fmla="*/ 51 w 123"/>
                    <a:gd name="T35" fmla="*/ 71 h 136"/>
                    <a:gd name="T36" fmla="*/ 5 w 123"/>
                    <a:gd name="T37" fmla="*/ 94 h 136"/>
                    <a:gd name="T38" fmla="*/ 53 w 123"/>
                    <a:gd name="T39" fmla="*/ 75 h 136"/>
                    <a:gd name="T40" fmla="*/ 18 w 123"/>
                    <a:gd name="T41" fmla="*/ 116 h 136"/>
                    <a:gd name="T42" fmla="*/ 56 w 123"/>
                    <a:gd name="T43" fmla="*/ 78 h 136"/>
                    <a:gd name="T44" fmla="*/ 38 w 123"/>
                    <a:gd name="T45" fmla="*/ 131 h 136"/>
                    <a:gd name="T46" fmla="*/ 60 w 123"/>
                    <a:gd name="T47" fmla="*/ 80 h 136"/>
                    <a:gd name="T48" fmla="*/ 62 w 123"/>
                    <a:gd name="T49" fmla="*/ 136 h 136"/>
                    <a:gd name="T50" fmla="*/ 64 w 123"/>
                    <a:gd name="T51" fmla="*/ 80 h 136"/>
                    <a:gd name="T52" fmla="*/ 85 w 123"/>
                    <a:gd name="T53" fmla="*/ 131 h 136"/>
                    <a:gd name="T54" fmla="*/ 68 w 123"/>
                    <a:gd name="T55" fmla="*/ 78 h 136"/>
                    <a:gd name="T56" fmla="*/ 105 w 123"/>
                    <a:gd name="T57" fmla="*/ 116 h 136"/>
                    <a:gd name="T58" fmla="*/ 71 w 123"/>
                    <a:gd name="T59" fmla="*/ 75 h 136"/>
                    <a:gd name="T60" fmla="*/ 118 w 123"/>
                    <a:gd name="T61" fmla="*/ 94 h 136"/>
                    <a:gd name="T62" fmla="*/ 72 w 123"/>
                    <a:gd name="T63" fmla="*/ 71 h 136"/>
                    <a:gd name="T64" fmla="*/ 123 w 123"/>
                    <a:gd name="T65" fmla="*/ 68 h 1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123"/>
                    <a:gd name="T100" fmla="*/ 0 h 136"/>
                    <a:gd name="T101" fmla="*/ 123 w 123"/>
                    <a:gd name="T102" fmla="*/ 136 h 1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123" h="136">
                      <a:moveTo>
                        <a:pt x="123" y="68"/>
                      </a:moveTo>
                      <a:lnTo>
                        <a:pt x="72" y="66"/>
                      </a:lnTo>
                      <a:lnTo>
                        <a:pt x="118" y="42"/>
                      </a:lnTo>
                      <a:lnTo>
                        <a:pt x="71" y="62"/>
                      </a:lnTo>
                      <a:lnTo>
                        <a:pt x="105" y="20"/>
                      </a:lnTo>
                      <a:lnTo>
                        <a:pt x="68" y="58"/>
                      </a:lnTo>
                      <a:lnTo>
                        <a:pt x="85" y="5"/>
                      </a:lnTo>
                      <a:lnTo>
                        <a:pt x="64" y="56"/>
                      </a:lnTo>
                      <a:lnTo>
                        <a:pt x="62" y="0"/>
                      </a:lnTo>
                      <a:lnTo>
                        <a:pt x="60" y="56"/>
                      </a:lnTo>
                      <a:lnTo>
                        <a:pt x="38" y="5"/>
                      </a:lnTo>
                      <a:lnTo>
                        <a:pt x="56" y="58"/>
                      </a:lnTo>
                      <a:lnTo>
                        <a:pt x="18" y="20"/>
                      </a:lnTo>
                      <a:lnTo>
                        <a:pt x="53" y="62"/>
                      </a:lnTo>
                      <a:lnTo>
                        <a:pt x="5" y="42"/>
                      </a:lnTo>
                      <a:lnTo>
                        <a:pt x="51" y="66"/>
                      </a:lnTo>
                      <a:lnTo>
                        <a:pt x="0" y="68"/>
                      </a:lnTo>
                      <a:lnTo>
                        <a:pt x="51" y="71"/>
                      </a:lnTo>
                      <a:lnTo>
                        <a:pt x="5" y="94"/>
                      </a:lnTo>
                      <a:lnTo>
                        <a:pt x="53" y="75"/>
                      </a:lnTo>
                      <a:lnTo>
                        <a:pt x="18" y="116"/>
                      </a:lnTo>
                      <a:lnTo>
                        <a:pt x="56" y="78"/>
                      </a:lnTo>
                      <a:lnTo>
                        <a:pt x="38" y="131"/>
                      </a:lnTo>
                      <a:lnTo>
                        <a:pt x="60" y="80"/>
                      </a:lnTo>
                      <a:lnTo>
                        <a:pt x="62" y="136"/>
                      </a:lnTo>
                      <a:lnTo>
                        <a:pt x="64" y="80"/>
                      </a:lnTo>
                      <a:lnTo>
                        <a:pt x="85" y="131"/>
                      </a:lnTo>
                      <a:lnTo>
                        <a:pt x="68" y="78"/>
                      </a:lnTo>
                      <a:lnTo>
                        <a:pt x="105" y="116"/>
                      </a:lnTo>
                      <a:lnTo>
                        <a:pt x="71" y="75"/>
                      </a:lnTo>
                      <a:lnTo>
                        <a:pt x="118" y="94"/>
                      </a:lnTo>
                      <a:lnTo>
                        <a:pt x="72" y="71"/>
                      </a:lnTo>
                      <a:lnTo>
                        <a:pt x="123" y="68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390" name="Freeform 675"/>
                <p:cNvSpPr>
                  <a:spLocks/>
                </p:cNvSpPr>
                <p:nvPr/>
              </p:nvSpPr>
              <p:spPr bwMode="auto">
                <a:xfrm>
                  <a:off x="4393" y="2770"/>
                  <a:ext cx="123" cy="136"/>
                </a:xfrm>
                <a:custGeom>
                  <a:avLst/>
                  <a:gdLst>
                    <a:gd name="T0" fmla="*/ 123 w 123"/>
                    <a:gd name="T1" fmla="*/ 68 h 136"/>
                    <a:gd name="T2" fmla="*/ 72 w 123"/>
                    <a:gd name="T3" fmla="*/ 66 h 136"/>
                    <a:gd name="T4" fmla="*/ 118 w 123"/>
                    <a:gd name="T5" fmla="*/ 42 h 136"/>
                    <a:gd name="T6" fmla="*/ 71 w 123"/>
                    <a:gd name="T7" fmla="*/ 62 h 136"/>
                    <a:gd name="T8" fmla="*/ 105 w 123"/>
                    <a:gd name="T9" fmla="*/ 20 h 136"/>
                    <a:gd name="T10" fmla="*/ 68 w 123"/>
                    <a:gd name="T11" fmla="*/ 58 h 136"/>
                    <a:gd name="T12" fmla="*/ 85 w 123"/>
                    <a:gd name="T13" fmla="*/ 5 h 136"/>
                    <a:gd name="T14" fmla="*/ 64 w 123"/>
                    <a:gd name="T15" fmla="*/ 56 h 136"/>
                    <a:gd name="T16" fmla="*/ 62 w 123"/>
                    <a:gd name="T17" fmla="*/ 0 h 136"/>
                    <a:gd name="T18" fmla="*/ 60 w 123"/>
                    <a:gd name="T19" fmla="*/ 56 h 136"/>
                    <a:gd name="T20" fmla="*/ 38 w 123"/>
                    <a:gd name="T21" fmla="*/ 5 h 136"/>
                    <a:gd name="T22" fmla="*/ 56 w 123"/>
                    <a:gd name="T23" fmla="*/ 58 h 136"/>
                    <a:gd name="T24" fmla="*/ 18 w 123"/>
                    <a:gd name="T25" fmla="*/ 20 h 136"/>
                    <a:gd name="T26" fmla="*/ 53 w 123"/>
                    <a:gd name="T27" fmla="*/ 62 h 136"/>
                    <a:gd name="T28" fmla="*/ 5 w 123"/>
                    <a:gd name="T29" fmla="*/ 42 h 136"/>
                    <a:gd name="T30" fmla="*/ 51 w 123"/>
                    <a:gd name="T31" fmla="*/ 66 h 136"/>
                    <a:gd name="T32" fmla="*/ 0 w 123"/>
                    <a:gd name="T33" fmla="*/ 68 h 136"/>
                    <a:gd name="T34" fmla="*/ 51 w 123"/>
                    <a:gd name="T35" fmla="*/ 71 h 136"/>
                    <a:gd name="T36" fmla="*/ 5 w 123"/>
                    <a:gd name="T37" fmla="*/ 94 h 136"/>
                    <a:gd name="T38" fmla="*/ 53 w 123"/>
                    <a:gd name="T39" fmla="*/ 75 h 136"/>
                    <a:gd name="T40" fmla="*/ 18 w 123"/>
                    <a:gd name="T41" fmla="*/ 116 h 136"/>
                    <a:gd name="T42" fmla="*/ 56 w 123"/>
                    <a:gd name="T43" fmla="*/ 78 h 136"/>
                    <a:gd name="T44" fmla="*/ 38 w 123"/>
                    <a:gd name="T45" fmla="*/ 131 h 136"/>
                    <a:gd name="T46" fmla="*/ 60 w 123"/>
                    <a:gd name="T47" fmla="*/ 80 h 136"/>
                    <a:gd name="T48" fmla="*/ 62 w 123"/>
                    <a:gd name="T49" fmla="*/ 136 h 136"/>
                    <a:gd name="T50" fmla="*/ 64 w 123"/>
                    <a:gd name="T51" fmla="*/ 80 h 136"/>
                    <a:gd name="T52" fmla="*/ 85 w 123"/>
                    <a:gd name="T53" fmla="*/ 131 h 136"/>
                    <a:gd name="T54" fmla="*/ 68 w 123"/>
                    <a:gd name="T55" fmla="*/ 78 h 136"/>
                    <a:gd name="T56" fmla="*/ 105 w 123"/>
                    <a:gd name="T57" fmla="*/ 116 h 136"/>
                    <a:gd name="T58" fmla="*/ 71 w 123"/>
                    <a:gd name="T59" fmla="*/ 75 h 136"/>
                    <a:gd name="T60" fmla="*/ 118 w 123"/>
                    <a:gd name="T61" fmla="*/ 94 h 136"/>
                    <a:gd name="T62" fmla="*/ 72 w 123"/>
                    <a:gd name="T63" fmla="*/ 71 h 136"/>
                    <a:gd name="T64" fmla="*/ 123 w 123"/>
                    <a:gd name="T65" fmla="*/ 68 h 1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123"/>
                    <a:gd name="T100" fmla="*/ 0 h 136"/>
                    <a:gd name="T101" fmla="*/ 123 w 123"/>
                    <a:gd name="T102" fmla="*/ 136 h 1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123" h="136">
                      <a:moveTo>
                        <a:pt x="123" y="68"/>
                      </a:moveTo>
                      <a:lnTo>
                        <a:pt x="72" y="66"/>
                      </a:lnTo>
                      <a:lnTo>
                        <a:pt x="118" y="42"/>
                      </a:lnTo>
                      <a:lnTo>
                        <a:pt x="71" y="62"/>
                      </a:lnTo>
                      <a:lnTo>
                        <a:pt x="105" y="20"/>
                      </a:lnTo>
                      <a:lnTo>
                        <a:pt x="68" y="58"/>
                      </a:lnTo>
                      <a:lnTo>
                        <a:pt x="85" y="5"/>
                      </a:lnTo>
                      <a:lnTo>
                        <a:pt x="64" y="56"/>
                      </a:lnTo>
                      <a:lnTo>
                        <a:pt x="62" y="0"/>
                      </a:lnTo>
                      <a:lnTo>
                        <a:pt x="60" y="56"/>
                      </a:lnTo>
                      <a:lnTo>
                        <a:pt x="38" y="5"/>
                      </a:lnTo>
                      <a:lnTo>
                        <a:pt x="56" y="58"/>
                      </a:lnTo>
                      <a:lnTo>
                        <a:pt x="18" y="20"/>
                      </a:lnTo>
                      <a:lnTo>
                        <a:pt x="53" y="62"/>
                      </a:lnTo>
                      <a:lnTo>
                        <a:pt x="5" y="42"/>
                      </a:lnTo>
                      <a:lnTo>
                        <a:pt x="51" y="66"/>
                      </a:lnTo>
                      <a:lnTo>
                        <a:pt x="0" y="68"/>
                      </a:lnTo>
                      <a:lnTo>
                        <a:pt x="51" y="71"/>
                      </a:lnTo>
                      <a:lnTo>
                        <a:pt x="5" y="94"/>
                      </a:lnTo>
                      <a:lnTo>
                        <a:pt x="53" y="75"/>
                      </a:lnTo>
                      <a:lnTo>
                        <a:pt x="18" y="116"/>
                      </a:lnTo>
                      <a:lnTo>
                        <a:pt x="56" y="78"/>
                      </a:lnTo>
                      <a:lnTo>
                        <a:pt x="38" y="131"/>
                      </a:lnTo>
                      <a:lnTo>
                        <a:pt x="60" y="80"/>
                      </a:lnTo>
                      <a:lnTo>
                        <a:pt x="62" y="136"/>
                      </a:lnTo>
                      <a:lnTo>
                        <a:pt x="64" y="80"/>
                      </a:lnTo>
                      <a:lnTo>
                        <a:pt x="85" y="131"/>
                      </a:lnTo>
                      <a:lnTo>
                        <a:pt x="68" y="78"/>
                      </a:lnTo>
                      <a:lnTo>
                        <a:pt x="105" y="116"/>
                      </a:lnTo>
                      <a:lnTo>
                        <a:pt x="71" y="75"/>
                      </a:lnTo>
                      <a:lnTo>
                        <a:pt x="118" y="94"/>
                      </a:lnTo>
                      <a:lnTo>
                        <a:pt x="72" y="71"/>
                      </a:lnTo>
                      <a:lnTo>
                        <a:pt x="123" y="68"/>
                      </a:lnTo>
                      <a:close/>
                    </a:path>
                  </a:pathLst>
                </a:cu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2369" name="Group 676"/>
              <p:cNvGrpSpPr>
                <a:grpSpLocks/>
              </p:cNvGrpSpPr>
              <p:nvPr/>
            </p:nvGrpSpPr>
            <p:grpSpPr bwMode="auto">
              <a:xfrm rot="-1131">
                <a:off x="2166" y="2955"/>
                <a:ext cx="824" cy="104"/>
                <a:chOff x="3936" y="2509"/>
                <a:chExt cx="630" cy="288"/>
              </a:xfrm>
            </p:grpSpPr>
            <p:pic>
              <p:nvPicPr>
                <p:cNvPr id="12387" name="Picture 677"/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936" y="2509"/>
                  <a:ext cx="630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12388" name="Rectangle 678"/>
                <p:cNvSpPr>
                  <a:spLocks noChangeArrowheads="1"/>
                </p:cNvSpPr>
                <p:nvPr/>
              </p:nvSpPr>
              <p:spPr bwMode="auto">
                <a:xfrm>
                  <a:off x="3936" y="2511"/>
                  <a:ext cx="630" cy="286"/>
                </a:xfrm>
                <a:prstGeom prst="rect">
                  <a:avLst/>
                </a:prstGeom>
                <a:noFill/>
                <a:ln w="9525" cap="rnd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12370" name="Freeform 679" descr="Дуб"/>
              <p:cNvSpPr>
                <a:spLocks/>
              </p:cNvSpPr>
              <p:nvPr/>
            </p:nvSpPr>
            <p:spPr bwMode="auto">
              <a:xfrm>
                <a:off x="2166" y="2844"/>
                <a:ext cx="924" cy="112"/>
              </a:xfrm>
              <a:custGeom>
                <a:avLst/>
                <a:gdLst>
                  <a:gd name="T0" fmla="*/ 0 w 1200"/>
                  <a:gd name="T1" fmla="*/ 3 h 144"/>
                  <a:gd name="T2" fmla="*/ 4 w 1200"/>
                  <a:gd name="T3" fmla="*/ 0 h 144"/>
                  <a:gd name="T4" fmla="*/ 24 w 1200"/>
                  <a:gd name="T5" fmla="*/ 0 h 144"/>
                  <a:gd name="T6" fmla="*/ 21 w 1200"/>
                  <a:gd name="T7" fmla="*/ 3 h 144"/>
                  <a:gd name="T8" fmla="*/ 0 w 1200"/>
                  <a:gd name="T9" fmla="*/ 3 h 14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200"/>
                  <a:gd name="T16" fmla="*/ 0 h 144"/>
                  <a:gd name="T17" fmla="*/ 1200 w 1200"/>
                  <a:gd name="T18" fmla="*/ 144 h 14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200" h="144">
                    <a:moveTo>
                      <a:pt x="0" y="144"/>
                    </a:moveTo>
                    <a:lnTo>
                      <a:pt x="208" y="0"/>
                    </a:lnTo>
                    <a:lnTo>
                      <a:pt x="1200" y="0"/>
                    </a:lnTo>
                    <a:lnTo>
                      <a:pt x="1056" y="144"/>
                    </a:lnTo>
                    <a:lnTo>
                      <a:pt x="0" y="144"/>
                    </a:lnTo>
                    <a:close/>
                  </a:path>
                </a:pathLst>
              </a:custGeom>
              <a:blipFill dpi="0" rotWithShape="1">
                <a:blip r:embed="rId4"/>
                <a:srcRect/>
                <a:tile tx="0" ty="0" sx="100000" sy="100000" flip="none" algn="tl"/>
              </a:blipFill>
              <a:ln w="9525">
                <a:solidFill>
                  <a:srgbClr val="99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371" name="Freeform 680" descr="Дуб"/>
              <p:cNvSpPr>
                <a:spLocks/>
              </p:cNvSpPr>
              <p:nvPr/>
            </p:nvSpPr>
            <p:spPr bwMode="auto">
              <a:xfrm>
                <a:off x="2979" y="2844"/>
                <a:ext cx="111" cy="211"/>
              </a:xfrm>
              <a:custGeom>
                <a:avLst/>
                <a:gdLst>
                  <a:gd name="T0" fmla="*/ 3 w 144"/>
                  <a:gd name="T1" fmla="*/ 0 h 272"/>
                  <a:gd name="T2" fmla="*/ 3 w 144"/>
                  <a:gd name="T3" fmla="*/ 3 h 272"/>
                  <a:gd name="T4" fmla="*/ 0 w 144"/>
                  <a:gd name="T5" fmla="*/ 6 h 272"/>
                  <a:gd name="T6" fmla="*/ 0 w 144"/>
                  <a:gd name="T7" fmla="*/ 3 h 272"/>
                  <a:gd name="T8" fmla="*/ 3 w 144"/>
                  <a:gd name="T9" fmla="*/ 0 h 27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44"/>
                  <a:gd name="T16" fmla="*/ 0 h 272"/>
                  <a:gd name="T17" fmla="*/ 144 w 144"/>
                  <a:gd name="T18" fmla="*/ 272 h 27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44" h="272">
                    <a:moveTo>
                      <a:pt x="144" y="0"/>
                    </a:moveTo>
                    <a:lnTo>
                      <a:pt x="144" y="144"/>
                    </a:lnTo>
                    <a:lnTo>
                      <a:pt x="0" y="272"/>
                    </a:lnTo>
                    <a:lnTo>
                      <a:pt x="0" y="144"/>
                    </a:lnTo>
                    <a:lnTo>
                      <a:pt x="144" y="0"/>
                    </a:lnTo>
                    <a:close/>
                  </a:path>
                </a:pathLst>
              </a:custGeom>
              <a:blipFill dpi="0" rotWithShape="1">
                <a:blip r:embed="rId4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372" name="Freeform 681" descr="Папирус"/>
              <p:cNvSpPr>
                <a:spLocks/>
              </p:cNvSpPr>
              <p:nvPr/>
            </p:nvSpPr>
            <p:spPr bwMode="auto">
              <a:xfrm>
                <a:off x="2160" y="2256"/>
                <a:ext cx="912" cy="672"/>
              </a:xfrm>
              <a:custGeom>
                <a:avLst/>
                <a:gdLst>
                  <a:gd name="T0" fmla="*/ 0 w 912"/>
                  <a:gd name="T1" fmla="*/ 672 h 672"/>
                  <a:gd name="T2" fmla="*/ 864 w 912"/>
                  <a:gd name="T3" fmla="*/ 672 h 672"/>
                  <a:gd name="T4" fmla="*/ 912 w 912"/>
                  <a:gd name="T5" fmla="*/ 528 h 672"/>
                  <a:gd name="T6" fmla="*/ 720 w 912"/>
                  <a:gd name="T7" fmla="*/ 288 h 672"/>
                  <a:gd name="T8" fmla="*/ 480 w 912"/>
                  <a:gd name="T9" fmla="*/ 0 h 672"/>
                  <a:gd name="T10" fmla="*/ 336 w 912"/>
                  <a:gd name="T11" fmla="*/ 0 h 672"/>
                  <a:gd name="T12" fmla="*/ 240 w 912"/>
                  <a:gd name="T13" fmla="*/ 144 h 672"/>
                  <a:gd name="T14" fmla="*/ 144 w 912"/>
                  <a:gd name="T15" fmla="*/ 384 h 672"/>
                  <a:gd name="T16" fmla="*/ 48 w 912"/>
                  <a:gd name="T17" fmla="*/ 672 h 672"/>
                  <a:gd name="T18" fmla="*/ 0 w 912"/>
                  <a:gd name="T19" fmla="*/ 624 h 672"/>
                  <a:gd name="T20" fmla="*/ 384 w 912"/>
                  <a:gd name="T21" fmla="*/ 576 h 672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912"/>
                  <a:gd name="T34" fmla="*/ 0 h 672"/>
                  <a:gd name="T35" fmla="*/ 912 w 912"/>
                  <a:gd name="T36" fmla="*/ 672 h 672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912" h="672">
                    <a:moveTo>
                      <a:pt x="0" y="672"/>
                    </a:moveTo>
                    <a:lnTo>
                      <a:pt x="864" y="672"/>
                    </a:lnTo>
                    <a:lnTo>
                      <a:pt x="912" y="528"/>
                    </a:lnTo>
                    <a:lnTo>
                      <a:pt x="720" y="288"/>
                    </a:lnTo>
                    <a:lnTo>
                      <a:pt x="480" y="0"/>
                    </a:lnTo>
                    <a:lnTo>
                      <a:pt x="336" y="0"/>
                    </a:lnTo>
                    <a:lnTo>
                      <a:pt x="240" y="144"/>
                    </a:lnTo>
                    <a:lnTo>
                      <a:pt x="144" y="384"/>
                    </a:lnTo>
                    <a:lnTo>
                      <a:pt x="48" y="672"/>
                    </a:lnTo>
                    <a:lnTo>
                      <a:pt x="0" y="624"/>
                    </a:lnTo>
                    <a:lnTo>
                      <a:pt x="384" y="576"/>
                    </a:lnTo>
                  </a:path>
                </a:pathLst>
              </a:custGeom>
              <a:blipFill dpi="0" rotWithShape="1">
                <a:blip r:embed="rId5"/>
                <a:srcRect/>
                <a:tile tx="0" ty="0" sx="100000" sy="100000" flip="none" algn="tl"/>
              </a:blipFill>
              <a:ln w="9525">
                <a:solidFill>
                  <a:srgbClr val="99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373" name="Freeform 682"/>
              <p:cNvSpPr>
                <a:spLocks/>
              </p:cNvSpPr>
              <p:nvPr/>
            </p:nvSpPr>
            <p:spPr bwMode="auto">
              <a:xfrm>
                <a:off x="2632" y="2208"/>
                <a:ext cx="280" cy="720"/>
              </a:xfrm>
              <a:custGeom>
                <a:avLst/>
                <a:gdLst>
                  <a:gd name="T0" fmla="*/ 56 w 280"/>
                  <a:gd name="T1" fmla="*/ 0 h 720"/>
                  <a:gd name="T2" fmla="*/ 8 w 280"/>
                  <a:gd name="T3" fmla="*/ 96 h 720"/>
                  <a:gd name="T4" fmla="*/ 8 w 280"/>
                  <a:gd name="T5" fmla="*/ 192 h 720"/>
                  <a:gd name="T6" fmla="*/ 56 w 280"/>
                  <a:gd name="T7" fmla="*/ 336 h 720"/>
                  <a:gd name="T8" fmla="*/ 248 w 280"/>
                  <a:gd name="T9" fmla="*/ 576 h 720"/>
                  <a:gd name="T10" fmla="*/ 248 w 280"/>
                  <a:gd name="T11" fmla="*/ 720 h 72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80"/>
                  <a:gd name="T19" fmla="*/ 0 h 720"/>
                  <a:gd name="T20" fmla="*/ 280 w 280"/>
                  <a:gd name="T21" fmla="*/ 720 h 72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80" h="720">
                    <a:moveTo>
                      <a:pt x="56" y="0"/>
                    </a:moveTo>
                    <a:cubicBezTo>
                      <a:pt x="36" y="32"/>
                      <a:pt x="16" y="64"/>
                      <a:pt x="8" y="96"/>
                    </a:cubicBezTo>
                    <a:cubicBezTo>
                      <a:pt x="0" y="128"/>
                      <a:pt x="0" y="152"/>
                      <a:pt x="8" y="192"/>
                    </a:cubicBezTo>
                    <a:cubicBezTo>
                      <a:pt x="16" y="232"/>
                      <a:pt x="16" y="272"/>
                      <a:pt x="56" y="336"/>
                    </a:cubicBezTo>
                    <a:cubicBezTo>
                      <a:pt x="96" y="400"/>
                      <a:pt x="216" y="512"/>
                      <a:pt x="248" y="576"/>
                    </a:cubicBezTo>
                    <a:cubicBezTo>
                      <a:pt x="280" y="640"/>
                      <a:pt x="264" y="680"/>
                      <a:pt x="248" y="720"/>
                    </a:cubicBezTo>
                  </a:path>
                </a:pathLst>
              </a:custGeom>
              <a:noFill/>
              <a:ln w="9525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374" name="Freeform 683"/>
              <p:cNvSpPr>
                <a:spLocks/>
              </p:cNvSpPr>
              <p:nvPr/>
            </p:nvSpPr>
            <p:spPr bwMode="auto">
              <a:xfrm>
                <a:off x="2592" y="2208"/>
                <a:ext cx="280" cy="720"/>
              </a:xfrm>
              <a:custGeom>
                <a:avLst/>
                <a:gdLst>
                  <a:gd name="T0" fmla="*/ 56 w 280"/>
                  <a:gd name="T1" fmla="*/ 0 h 720"/>
                  <a:gd name="T2" fmla="*/ 8 w 280"/>
                  <a:gd name="T3" fmla="*/ 96 h 720"/>
                  <a:gd name="T4" fmla="*/ 8 w 280"/>
                  <a:gd name="T5" fmla="*/ 192 h 720"/>
                  <a:gd name="T6" fmla="*/ 56 w 280"/>
                  <a:gd name="T7" fmla="*/ 336 h 720"/>
                  <a:gd name="T8" fmla="*/ 248 w 280"/>
                  <a:gd name="T9" fmla="*/ 576 h 720"/>
                  <a:gd name="T10" fmla="*/ 248 w 280"/>
                  <a:gd name="T11" fmla="*/ 720 h 72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80"/>
                  <a:gd name="T19" fmla="*/ 0 h 720"/>
                  <a:gd name="T20" fmla="*/ 280 w 280"/>
                  <a:gd name="T21" fmla="*/ 720 h 72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80" h="720">
                    <a:moveTo>
                      <a:pt x="56" y="0"/>
                    </a:moveTo>
                    <a:cubicBezTo>
                      <a:pt x="36" y="32"/>
                      <a:pt x="16" y="64"/>
                      <a:pt x="8" y="96"/>
                    </a:cubicBezTo>
                    <a:cubicBezTo>
                      <a:pt x="0" y="128"/>
                      <a:pt x="0" y="152"/>
                      <a:pt x="8" y="192"/>
                    </a:cubicBezTo>
                    <a:cubicBezTo>
                      <a:pt x="16" y="232"/>
                      <a:pt x="16" y="272"/>
                      <a:pt x="56" y="336"/>
                    </a:cubicBezTo>
                    <a:cubicBezTo>
                      <a:pt x="96" y="400"/>
                      <a:pt x="216" y="512"/>
                      <a:pt x="248" y="576"/>
                    </a:cubicBezTo>
                    <a:cubicBezTo>
                      <a:pt x="280" y="640"/>
                      <a:pt x="264" y="680"/>
                      <a:pt x="248" y="720"/>
                    </a:cubicBezTo>
                  </a:path>
                </a:pathLst>
              </a:custGeom>
              <a:noFill/>
              <a:ln w="9525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375" name="Freeform 684"/>
              <p:cNvSpPr>
                <a:spLocks/>
              </p:cNvSpPr>
              <p:nvPr/>
            </p:nvSpPr>
            <p:spPr bwMode="auto">
              <a:xfrm>
                <a:off x="2544" y="2208"/>
                <a:ext cx="280" cy="720"/>
              </a:xfrm>
              <a:custGeom>
                <a:avLst/>
                <a:gdLst>
                  <a:gd name="T0" fmla="*/ 56 w 280"/>
                  <a:gd name="T1" fmla="*/ 0 h 720"/>
                  <a:gd name="T2" fmla="*/ 8 w 280"/>
                  <a:gd name="T3" fmla="*/ 96 h 720"/>
                  <a:gd name="T4" fmla="*/ 8 w 280"/>
                  <a:gd name="T5" fmla="*/ 192 h 720"/>
                  <a:gd name="T6" fmla="*/ 56 w 280"/>
                  <a:gd name="T7" fmla="*/ 336 h 720"/>
                  <a:gd name="T8" fmla="*/ 248 w 280"/>
                  <a:gd name="T9" fmla="*/ 576 h 720"/>
                  <a:gd name="T10" fmla="*/ 248 w 280"/>
                  <a:gd name="T11" fmla="*/ 720 h 72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80"/>
                  <a:gd name="T19" fmla="*/ 0 h 720"/>
                  <a:gd name="T20" fmla="*/ 280 w 280"/>
                  <a:gd name="T21" fmla="*/ 720 h 72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80" h="720">
                    <a:moveTo>
                      <a:pt x="56" y="0"/>
                    </a:moveTo>
                    <a:cubicBezTo>
                      <a:pt x="36" y="32"/>
                      <a:pt x="16" y="64"/>
                      <a:pt x="8" y="96"/>
                    </a:cubicBezTo>
                    <a:cubicBezTo>
                      <a:pt x="0" y="128"/>
                      <a:pt x="0" y="152"/>
                      <a:pt x="8" y="192"/>
                    </a:cubicBezTo>
                    <a:cubicBezTo>
                      <a:pt x="16" y="232"/>
                      <a:pt x="16" y="272"/>
                      <a:pt x="56" y="336"/>
                    </a:cubicBezTo>
                    <a:cubicBezTo>
                      <a:pt x="96" y="400"/>
                      <a:pt x="216" y="512"/>
                      <a:pt x="248" y="576"/>
                    </a:cubicBezTo>
                    <a:cubicBezTo>
                      <a:pt x="280" y="640"/>
                      <a:pt x="264" y="680"/>
                      <a:pt x="248" y="720"/>
                    </a:cubicBezTo>
                  </a:path>
                </a:pathLst>
              </a:custGeom>
              <a:noFill/>
              <a:ln w="9525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376" name="Freeform 685"/>
              <p:cNvSpPr>
                <a:spLocks/>
              </p:cNvSpPr>
              <p:nvPr/>
            </p:nvSpPr>
            <p:spPr bwMode="auto">
              <a:xfrm flipH="1">
                <a:off x="2304" y="2160"/>
                <a:ext cx="280" cy="720"/>
              </a:xfrm>
              <a:custGeom>
                <a:avLst/>
                <a:gdLst>
                  <a:gd name="T0" fmla="*/ 56 w 280"/>
                  <a:gd name="T1" fmla="*/ 0 h 720"/>
                  <a:gd name="T2" fmla="*/ 8 w 280"/>
                  <a:gd name="T3" fmla="*/ 96 h 720"/>
                  <a:gd name="T4" fmla="*/ 8 w 280"/>
                  <a:gd name="T5" fmla="*/ 192 h 720"/>
                  <a:gd name="T6" fmla="*/ 56 w 280"/>
                  <a:gd name="T7" fmla="*/ 336 h 720"/>
                  <a:gd name="T8" fmla="*/ 248 w 280"/>
                  <a:gd name="T9" fmla="*/ 576 h 720"/>
                  <a:gd name="T10" fmla="*/ 248 w 280"/>
                  <a:gd name="T11" fmla="*/ 720 h 72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80"/>
                  <a:gd name="T19" fmla="*/ 0 h 720"/>
                  <a:gd name="T20" fmla="*/ 280 w 280"/>
                  <a:gd name="T21" fmla="*/ 720 h 72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80" h="720">
                    <a:moveTo>
                      <a:pt x="56" y="0"/>
                    </a:moveTo>
                    <a:cubicBezTo>
                      <a:pt x="36" y="32"/>
                      <a:pt x="16" y="64"/>
                      <a:pt x="8" y="96"/>
                    </a:cubicBezTo>
                    <a:cubicBezTo>
                      <a:pt x="0" y="128"/>
                      <a:pt x="0" y="152"/>
                      <a:pt x="8" y="192"/>
                    </a:cubicBezTo>
                    <a:cubicBezTo>
                      <a:pt x="16" y="232"/>
                      <a:pt x="16" y="272"/>
                      <a:pt x="56" y="336"/>
                    </a:cubicBezTo>
                    <a:cubicBezTo>
                      <a:pt x="96" y="400"/>
                      <a:pt x="216" y="512"/>
                      <a:pt x="248" y="576"/>
                    </a:cubicBezTo>
                    <a:cubicBezTo>
                      <a:pt x="280" y="640"/>
                      <a:pt x="264" y="680"/>
                      <a:pt x="248" y="720"/>
                    </a:cubicBezTo>
                  </a:path>
                </a:pathLst>
              </a:custGeom>
              <a:noFill/>
              <a:ln w="9525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377" name="Freeform 686"/>
              <p:cNvSpPr>
                <a:spLocks/>
              </p:cNvSpPr>
              <p:nvPr/>
            </p:nvSpPr>
            <p:spPr bwMode="auto">
              <a:xfrm>
                <a:off x="2368" y="2208"/>
                <a:ext cx="287" cy="720"/>
              </a:xfrm>
              <a:custGeom>
                <a:avLst/>
                <a:gdLst>
                  <a:gd name="T0" fmla="*/ 208 w 287"/>
                  <a:gd name="T1" fmla="*/ 0 h 720"/>
                  <a:gd name="T2" fmla="*/ 256 w 287"/>
                  <a:gd name="T3" fmla="*/ 96 h 720"/>
                  <a:gd name="T4" fmla="*/ 256 w 287"/>
                  <a:gd name="T5" fmla="*/ 192 h 720"/>
                  <a:gd name="T6" fmla="*/ 72 w 287"/>
                  <a:gd name="T7" fmla="*/ 376 h 720"/>
                  <a:gd name="T8" fmla="*/ 16 w 287"/>
                  <a:gd name="T9" fmla="*/ 576 h 720"/>
                  <a:gd name="T10" fmla="*/ 16 w 287"/>
                  <a:gd name="T11" fmla="*/ 720 h 72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87"/>
                  <a:gd name="T19" fmla="*/ 0 h 720"/>
                  <a:gd name="T20" fmla="*/ 287 w 287"/>
                  <a:gd name="T21" fmla="*/ 720 h 72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87" h="720">
                    <a:moveTo>
                      <a:pt x="208" y="0"/>
                    </a:moveTo>
                    <a:cubicBezTo>
                      <a:pt x="228" y="32"/>
                      <a:pt x="248" y="64"/>
                      <a:pt x="256" y="96"/>
                    </a:cubicBezTo>
                    <a:cubicBezTo>
                      <a:pt x="264" y="128"/>
                      <a:pt x="287" y="145"/>
                      <a:pt x="256" y="192"/>
                    </a:cubicBezTo>
                    <a:cubicBezTo>
                      <a:pt x="225" y="239"/>
                      <a:pt x="112" y="312"/>
                      <a:pt x="72" y="376"/>
                    </a:cubicBezTo>
                    <a:cubicBezTo>
                      <a:pt x="32" y="440"/>
                      <a:pt x="25" y="519"/>
                      <a:pt x="16" y="576"/>
                    </a:cubicBezTo>
                    <a:cubicBezTo>
                      <a:pt x="7" y="633"/>
                      <a:pt x="0" y="680"/>
                      <a:pt x="16" y="720"/>
                    </a:cubicBezTo>
                  </a:path>
                </a:pathLst>
              </a:custGeom>
              <a:noFill/>
              <a:ln w="9525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378" name="Freeform 687"/>
              <p:cNvSpPr>
                <a:spLocks/>
              </p:cNvSpPr>
              <p:nvPr/>
            </p:nvSpPr>
            <p:spPr bwMode="auto">
              <a:xfrm flipH="1">
                <a:off x="2208" y="2160"/>
                <a:ext cx="280" cy="720"/>
              </a:xfrm>
              <a:custGeom>
                <a:avLst/>
                <a:gdLst>
                  <a:gd name="T0" fmla="*/ 56 w 280"/>
                  <a:gd name="T1" fmla="*/ 0 h 720"/>
                  <a:gd name="T2" fmla="*/ 8 w 280"/>
                  <a:gd name="T3" fmla="*/ 96 h 720"/>
                  <a:gd name="T4" fmla="*/ 8 w 280"/>
                  <a:gd name="T5" fmla="*/ 192 h 720"/>
                  <a:gd name="T6" fmla="*/ 56 w 280"/>
                  <a:gd name="T7" fmla="*/ 336 h 720"/>
                  <a:gd name="T8" fmla="*/ 248 w 280"/>
                  <a:gd name="T9" fmla="*/ 576 h 720"/>
                  <a:gd name="T10" fmla="*/ 248 w 280"/>
                  <a:gd name="T11" fmla="*/ 720 h 72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80"/>
                  <a:gd name="T19" fmla="*/ 0 h 720"/>
                  <a:gd name="T20" fmla="*/ 280 w 280"/>
                  <a:gd name="T21" fmla="*/ 720 h 72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80" h="720">
                    <a:moveTo>
                      <a:pt x="56" y="0"/>
                    </a:moveTo>
                    <a:cubicBezTo>
                      <a:pt x="36" y="32"/>
                      <a:pt x="16" y="64"/>
                      <a:pt x="8" y="96"/>
                    </a:cubicBezTo>
                    <a:cubicBezTo>
                      <a:pt x="0" y="128"/>
                      <a:pt x="0" y="152"/>
                      <a:pt x="8" y="192"/>
                    </a:cubicBezTo>
                    <a:cubicBezTo>
                      <a:pt x="16" y="232"/>
                      <a:pt x="16" y="272"/>
                      <a:pt x="56" y="336"/>
                    </a:cubicBezTo>
                    <a:cubicBezTo>
                      <a:pt x="96" y="400"/>
                      <a:pt x="216" y="512"/>
                      <a:pt x="248" y="576"/>
                    </a:cubicBezTo>
                    <a:cubicBezTo>
                      <a:pt x="280" y="640"/>
                      <a:pt x="264" y="680"/>
                      <a:pt x="248" y="720"/>
                    </a:cubicBezTo>
                  </a:path>
                </a:pathLst>
              </a:custGeom>
              <a:noFill/>
              <a:ln w="9525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379" name="Freeform 688"/>
              <p:cNvSpPr>
                <a:spLocks/>
              </p:cNvSpPr>
              <p:nvPr/>
            </p:nvSpPr>
            <p:spPr bwMode="auto">
              <a:xfrm>
                <a:off x="2448" y="2256"/>
                <a:ext cx="280" cy="720"/>
              </a:xfrm>
              <a:custGeom>
                <a:avLst/>
                <a:gdLst>
                  <a:gd name="T0" fmla="*/ 56 w 280"/>
                  <a:gd name="T1" fmla="*/ 0 h 720"/>
                  <a:gd name="T2" fmla="*/ 8 w 280"/>
                  <a:gd name="T3" fmla="*/ 96 h 720"/>
                  <a:gd name="T4" fmla="*/ 8 w 280"/>
                  <a:gd name="T5" fmla="*/ 192 h 720"/>
                  <a:gd name="T6" fmla="*/ 56 w 280"/>
                  <a:gd name="T7" fmla="*/ 336 h 720"/>
                  <a:gd name="T8" fmla="*/ 248 w 280"/>
                  <a:gd name="T9" fmla="*/ 576 h 720"/>
                  <a:gd name="T10" fmla="*/ 248 w 280"/>
                  <a:gd name="T11" fmla="*/ 720 h 72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80"/>
                  <a:gd name="T19" fmla="*/ 0 h 720"/>
                  <a:gd name="T20" fmla="*/ 280 w 280"/>
                  <a:gd name="T21" fmla="*/ 720 h 72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80" h="720">
                    <a:moveTo>
                      <a:pt x="56" y="0"/>
                    </a:moveTo>
                    <a:cubicBezTo>
                      <a:pt x="36" y="32"/>
                      <a:pt x="16" y="64"/>
                      <a:pt x="8" y="96"/>
                    </a:cubicBezTo>
                    <a:cubicBezTo>
                      <a:pt x="0" y="128"/>
                      <a:pt x="0" y="152"/>
                      <a:pt x="8" y="192"/>
                    </a:cubicBezTo>
                    <a:cubicBezTo>
                      <a:pt x="16" y="232"/>
                      <a:pt x="16" y="272"/>
                      <a:pt x="56" y="336"/>
                    </a:cubicBezTo>
                    <a:cubicBezTo>
                      <a:pt x="96" y="400"/>
                      <a:pt x="216" y="512"/>
                      <a:pt x="248" y="576"/>
                    </a:cubicBezTo>
                    <a:cubicBezTo>
                      <a:pt x="280" y="640"/>
                      <a:pt x="264" y="680"/>
                      <a:pt x="248" y="720"/>
                    </a:cubicBezTo>
                  </a:path>
                </a:pathLst>
              </a:custGeom>
              <a:noFill/>
              <a:ln w="9525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380" name="Freeform 689"/>
              <p:cNvSpPr>
                <a:spLocks/>
              </p:cNvSpPr>
              <p:nvPr/>
            </p:nvSpPr>
            <p:spPr bwMode="auto">
              <a:xfrm>
                <a:off x="2688" y="2208"/>
                <a:ext cx="280" cy="720"/>
              </a:xfrm>
              <a:custGeom>
                <a:avLst/>
                <a:gdLst>
                  <a:gd name="T0" fmla="*/ 56 w 280"/>
                  <a:gd name="T1" fmla="*/ 0 h 720"/>
                  <a:gd name="T2" fmla="*/ 8 w 280"/>
                  <a:gd name="T3" fmla="*/ 96 h 720"/>
                  <a:gd name="T4" fmla="*/ 8 w 280"/>
                  <a:gd name="T5" fmla="*/ 192 h 720"/>
                  <a:gd name="T6" fmla="*/ 56 w 280"/>
                  <a:gd name="T7" fmla="*/ 336 h 720"/>
                  <a:gd name="T8" fmla="*/ 248 w 280"/>
                  <a:gd name="T9" fmla="*/ 576 h 720"/>
                  <a:gd name="T10" fmla="*/ 248 w 280"/>
                  <a:gd name="T11" fmla="*/ 720 h 72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80"/>
                  <a:gd name="T19" fmla="*/ 0 h 720"/>
                  <a:gd name="T20" fmla="*/ 280 w 280"/>
                  <a:gd name="T21" fmla="*/ 720 h 72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80" h="720">
                    <a:moveTo>
                      <a:pt x="56" y="0"/>
                    </a:moveTo>
                    <a:cubicBezTo>
                      <a:pt x="36" y="32"/>
                      <a:pt x="16" y="64"/>
                      <a:pt x="8" y="96"/>
                    </a:cubicBezTo>
                    <a:cubicBezTo>
                      <a:pt x="0" y="128"/>
                      <a:pt x="0" y="152"/>
                      <a:pt x="8" y="192"/>
                    </a:cubicBezTo>
                    <a:cubicBezTo>
                      <a:pt x="16" y="232"/>
                      <a:pt x="16" y="272"/>
                      <a:pt x="56" y="336"/>
                    </a:cubicBezTo>
                    <a:cubicBezTo>
                      <a:pt x="96" y="400"/>
                      <a:pt x="216" y="512"/>
                      <a:pt x="248" y="576"/>
                    </a:cubicBezTo>
                    <a:cubicBezTo>
                      <a:pt x="280" y="640"/>
                      <a:pt x="264" y="680"/>
                      <a:pt x="248" y="720"/>
                    </a:cubicBezTo>
                  </a:path>
                </a:pathLst>
              </a:custGeom>
              <a:noFill/>
              <a:ln w="9525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381" name="Freeform 690"/>
              <p:cNvSpPr>
                <a:spLocks/>
              </p:cNvSpPr>
              <p:nvPr/>
            </p:nvSpPr>
            <p:spPr bwMode="auto">
              <a:xfrm>
                <a:off x="2496" y="2160"/>
                <a:ext cx="96" cy="768"/>
              </a:xfrm>
              <a:custGeom>
                <a:avLst/>
                <a:gdLst>
                  <a:gd name="T0" fmla="*/ 0 w 280"/>
                  <a:gd name="T1" fmla="*/ 0 h 720"/>
                  <a:gd name="T2" fmla="*/ 0 w 280"/>
                  <a:gd name="T3" fmla="*/ 252 h 720"/>
                  <a:gd name="T4" fmla="*/ 0 w 280"/>
                  <a:gd name="T5" fmla="*/ 510 h 720"/>
                  <a:gd name="T6" fmla="*/ 0 w 280"/>
                  <a:gd name="T7" fmla="*/ 882 h 720"/>
                  <a:gd name="T8" fmla="*/ 0 w 280"/>
                  <a:gd name="T9" fmla="*/ 1517 h 720"/>
                  <a:gd name="T10" fmla="*/ 0 w 280"/>
                  <a:gd name="T11" fmla="*/ 1894 h 72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80"/>
                  <a:gd name="T19" fmla="*/ 0 h 720"/>
                  <a:gd name="T20" fmla="*/ 280 w 280"/>
                  <a:gd name="T21" fmla="*/ 720 h 72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80" h="720">
                    <a:moveTo>
                      <a:pt x="56" y="0"/>
                    </a:moveTo>
                    <a:cubicBezTo>
                      <a:pt x="36" y="32"/>
                      <a:pt x="16" y="64"/>
                      <a:pt x="8" y="96"/>
                    </a:cubicBezTo>
                    <a:cubicBezTo>
                      <a:pt x="0" y="128"/>
                      <a:pt x="0" y="152"/>
                      <a:pt x="8" y="192"/>
                    </a:cubicBezTo>
                    <a:cubicBezTo>
                      <a:pt x="16" y="232"/>
                      <a:pt x="16" y="272"/>
                      <a:pt x="56" y="336"/>
                    </a:cubicBezTo>
                    <a:cubicBezTo>
                      <a:pt x="96" y="400"/>
                      <a:pt x="216" y="512"/>
                      <a:pt x="248" y="576"/>
                    </a:cubicBezTo>
                    <a:cubicBezTo>
                      <a:pt x="280" y="640"/>
                      <a:pt x="264" y="680"/>
                      <a:pt x="248" y="720"/>
                    </a:cubicBezTo>
                  </a:path>
                </a:pathLst>
              </a:custGeom>
              <a:noFill/>
              <a:ln w="9525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382" name="Freeform 691"/>
              <p:cNvSpPr>
                <a:spLocks/>
              </p:cNvSpPr>
              <p:nvPr/>
            </p:nvSpPr>
            <p:spPr bwMode="auto">
              <a:xfrm>
                <a:off x="2200" y="2221"/>
                <a:ext cx="805" cy="659"/>
              </a:xfrm>
              <a:custGeom>
                <a:avLst/>
                <a:gdLst>
                  <a:gd name="T0" fmla="*/ 0 w 805"/>
                  <a:gd name="T1" fmla="*/ 539 h 659"/>
                  <a:gd name="T2" fmla="*/ 192 w 805"/>
                  <a:gd name="T3" fmla="*/ 139 h 659"/>
                  <a:gd name="T4" fmla="*/ 320 w 805"/>
                  <a:gd name="T5" fmla="*/ 11 h 659"/>
                  <a:gd name="T6" fmla="*/ 480 w 805"/>
                  <a:gd name="T7" fmla="*/ 75 h 659"/>
                  <a:gd name="T8" fmla="*/ 656 w 805"/>
                  <a:gd name="T9" fmla="*/ 267 h 659"/>
                  <a:gd name="T10" fmla="*/ 784 w 805"/>
                  <a:gd name="T11" fmla="*/ 515 h 659"/>
                  <a:gd name="T12" fmla="*/ 784 w 805"/>
                  <a:gd name="T13" fmla="*/ 659 h 65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805"/>
                  <a:gd name="T22" fmla="*/ 0 h 659"/>
                  <a:gd name="T23" fmla="*/ 805 w 805"/>
                  <a:gd name="T24" fmla="*/ 659 h 65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805" h="659">
                    <a:moveTo>
                      <a:pt x="0" y="539"/>
                    </a:moveTo>
                    <a:cubicBezTo>
                      <a:pt x="32" y="472"/>
                      <a:pt x="139" y="227"/>
                      <a:pt x="192" y="139"/>
                    </a:cubicBezTo>
                    <a:cubicBezTo>
                      <a:pt x="245" y="51"/>
                      <a:pt x="272" y="22"/>
                      <a:pt x="320" y="11"/>
                    </a:cubicBezTo>
                    <a:cubicBezTo>
                      <a:pt x="368" y="0"/>
                      <a:pt x="424" y="32"/>
                      <a:pt x="480" y="75"/>
                    </a:cubicBezTo>
                    <a:cubicBezTo>
                      <a:pt x="536" y="118"/>
                      <a:pt x="605" y="194"/>
                      <a:pt x="656" y="267"/>
                    </a:cubicBezTo>
                    <a:cubicBezTo>
                      <a:pt x="707" y="340"/>
                      <a:pt x="763" y="450"/>
                      <a:pt x="784" y="515"/>
                    </a:cubicBezTo>
                    <a:cubicBezTo>
                      <a:pt x="805" y="580"/>
                      <a:pt x="800" y="619"/>
                      <a:pt x="784" y="659"/>
                    </a:cubicBezTo>
                  </a:path>
                </a:pathLst>
              </a:custGeom>
              <a:noFill/>
              <a:ln w="9525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383" name="Line 692"/>
              <p:cNvSpPr>
                <a:spLocks noChangeShapeType="1"/>
              </p:cNvSpPr>
              <p:nvPr/>
            </p:nvSpPr>
            <p:spPr bwMode="auto">
              <a:xfrm flipH="1">
                <a:off x="2448" y="2736"/>
                <a:ext cx="96" cy="48"/>
              </a:xfrm>
              <a:prstGeom prst="line">
                <a:avLst/>
              </a:prstGeom>
              <a:noFill/>
              <a:ln w="9525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384" name="Line 693"/>
              <p:cNvSpPr>
                <a:spLocks noChangeShapeType="1"/>
              </p:cNvSpPr>
              <p:nvPr/>
            </p:nvSpPr>
            <p:spPr bwMode="auto">
              <a:xfrm flipH="1">
                <a:off x="2448" y="2640"/>
                <a:ext cx="96" cy="48"/>
              </a:xfrm>
              <a:prstGeom prst="line">
                <a:avLst/>
              </a:prstGeom>
              <a:noFill/>
              <a:ln w="9525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385" name="Line 694"/>
              <p:cNvSpPr>
                <a:spLocks noChangeShapeType="1"/>
              </p:cNvSpPr>
              <p:nvPr/>
            </p:nvSpPr>
            <p:spPr bwMode="auto">
              <a:xfrm flipH="1">
                <a:off x="2592" y="2784"/>
                <a:ext cx="96" cy="48"/>
              </a:xfrm>
              <a:prstGeom prst="line">
                <a:avLst/>
              </a:prstGeom>
              <a:noFill/>
              <a:ln w="9525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386" name="Line 695"/>
              <p:cNvSpPr>
                <a:spLocks noChangeShapeType="1"/>
              </p:cNvSpPr>
              <p:nvPr/>
            </p:nvSpPr>
            <p:spPr bwMode="auto">
              <a:xfrm flipH="1">
                <a:off x="2784" y="2544"/>
                <a:ext cx="96" cy="48"/>
              </a:xfrm>
              <a:prstGeom prst="line">
                <a:avLst/>
              </a:prstGeom>
              <a:noFill/>
              <a:ln w="9525">
                <a:solidFill>
                  <a:srgbClr val="99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pic>
          <p:nvPicPr>
            <p:cNvPr id="12350" name="Picture 696" descr="horse_3"/>
            <p:cNvPicPr>
              <a:picLocks noChangeAspect="1" noChangeArrowheads="1" noCrop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104" y="2544"/>
              <a:ext cx="1047" cy="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351" name="Freeform 697"/>
            <p:cNvSpPr>
              <a:spLocks/>
            </p:cNvSpPr>
            <p:nvPr/>
          </p:nvSpPr>
          <p:spPr bwMode="auto">
            <a:xfrm>
              <a:off x="1296" y="2544"/>
              <a:ext cx="144" cy="288"/>
            </a:xfrm>
            <a:custGeom>
              <a:avLst/>
              <a:gdLst>
                <a:gd name="T0" fmla="*/ 0 w 144"/>
                <a:gd name="T1" fmla="*/ 288 h 288"/>
                <a:gd name="T2" fmla="*/ 144 w 144"/>
                <a:gd name="T3" fmla="*/ 48 h 288"/>
                <a:gd name="T4" fmla="*/ 144 w 144"/>
                <a:gd name="T5" fmla="*/ 0 h 288"/>
                <a:gd name="T6" fmla="*/ 96 w 144"/>
                <a:gd name="T7" fmla="*/ 0 h 288"/>
                <a:gd name="T8" fmla="*/ 48 w 144"/>
                <a:gd name="T9" fmla="*/ 48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4"/>
                <a:gd name="T16" fmla="*/ 0 h 288"/>
                <a:gd name="T17" fmla="*/ 144 w 14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4" h="288">
                  <a:moveTo>
                    <a:pt x="0" y="288"/>
                  </a:moveTo>
                  <a:lnTo>
                    <a:pt x="144" y="48"/>
                  </a:lnTo>
                  <a:lnTo>
                    <a:pt x="144" y="0"/>
                  </a:lnTo>
                  <a:lnTo>
                    <a:pt x="96" y="0"/>
                  </a:lnTo>
                  <a:lnTo>
                    <a:pt x="48" y="48"/>
                  </a:lnTo>
                </a:path>
              </a:pathLst>
            </a:custGeom>
            <a:noFill/>
            <a:ln w="38100">
              <a:solidFill>
                <a:srgbClr val="99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352" name="Freeform 698"/>
            <p:cNvSpPr>
              <a:spLocks/>
            </p:cNvSpPr>
            <p:nvPr/>
          </p:nvSpPr>
          <p:spPr bwMode="auto">
            <a:xfrm>
              <a:off x="1344" y="2736"/>
              <a:ext cx="720" cy="192"/>
            </a:xfrm>
            <a:custGeom>
              <a:avLst/>
              <a:gdLst>
                <a:gd name="T0" fmla="*/ 0 w 720"/>
                <a:gd name="T1" fmla="*/ 0 h 192"/>
                <a:gd name="T2" fmla="*/ 240 w 720"/>
                <a:gd name="T3" fmla="*/ 144 h 192"/>
                <a:gd name="T4" fmla="*/ 480 w 720"/>
                <a:gd name="T5" fmla="*/ 144 h 192"/>
                <a:gd name="T6" fmla="*/ 672 w 720"/>
                <a:gd name="T7" fmla="*/ 144 h 192"/>
                <a:gd name="T8" fmla="*/ 720 w 720"/>
                <a:gd name="T9" fmla="*/ 192 h 1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20"/>
                <a:gd name="T16" fmla="*/ 0 h 192"/>
                <a:gd name="T17" fmla="*/ 720 w 720"/>
                <a:gd name="T18" fmla="*/ 192 h 1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20" h="192">
                  <a:moveTo>
                    <a:pt x="0" y="0"/>
                  </a:moveTo>
                  <a:cubicBezTo>
                    <a:pt x="80" y="60"/>
                    <a:pt x="160" y="120"/>
                    <a:pt x="240" y="144"/>
                  </a:cubicBezTo>
                  <a:cubicBezTo>
                    <a:pt x="320" y="168"/>
                    <a:pt x="408" y="144"/>
                    <a:pt x="480" y="144"/>
                  </a:cubicBezTo>
                  <a:cubicBezTo>
                    <a:pt x="552" y="144"/>
                    <a:pt x="632" y="136"/>
                    <a:pt x="672" y="144"/>
                  </a:cubicBezTo>
                  <a:cubicBezTo>
                    <a:pt x="712" y="152"/>
                    <a:pt x="716" y="172"/>
                    <a:pt x="720" y="192"/>
                  </a:cubicBezTo>
                </a:path>
              </a:pathLst>
            </a:custGeom>
            <a:noFill/>
            <a:ln w="38100">
              <a:solidFill>
                <a:srgbClr val="99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2306" name="Group 699"/>
          <p:cNvGrpSpPr>
            <a:grpSpLocks/>
          </p:cNvGrpSpPr>
          <p:nvPr/>
        </p:nvGrpSpPr>
        <p:grpSpPr bwMode="auto">
          <a:xfrm flipH="1">
            <a:off x="-1447800" y="4343400"/>
            <a:ext cx="1514475" cy="862013"/>
            <a:chOff x="1152" y="516"/>
            <a:chExt cx="3714" cy="2208"/>
          </a:xfrm>
        </p:grpSpPr>
        <p:sp>
          <p:nvSpPr>
            <p:cNvPr id="12334" name="Freeform 700"/>
            <p:cNvSpPr>
              <a:spLocks/>
            </p:cNvSpPr>
            <p:nvPr/>
          </p:nvSpPr>
          <p:spPr bwMode="auto">
            <a:xfrm>
              <a:off x="1152" y="576"/>
              <a:ext cx="3714" cy="2148"/>
            </a:xfrm>
            <a:custGeom>
              <a:avLst/>
              <a:gdLst>
                <a:gd name="T0" fmla="*/ 3120 w 3714"/>
                <a:gd name="T1" fmla="*/ 960 h 2148"/>
                <a:gd name="T2" fmla="*/ 3168 w 3714"/>
                <a:gd name="T3" fmla="*/ 96 h 2148"/>
                <a:gd name="T4" fmla="*/ 1872 w 3714"/>
                <a:gd name="T5" fmla="*/ 0 h 2148"/>
                <a:gd name="T6" fmla="*/ 1638 w 3714"/>
                <a:gd name="T7" fmla="*/ 876 h 2148"/>
                <a:gd name="T8" fmla="*/ 768 w 3714"/>
                <a:gd name="T9" fmla="*/ 864 h 2148"/>
                <a:gd name="T10" fmla="*/ 0 w 3714"/>
                <a:gd name="T11" fmla="*/ 816 h 2148"/>
                <a:gd name="T12" fmla="*/ 0 w 3714"/>
                <a:gd name="T13" fmla="*/ 1056 h 2148"/>
                <a:gd name="T14" fmla="*/ 96 w 3714"/>
                <a:gd name="T15" fmla="*/ 1056 h 2148"/>
                <a:gd name="T16" fmla="*/ 96 w 3714"/>
                <a:gd name="T17" fmla="*/ 1776 h 2148"/>
                <a:gd name="T18" fmla="*/ 102 w 3714"/>
                <a:gd name="T19" fmla="*/ 1896 h 2148"/>
                <a:gd name="T20" fmla="*/ 342 w 3714"/>
                <a:gd name="T21" fmla="*/ 1944 h 2148"/>
                <a:gd name="T22" fmla="*/ 450 w 3714"/>
                <a:gd name="T23" fmla="*/ 2016 h 2148"/>
                <a:gd name="T24" fmla="*/ 558 w 3714"/>
                <a:gd name="T25" fmla="*/ 2112 h 2148"/>
                <a:gd name="T26" fmla="*/ 750 w 3714"/>
                <a:gd name="T27" fmla="*/ 2148 h 2148"/>
                <a:gd name="T28" fmla="*/ 858 w 3714"/>
                <a:gd name="T29" fmla="*/ 1884 h 2148"/>
                <a:gd name="T30" fmla="*/ 1074 w 3714"/>
                <a:gd name="T31" fmla="*/ 1896 h 2148"/>
                <a:gd name="T32" fmla="*/ 1248 w 3714"/>
                <a:gd name="T33" fmla="*/ 1824 h 2148"/>
                <a:gd name="T34" fmla="*/ 1584 w 3714"/>
                <a:gd name="T35" fmla="*/ 1968 h 2148"/>
                <a:gd name="T36" fmla="*/ 1584 w 3714"/>
                <a:gd name="T37" fmla="*/ 1824 h 2148"/>
                <a:gd name="T38" fmla="*/ 1776 w 3714"/>
                <a:gd name="T39" fmla="*/ 1872 h 2148"/>
                <a:gd name="T40" fmla="*/ 1824 w 3714"/>
                <a:gd name="T41" fmla="*/ 1680 h 2148"/>
                <a:gd name="T42" fmla="*/ 1872 w 3714"/>
                <a:gd name="T43" fmla="*/ 1536 h 2148"/>
                <a:gd name="T44" fmla="*/ 1968 w 3714"/>
                <a:gd name="T45" fmla="*/ 1440 h 2148"/>
                <a:gd name="T46" fmla="*/ 2160 w 3714"/>
                <a:gd name="T47" fmla="*/ 1248 h 2148"/>
                <a:gd name="T48" fmla="*/ 2352 w 3714"/>
                <a:gd name="T49" fmla="*/ 1152 h 2148"/>
                <a:gd name="T50" fmla="*/ 2592 w 3714"/>
                <a:gd name="T51" fmla="*/ 1056 h 2148"/>
                <a:gd name="T52" fmla="*/ 2880 w 3714"/>
                <a:gd name="T53" fmla="*/ 1056 h 2148"/>
                <a:gd name="T54" fmla="*/ 3066 w 3714"/>
                <a:gd name="T55" fmla="*/ 1104 h 2148"/>
                <a:gd name="T56" fmla="*/ 3258 w 3714"/>
                <a:gd name="T57" fmla="*/ 1188 h 2148"/>
                <a:gd name="T58" fmla="*/ 3390 w 3714"/>
                <a:gd name="T59" fmla="*/ 1272 h 2148"/>
                <a:gd name="T60" fmla="*/ 3510 w 3714"/>
                <a:gd name="T61" fmla="*/ 1392 h 2148"/>
                <a:gd name="T62" fmla="*/ 3678 w 3714"/>
                <a:gd name="T63" fmla="*/ 1596 h 2148"/>
                <a:gd name="T64" fmla="*/ 3714 w 3714"/>
                <a:gd name="T65" fmla="*/ 1584 h 2148"/>
                <a:gd name="T66" fmla="*/ 3558 w 3714"/>
                <a:gd name="T67" fmla="*/ 1332 h 2148"/>
                <a:gd name="T68" fmla="*/ 3270 w 3714"/>
                <a:gd name="T69" fmla="*/ 1068 h 2148"/>
                <a:gd name="T70" fmla="*/ 3120 w 3714"/>
                <a:gd name="T71" fmla="*/ 960 h 2148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3714"/>
                <a:gd name="T109" fmla="*/ 0 h 2148"/>
                <a:gd name="T110" fmla="*/ 3714 w 3714"/>
                <a:gd name="T111" fmla="*/ 2148 h 2148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3714" h="2148">
                  <a:moveTo>
                    <a:pt x="3120" y="960"/>
                  </a:moveTo>
                  <a:lnTo>
                    <a:pt x="3168" y="96"/>
                  </a:lnTo>
                  <a:lnTo>
                    <a:pt x="1872" y="0"/>
                  </a:lnTo>
                  <a:lnTo>
                    <a:pt x="1638" y="876"/>
                  </a:lnTo>
                  <a:lnTo>
                    <a:pt x="768" y="864"/>
                  </a:lnTo>
                  <a:lnTo>
                    <a:pt x="0" y="816"/>
                  </a:lnTo>
                  <a:lnTo>
                    <a:pt x="0" y="1056"/>
                  </a:lnTo>
                  <a:lnTo>
                    <a:pt x="96" y="1056"/>
                  </a:lnTo>
                  <a:lnTo>
                    <a:pt x="96" y="1776"/>
                  </a:lnTo>
                  <a:lnTo>
                    <a:pt x="102" y="1896"/>
                  </a:lnTo>
                  <a:lnTo>
                    <a:pt x="342" y="1944"/>
                  </a:lnTo>
                  <a:lnTo>
                    <a:pt x="450" y="2016"/>
                  </a:lnTo>
                  <a:lnTo>
                    <a:pt x="558" y="2112"/>
                  </a:lnTo>
                  <a:lnTo>
                    <a:pt x="750" y="2148"/>
                  </a:lnTo>
                  <a:lnTo>
                    <a:pt x="858" y="1884"/>
                  </a:lnTo>
                  <a:lnTo>
                    <a:pt x="1074" y="1896"/>
                  </a:lnTo>
                  <a:lnTo>
                    <a:pt x="1248" y="1824"/>
                  </a:lnTo>
                  <a:lnTo>
                    <a:pt x="1584" y="1968"/>
                  </a:lnTo>
                  <a:lnTo>
                    <a:pt x="1584" y="1824"/>
                  </a:lnTo>
                  <a:lnTo>
                    <a:pt x="1776" y="1872"/>
                  </a:lnTo>
                  <a:lnTo>
                    <a:pt x="1824" y="1680"/>
                  </a:lnTo>
                  <a:lnTo>
                    <a:pt x="1872" y="1536"/>
                  </a:lnTo>
                  <a:lnTo>
                    <a:pt x="1968" y="1440"/>
                  </a:lnTo>
                  <a:lnTo>
                    <a:pt x="2160" y="1248"/>
                  </a:lnTo>
                  <a:lnTo>
                    <a:pt x="2352" y="1152"/>
                  </a:lnTo>
                  <a:lnTo>
                    <a:pt x="2592" y="1056"/>
                  </a:lnTo>
                  <a:lnTo>
                    <a:pt x="2880" y="1056"/>
                  </a:lnTo>
                  <a:lnTo>
                    <a:pt x="3066" y="1104"/>
                  </a:lnTo>
                  <a:lnTo>
                    <a:pt x="3258" y="1188"/>
                  </a:lnTo>
                  <a:lnTo>
                    <a:pt x="3390" y="1272"/>
                  </a:lnTo>
                  <a:lnTo>
                    <a:pt x="3510" y="1392"/>
                  </a:lnTo>
                  <a:lnTo>
                    <a:pt x="3678" y="1596"/>
                  </a:lnTo>
                  <a:lnTo>
                    <a:pt x="3714" y="1584"/>
                  </a:lnTo>
                  <a:lnTo>
                    <a:pt x="3558" y="1332"/>
                  </a:lnTo>
                  <a:lnTo>
                    <a:pt x="3270" y="1068"/>
                  </a:lnTo>
                  <a:lnTo>
                    <a:pt x="3120" y="960"/>
                  </a:lnTo>
                  <a:close/>
                </a:path>
              </a:pathLst>
            </a:custGeom>
            <a:gradFill rotWithShape="1">
              <a:gsLst>
                <a:gs pos="0">
                  <a:srgbClr val="336600"/>
                </a:gs>
                <a:gs pos="50000">
                  <a:srgbClr val="333333"/>
                </a:gs>
                <a:gs pos="100000">
                  <a:srgbClr val="336600"/>
                </a:gs>
              </a:gsLst>
              <a:lin ang="189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335" name="Freeform 701"/>
            <p:cNvSpPr>
              <a:spLocks/>
            </p:cNvSpPr>
            <p:nvPr/>
          </p:nvSpPr>
          <p:spPr bwMode="auto">
            <a:xfrm>
              <a:off x="1152" y="1248"/>
              <a:ext cx="1680" cy="204"/>
            </a:xfrm>
            <a:custGeom>
              <a:avLst/>
              <a:gdLst>
                <a:gd name="T0" fmla="*/ 0 w 1680"/>
                <a:gd name="T1" fmla="*/ 144 h 204"/>
                <a:gd name="T2" fmla="*/ 240 w 1680"/>
                <a:gd name="T3" fmla="*/ 0 h 204"/>
                <a:gd name="T4" fmla="*/ 1680 w 1680"/>
                <a:gd name="T5" fmla="*/ 96 h 204"/>
                <a:gd name="T6" fmla="*/ 1626 w 1680"/>
                <a:gd name="T7" fmla="*/ 204 h 204"/>
                <a:gd name="T8" fmla="*/ 894 w 1680"/>
                <a:gd name="T9" fmla="*/ 192 h 204"/>
                <a:gd name="T10" fmla="*/ 48 w 1680"/>
                <a:gd name="T11" fmla="*/ 144 h 20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680"/>
                <a:gd name="T19" fmla="*/ 0 h 204"/>
                <a:gd name="T20" fmla="*/ 1680 w 1680"/>
                <a:gd name="T21" fmla="*/ 204 h 20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680" h="204">
                  <a:moveTo>
                    <a:pt x="0" y="144"/>
                  </a:moveTo>
                  <a:lnTo>
                    <a:pt x="240" y="0"/>
                  </a:lnTo>
                  <a:lnTo>
                    <a:pt x="1680" y="96"/>
                  </a:lnTo>
                  <a:lnTo>
                    <a:pt x="1626" y="204"/>
                  </a:lnTo>
                  <a:lnTo>
                    <a:pt x="894" y="192"/>
                  </a:lnTo>
                  <a:lnTo>
                    <a:pt x="48" y="144"/>
                  </a:lnTo>
                </a:path>
              </a:pathLst>
            </a:custGeom>
            <a:solidFill>
              <a:srgbClr val="3366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336" name="Freeform 702"/>
            <p:cNvSpPr>
              <a:spLocks/>
            </p:cNvSpPr>
            <p:nvPr/>
          </p:nvSpPr>
          <p:spPr bwMode="auto">
            <a:xfrm>
              <a:off x="1709" y="600"/>
              <a:ext cx="222" cy="498"/>
            </a:xfrm>
            <a:custGeom>
              <a:avLst/>
              <a:gdLst>
                <a:gd name="T0" fmla="*/ 145 w 222"/>
                <a:gd name="T1" fmla="*/ 468 h 498"/>
                <a:gd name="T2" fmla="*/ 211 w 222"/>
                <a:gd name="T3" fmla="*/ 456 h 498"/>
                <a:gd name="T4" fmla="*/ 211 w 222"/>
                <a:gd name="T5" fmla="*/ 216 h 498"/>
                <a:gd name="T6" fmla="*/ 163 w 222"/>
                <a:gd name="T7" fmla="*/ 24 h 498"/>
                <a:gd name="T8" fmla="*/ 19 w 222"/>
                <a:gd name="T9" fmla="*/ 72 h 498"/>
                <a:gd name="T10" fmla="*/ 49 w 222"/>
                <a:gd name="T11" fmla="*/ 132 h 498"/>
                <a:gd name="T12" fmla="*/ 121 w 222"/>
                <a:gd name="T13" fmla="*/ 120 h 498"/>
                <a:gd name="T14" fmla="*/ 133 w 222"/>
                <a:gd name="T15" fmla="*/ 312 h 498"/>
                <a:gd name="T16" fmla="*/ 145 w 222"/>
                <a:gd name="T17" fmla="*/ 468 h 49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22"/>
                <a:gd name="T28" fmla="*/ 0 h 498"/>
                <a:gd name="T29" fmla="*/ 222 w 222"/>
                <a:gd name="T30" fmla="*/ 498 h 498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22" h="498">
                  <a:moveTo>
                    <a:pt x="145" y="468"/>
                  </a:moveTo>
                  <a:cubicBezTo>
                    <a:pt x="158" y="492"/>
                    <a:pt x="200" y="498"/>
                    <a:pt x="211" y="456"/>
                  </a:cubicBezTo>
                  <a:cubicBezTo>
                    <a:pt x="222" y="414"/>
                    <a:pt x="219" y="288"/>
                    <a:pt x="211" y="216"/>
                  </a:cubicBezTo>
                  <a:cubicBezTo>
                    <a:pt x="203" y="144"/>
                    <a:pt x="195" y="48"/>
                    <a:pt x="163" y="24"/>
                  </a:cubicBezTo>
                  <a:cubicBezTo>
                    <a:pt x="131" y="0"/>
                    <a:pt x="38" y="54"/>
                    <a:pt x="19" y="72"/>
                  </a:cubicBezTo>
                  <a:cubicBezTo>
                    <a:pt x="0" y="90"/>
                    <a:pt x="32" y="124"/>
                    <a:pt x="49" y="132"/>
                  </a:cubicBezTo>
                  <a:cubicBezTo>
                    <a:pt x="66" y="140"/>
                    <a:pt x="107" y="90"/>
                    <a:pt x="121" y="120"/>
                  </a:cubicBezTo>
                  <a:cubicBezTo>
                    <a:pt x="135" y="150"/>
                    <a:pt x="129" y="254"/>
                    <a:pt x="133" y="312"/>
                  </a:cubicBezTo>
                  <a:cubicBezTo>
                    <a:pt x="137" y="370"/>
                    <a:pt x="132" y="444"/>
                    <a:pt x="145" y="468"/>
                  </a:cubicBezTo>
                  <a:close/>
                </a:path>
              </a:pathLst>
            </a:custGeom>
            <a:gradFill rotWithShape="1">
              <a:gsLst>
                <a:gs pos="0">
                  <a:srgbClr val="C0C0C0"/>
                </a:gs>
                <a:gs pos="50000">
                  <a:srgbClr val="5F5F5F"/>
                </a:gs>
                <a:gs pos="100000">
                  <a:srgbClr val="C0C0C0"/>
                </a:gs>
              </a:gsLst>
              <a:lin ang="189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337" name="Freeform 703"/>
            <p:cNvSpPr>
              <a:spLocks/>
            </p:cNvSpPr>
            <p:nvPr/>
          </p:nvSpPr>
          <p:spPr bwMode="auto">
            <a:xfrm>
              <a:off x="3018" y="516"/>
              <a:ext cx="1284" cy="180"/>
            </a:xfrm>
            <a:custGeom>
              <a:avLst/>
              <a:gdLst>
                <a:gd name="T0" fmla="*/ 0 w 1284"/>
                <a:gd name="T1" fmla="*/ 72 h 180"/>
                <a:gd name="T2" fmla="*/ 24 w 1284"/>
                <a:gd name="T3" fmla="*/ 0 h 180"/>
                <a:gd name="T4" fmla="*/ 1176 w 1284"/>
                <a:gd name="T5" fmla="*/ 84 h 180"/>
                <a:gd name="T6" fmla="*/ 1284 w 1284"/>
                <a:gd name="T7" fmla="*/ 180 h 180"/>
                <a:gd name="T8" fmla="*/ 12 w 1284"/>
                <a:gd name="T9" fmla="*/ 72 h 18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84"/>
                <a:gd name="T16" fmla="*/ 0 h 180"/>
                <a:gd name="T17" fmla="*/ 1284 w 1284"/>
                <a:gd name="T18" fmla="*/ 180 h 18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84" h="180">
                  <a:moveTo>
                    <a:pt x="0" y="72"/>
                  </a:moveTo>
                  <a:lnTo>
                    <a:pt x="24" y="0"/>
                  </a:lnTo>
                  <a:lnTo>
                    <a:pt x="1176" y="84"/>
                  </a:lnTo>
                  <a:lnTo>
                    <a:pt x="1284" y="180"/>
                  </a:lnTo>
                  <a:lnTo>
                    <a:pt x="12" y="72"/>
                  </a:lnTo>
                </a:path>
              </a:pathLst>
            </a:custGeom>
            <a:solidFill>
              <a:srgbClr val="3366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338" name="Line 704"/>
            <p:cNvSpPr>
              <a:spLocks noChangeShapeType="1"/>
            </p:cNvSpPr>
            <p:nvPr/>
          </p:nvSpPr>
          <p:spPr bwMode="auto">
            <a:xfrm>
              <a:off x="1248" y="1632"/>
              <a:ext cx="1536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339" name="Freeform 705"/>
            <p:cNvSpPr>
              <a:spLocks/>
            </p:cNvSpPr>
            <p:nvPr/>
          </p:nvSpPr>
          <p:spPr bwMode="auto">
            <a:xfrm>
              <a:off x="1728" y="1056"/>
              <a:ext cx="240" cy="744"/>
            </a:xfrm>
            <a:custGeom>
              <a:avLst/>
              <a:gdLst>
                <a:gd name="T0" fmla="*/ 144 w 240"/>
                <a:gd name="T1" fmla="*/ 720 h 744"/>
                <a:gd name="T2" fmla="*/ 144 w 240"/>
                <a:gd name="T3" fmla="*/ 576 h 744"/>
                <a:gd name="T4" fmla="*/ 240 w 240"/>
                <a:gd name="T5" fmla="*/ 576 h 744"/>
                <a:gd name="T6" fmla="*/ 240 w 240"/>
                <a:gd name="T7" fmla="*/ 48 h 744"/>
                <a:gd name="T8" fmla="*/ 144 w 240"/>
                <a:gd name="T9" fmla="*/ 0 h 744"/>
                <a:gd name="T10" fmla="*/ 0 w 240"/>
                <a:gd name="T11" fmla="*/ 48 h 744"/>
                <a:gd name="T12" fmla="*/ 0 w 240"/>
                <a:gd name="T13" fmla="*/ 576 h 744"/>
                <a:gd name="T14" fmla="*/ 96 w 240"/>
                <a:gd name="T15" fmla="*/ 576 h 744"/>
                <a:gd name="T16" fmla="*/ 78 w 240"/>
                <a:gd name="T17" fmla="*/ 684 h 744"/>
                <a:gd name="T18" fmla="*/ 102 w 240"/>
                <a:gd name="T19" fmla="*/ 744 h 744"/>
                <a:gd name="T20" fmla="*/ 144 w 240"/>
                <a:gd name="T21" fmla="*/ 720 h 74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40"/>
                <a:gd name="T34" fmla="*/ 0 h 744"/>
                <a:gd name="T35" fmla="*/ 240 w 240"/>
                <a:gd name="T36" fmla="*/ 744 h 744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40" h="744">
                  <a:moveTo>
                    <a:pt x="144" y="720"/>
                  </a:moveTo>
                  <a:lnTo>
                    <a:pt x="144" y="576"/>
                  </a:lnTo>
                  <a:lnTo>
                    <a:pt x="240" y="576"/>
                  </a:lnTo>
                  <a:lnTo>
                    <a:pt x="240" y="48"/>
                  </a:lnTo>
                  <a:lnTo>
                    <a:pt x="144" y="0"/>
                  </a:lnTo>
                  <a:lnTo>
                    <a:pt x="0" y="48"/>
                  </a:lnTo>
                  <a:lnTo>
                    <a:pt x="0" y="576"/>
                  </a:lnTo>
                  <a:lnTo>
                    <a:pt x="96" y="576"/>
                  </a:lnTo>
                  <a:lnTo>
                    <a:pt x="78" y="684"/>
                  </a:lnTo>
                  <a:lnTo>
                    <a:pt x="102" y="744"/>
                  </a:lnTo>
                  <a:lnTo>
                    <a:pt x="144" y="720"/>
                  </a:lnTo>
                  <a:close/>
                </a:path>
              </a:pathLst>
            </a:custGeom>
            <a:gradFill rotWithShape="1">
              <a:gsLst>
                <a:gs pos="0">
                  <a:srgbClr val="C0C0C0"/>
                </a:gs>
                <a:gs pos="50000">
                  <a:srgbClr val="5F5F5F"/>
                </a:gs>
                <a:gs pos="100000">
                  <a:srgbClr val="C0C0C0"/>
                </a:gs>
              </a:gsLst>
              <a:lin ang="189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340" name="Freeform 706"/>
            <p:cNvSpPr>
              <a:spLocks/>
            </p:cNvSpPr>
            <p:nvPr/>
          </p:nvSpPr>
          <p:spPr bwMode="auto">
            <a:xfrm>
              <a:off x="2784" y="1440"/>
              <a:ext cx="1" cy="912"/>
            </a:xfrm>
            <a:custGeom>
              <a:avLst/>
              <a:gdLst>
                <a:gd name="T0" fmla="*/ 0 w 1"/>
                <a:gd name="T1" fmla="*/ 912 h 912"/>
                <a:gd name="T2" fmla="*/ 0 w 1"/>
                <a:gd name="T3" fmla="*/ 288 h 912"/>
                <a:gd name="T4" fmla="*/ 0 w 1"/>
                <a:gd name="T5" fmla="*/ 0 h 912"/>
                <a:gd name="T6" fmla="*/ 0 60000 65536"/>
                <a:gd name="T7" fmla="*/ 0 60000 65536"/>
                <a:gd name="T8" fmla="*/ 0 60000 65536"/>
                <a:gd name="T9" fmla="*/ 0 w 1"/>
                <a:gd name="T10" fmla="*/ 0 h 912"/>
                <a:gd name="T11" fmla="*/ 1 w 1"/>
                <a:gd name="T12" fmla="*/ 912 h 91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912">
                  <a:moveTo>
                    <a:pt x="0" y="912"/>
                  </a:moveTo>
                  <a:lnTo>
                    <a:pt x="0" y="288"/>
                  </a:ln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341" name="Line 707"/>
            <p:cNvSpPr>
              <a:spLocks noChangeShapeType="1"/>
            </p:cNvSpPr>
            <p:nvPr/>
          </p:nvSpPr>
          <p:spPr bwMode="auto">
            <a:xfrm>
              <a:off x="2400" y="1680"/>
              <a:ext cx="0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342" name="Line 708"/>
            <p:cNvSpPr>
              <a:spLocks noChangeShapeType="1"/>
            </p:cNvSpPr>
            <p:nvPr/>
          </p:nvSpPr>
          <p:spPr bwMode="auto">
            <a:xfrm>
              <a:off x="1968" y="1680"/>
              <a:ext cx="0" cy="86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343" name="Freeform 709"/>
            <p:cNvSpPr>
              <a:spLocks/>
            </p:cNvSpPr>
            <p:nvPr/>
          </p:nvSpPr>
          <p:spPr bwMode="auto">
            <a:xfrm>
              <a:off x="3669" y="868"/>
              <a:ext cx="543" cy="540"/>
            </a:xfrm>
            <a:custGeom>
              <a:avLst/>
              <a:gdLst>
                <a:gd name="T0" fmla="*/ 267 w 543"/>
                <a:gd name="T1" fmla="*/ 524 h 540"/>
                <a:gd name="T2" fmla="*/ 411 w 543"/>
                <a:gd name="T3" fmla="*/ 524 h 540"/>
                <a:gd name="T4" fmla="*/ 489 w 543"/>
                <a:gd name="T5" fmla="*/ 428 h 540"/>
                <a:gd name="T6" fmla="*/ 513 w 543"/>
                <a:gd name="T7" fmla="*/ 68 h 540"/>
                <a:gd name="T8" fmla="*/ 309 w 543"/>
                <a:gd name="T9" fmla="*/ 20 h 540"/>
                <a:gd name="T10" fmla="*/ 75 w 543"/>
                <a:gd name="T11" fmla="*/ 44 h 540"/>
                <a:gd name="T12" fmla="*/ 27 w 543"/>
                <a:gd name="T13" fmla="*/ 140 h 540"/>
                <a:gd name="T14" fmla="*/ 9 w 543"/>
                <a:gd name="T15" fmla="*/ 308 h 540"/>
                <a:gd name="T16" fmla="*/ 27 w 543"/>
                <a:gd name="T17" fmla="*/ 476 h 540"/>
                <a:gd name="T18" fmla="*/ 171 w 543"/>
                <a:gd name="T19" fmla="*/ 524 h 540"/>
                <a:gd name="T20" fmla="*/ 315 w 543"/>
                <a:gd name="T21" fmla="*/ 524 h 54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543"/>
                <a:gd name="T34" fmla="*/ 0 h 540"/>
                <a:gd name="T35" fmla="*/ 543 w 543"/>
                <a:gd name="T36" fmla="*/ 540 h 540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543" h="540">
                  <a:moveTo>
                    <a:pt x="267" y="524"/>
                  </a:moveTo>
                  <a:cubicBezTo>
                    <a:pt x="323" y="536"/>
                    <a:pt x="374" y="540"/>
                    <a:pt x="411" y="524"/>
                  </a:cubicBezTo>
                  <a:cubicBezTo>
                    <a:pt x="448" y="508"/>
                    <a:pt x="472" y="504"/>
                    <a:pt x="489" y="428"/>
                  </a:cubicBezTo>
                  <a:cubicBezTo>
                    <a:pt x="506" y="352"/>
                    <a:pt x="543" y="136"/>
                    <a:pt x="513" y="68"/>
                  </a:cubicBezTo>
                  <a:cubicBezTo>
                    <a:pt x="483" y="0"/>
                    <a:pt x="382" y="24"/>
                    <a:pt x="309" y="20"/>
                  </a:cubicBezTo>
                  <a:cubicBezTo>
                    <a:pt x="236" y="16"/>
                    <a:pt x="122" y="24"/>
                    <a:pt x="75" y="44"/>
                  </a:cubicBezTo>
                  <a:cubicBezTo>
                    <a:pt x="28" y="64"/>
                    <a:pt x="38" y="96"/>
                    <a:pt x="27" y="140"/>
                  </a:cubicBezTo>
                  <a:cubicBezTo>
                    <a:pt x="16" y="184"/>
                    <a:pt x="9" y="252"/>
                    <a:pt x="9" y="308"/>
                  </a:cubicBezTo>
                  <a:cubicBezTo>
                    <a:pt x="9" y="364"/>
                    <a:pt x="0" y="440"/>
                    <a:pt x="27" y="476"/>
                  </a:cubicBezTo>
                  <a:cubicBezTo>
                    <a:pt x="54" y="512"/>
                    <a:pt x="123" y="516"/>
                    <a:pt x="171" y="524"/>
                  </a:cubicBezTo>
                  <a:cubicBezTo>
                    <a:pt x="219" y="532"/>
                    <a:pt x="267" y="528"/>
                    <a:pt x="315" y="524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chemeClr val="accent1"/>
                </a:gs>
              </a:gsLst>
              <a:path path="rect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344" name="Freeform 710"/>
            <p:cNvSpPr>
              <a:spLocks/>
            </p:cNvSpPr>
            <p:nvPr/>
          </p:nvSpPr>
          <p:spPr bwMode="auto">
            <a:xfrm>
              <a:off x="2949" y="808"/>
              <a:ext cx="562" cy="540"/>
            </a:xfrm>
            <a:custGeom>
              <a:avLst/>
              <a:gdLst>
                <a:gd name="T0" fmla="*/ 363 w 562"/>
                <a:gd name="T1" fmla="*/ 8 h 540"/>
                <a:gd name="T2" fmla="*/ 513 w 562"/>
                <a:gd name="T3" fmla="*/ 32 h 540"/>
                <a:gd name="T4" fmla="*/ 555 w 562"/>
                <a:gd name="T5" fmla="*/ 104 h 540"/>
                <a:gd name="T6" fmla="*/ 555 w 562"/>
                <a:gd name="T7" fmla="*/ 296 h 540"/>
                <a:gd name="T8" fmla="*/ 537 w 562"/>
                <a:gd name="T9" fmla="*/ 500 h 540"/>
                <a:gd name="T10" fmla="*/ 411 w 562"/>
                <a:gd name="T11" fmla="*/ 536 h 540"/>
                <a:gd name="T12" fmla="*/ 189 w 562"/>
                <a:gd name="T13" fmla="*/ 512 h 540"/>
                <a:gd name="T14" fmla="*/ 27 w 562"/>
                <a:gd name="T15" fmla="*/ 488 h 540"/>
                <a:gd name="T16" fmla="*/ 27 w 562"/>
                <a:gd name="T17" fmla="*/ 392 h 540"/>
                <a:gd name="T18" fmla="*/ 105 w 562"/>
                <a:gd name="T19" fmla="*/ 212 h 540"/>
                <a:gd name="T20" fmla="*/ 171 w 562"/>
                <a:gd name="T21" fmla="*/ 56 h 540"/>
                <a:gd name="T22" fmla="*/ 219 w 562"/>
                <a:gd name="T23" fmla="*/ 8 h 540"/>
                <a:gd name="T24" fmla="*/ 363 w 562"/>
                <a:gd name="T25" fmla="*/ 8 h 54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62"/>
                <a:gd name="T40" fmla="*/ 0 h 540"/>
                <a:gd name="T41" fmla="*/ 562 w 562"/>
                <a:gd name="T42" fmla="*/ 540 h 54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62" h="540">
                  <a:moveTo>
                    <a:pt x="363" y="8"/>
                  </a:moveTo>
                  <a:cubicBezTo>
                    <a:pt x="412" y="12"/>
                    <a:pt x="481" y="16"/>
                    <a:pt x="513" y="32"/>
                  </a:cubicBezTo>
                  <a:cubicBezTo>
                    <a:pt x="545" y="48"/>
                    <a:pt x="548" y="60"/>
                    <a:pt x="555" y="104"/>
                  </a:cubicBezTo>
                  <a:cubicBezTo>
                    <a:pt x="562" y="148"/>
                    <a:pt x="558" y="230"/>
                    <a:pt x="555" y="296"/>
                  </a:cubicBezTo>
                  <a:cubicBezTo>
                    <a:pt x="552" y="362"/>
                    <a:pt x="561" y="460"/>
                    <a:pt x="537" y="500"/>
                  </a:cubicBezTo>
                  <a:cubicBezTo>
                    <a:pt x="513" y="540"/>
                    <a:pt x="469" y="534"/>
                    <a:pt x="411" y="536"/>
                  </a:cubicBezTo>
                  <a:cubicBezTo>
                    <a:pt x="353" y="538"/>
                    <a:pt x="253" y="520"/>
                    <a:pt x="189" y="512"/>
                  </a:cubicBezTo>
                  <a:cubicBezTo>
                    <a:pt x="125" y="504"/>
                    <a:pt x="54" y="508"/>
                    <a:pt x="27" y="488"/>
                  </a:cubicBezTo>
                  <a:cubicBezTo>
                    <a:pt x="0" y="468"/>
                    <a:pt x="14" y="438"/>
                    <a:pt x="27" y="392"/>
                  </a:cubicBezTo>
                  <a:cubicBezTo>
                    <a:pt x="40" y="346"/>
                    <a:pt x="81" y="268"/>
                    <a:pt x="105" y="212"/>
                  </a:cubicBezTo>
                  <a:cubicBezTo>
                    <a:pt x="129" y="156"/>
                    <a:pt x="152" y="90"/>
                    <a:pt x="171" y="56"/>
                  </a:cubicBezTo>
                  <a:cubicBezTo>
                    <a:pt x="190" y="22"/>
                    <a:pt x="187" y="16"/>
                    <a:pt x="219" y="8"/>
                  </a:cubicBezTo>
                  <a:cubicBezTo>
                    <a:pt x="251" y="0"/>
                    <a:pt x="315" y="8"/>
                    <a:pt x="363" y="8"/>
                  </a:cubicBez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chemeClr val="accent1"/>
                </a:gs>
              </a:gsLst>
              <a:path path="rect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345" name="Freeform 711"/>
            <p:cNvSpPr>
              <a:spLocks/>
            </p:cNvSpPr>
            <p:nvPr/>
          </p:nvSpPr>
          <p:spPr bwMode="auto">
            <a:xfrm>
              <a:off x="2865" y="1344"/>
              <a:ext cx="504" cy="400"/>
            </a:xfrm>
            <a:custGeom>
              <a:avLst/>
              <a:gdLst>
                <a:gd name="T0" fmla="*/ 111 w 504"/>
                <a:gd name="T1" fmla="*/ 384 h 400"/>
                <a:gd name="T2" fmla="*/ 207 w 504"/>
                <a:gd name="T3" fmla="*/ 384 h 400"/>
                <a:gd name="T4" fmla="*/ 303 w 504"/>
                <a:gd name="T5" fmla="*/ 288 h 400"/>
                <a:gd name="T6" fmla="*/ 447 w 504"/>
                <a:gd name="T7" fmla="*/ 192 h 400"/>
                <a:gd name="T8" fmla="*/ 495 w 504"/>
                <a:gd name="T9" fmla="*/ 144 h 400"/>
                <a:gd name="T10" fmla="*/ 477 w 504"/>
                <a:gd name="T11" fmla="*/ 72 h 400"/>
                <a:gd name="T12" fmla="*/ 333 w 504"/>
                <a:gd name="T13" fmla="*/ 36 h 400"/>
                <a:gd name="T14" fmla="*/ 213 w 504"/>
                <a:gd name="T15" fmla="*/ 24 h 400"/>
                <a:gd name="T16" fmla="*/ 69 w 504"/>
                <a:gd name="T17" fmla="*/ 12 h 400"/>
                <a:gd name="T18" fmla="*/ 15 w 504"/>
                <a:gd name="T19" fmla="*/ 96 h 400"/>
                <a:gd name="T20" fmla="*/ 9 w 504"/>
                <a:gd name="T21" fmla="*/ 240 h 400"/>
                <a:gd name="T22" fmla="*/ 9 w 504"/>
                <a:gd name="T23" fmla="*/ 336 h 400"/>
                <a:gd name="T24" fmla="*/ 63 w 504"/>
                <a:gd name="T25" fmla="*/ 384 h 400"/>
                <a:gd name="T26" fmla="*/ 159 w 504"/>
                <a:gd name="T27" fmla="*/ 384 h 40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504"/>
                <a:gd name="T43" fmla="*/ 0 h 400"/>
                <a:gd name="T44" fmla="*/ 504 w 504"/>
                <a:gd name="T45" fmla="*/ 400 h 400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504" h="400">
                  <a:moveTo>
                    <a:pt x="111" y="384"/>
                  </a:moveTo>
                  <a:cubicBezTo>
                    <a:pt x="143" y="392"/>
                    <a:pt x="175" y="400"/>
                    <a:pt x="207" y="384"/>
                  </a:cubicBezTo>
                  <a:cubicBezTo>
                    <a:pt x="239" y="368"/>
                    <a:pt x="263" y="320"/>
                    <a:pt x="303" y="288"/>
                  </a:cubicBezTo>
                  <a:cubicBezTo>
                    <a:pt x="343" y="256"/>
                    <a:pt x="415" y="216"/>
                    <a:pt x="447" y="192"/>
                  </a:cubicBezTo>
                  <a:cubicBezTo>
                    <a:pt x="479" y="168"/>
                    <a:pt x="490" y="164"/>
                    <a:pt x="495" y="144"/>
                  </a:cubicBezTo>
                  <a:cubicBezTo>
                    <a:pt x="500" y="124"/>
                    <a:pt x="504" y="90"/>
                    <a:pt x="477" y="72"/>
                  </a:cubicBezTo>
                  <a:cubicBezTo>
                    <a:pt x="450" y="54"/>
                    <a:pt x="377" y="44"/>
                    <a:pt x="333" y="36"/>
                  </a:cubicBezTo>
                  <a:cubicBezTo>
                    <a:pt x="289" y="28"/>
                    <a:pt x="257" y="28"/>
                    <a:pt x="213" y="24"/>
                  </a:cubicBezTo>
                  <a:cubicBezTo>
                    <a:pt x="169" y="20"/>
                    <a:pt x="102" y="0"/>
                    <a:pt x="69" y="12"/>
                  </a:cubicBezTo>
                  <a:cubicBezTo>
                    <a:pt x="36" y="24"/>
                    <a:pt x="25" y="58"/>
                    <a:pt x="15" y="96"/>
                  </a:cubicBezTo>
                  <a:cubicBezTo>
                    <a:pt x="5" y="134"/>
                    <a:pt x="10" y="200"/>
                    <a:pt x="9" y="240"/>
                  </a:cubicBezTo>
                  <a:cubicBezTo>
                    <a:pt x="8" y="280"/>
                    <a:pt x="0" y="312"/>
                    <a:pt x="9" y="336"/>
                  </a:cubicBezTo>
                  <a:cubicBezTo>
                    <a:pt x="18" y="360"/>
                    <a:pt x="38" y="376"/>
                    <a:pt x="63" y="384"/>
                  </a:cubicBezTo>
                  <a:cubicBezTo>
                    <a:pt x="88" y="392"/>
                    <a:pt x="119" y="392"/>
                    <a:pt x="159" y="384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chemeClr val="accent1"/>
                </a:gs>
              </a:gsLst>
              <a:path path="rect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346" name="Freeform 712"/>
            <p:cNvSpPr>
              <a:spLocks/>
            </p:cNvSpPr>
            <p:nvPr/>
          </p:nvSpPr>
          <p:spPr bwMode="auto">
            <a:xfrm>
              <a:off x="2910" y="1587"/>
              <a:ext cx="1890" cy="849"/>
            </a:xfrm>
            <a:custGeom>
              <a:avLst/>
              <a:gdLst>
                <a:gd name="T0" fmla="*/ 0 w 1890"/>
                <a:gd name="T1" fmla="*/ 849 h 849"/>
                <a:gd name="T2" fmla="*/ 120 w 1890"/>
                <a:gd name="T3" fmla="*/ 525 h 849"/>
                <a:gd name="T4" fmla="*/ 348 w 1890"/>
                <a:gd name="T5" fmla="*/ 261 h 849"/>
                <a:gd name="T6" fmla="*/ 690 w 1890"/>
                <a:gd name="T7" fmla="*/ 73 h 849"/>
                <a:gd name="T8" fmla="*/ 1116 w 1890"/>
                <a:gd name="T9" fmla="*/ 21 h 849"/>
                <a:gd name="T10" fmla="*/ 1572 w 1890"/>
                <a:gd name="T11" fmla="*/ 201 h 849"/>
                <a:gd name="T12" fmla="*/ 1890 w 1890"/>
                <a:gd name="T13" fmla="*/ 553 h 84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890"/>
                <a:gd name="T22" fmla="*/ 0 h 849"/>
                <a:gd name="T23" fmla="*/ 1890 w 1890"/>
                <a:gd name="T24" fmla="*/ 849 h 84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890" h="849">
                  <a:moveTo>
                    <a:pt x="0" y="849"/>
                  </a:moveTo>
                  <a:cubicBezTo>
                    <a:pt x="18" y="795"/>
                    <a:pt x="62" y="623"/>
                    <a:pt x="120" y="525"/>
                  </a:cubicBezTo>
                  <a:cubicBezTo>
                    <a:pt x="178" y="427"/>
                    <a:pt x="253" y="336"/>
                    <a:pt x="348" y="261"/>
                  </a:cubicBezTo>
                  <a:cubicBezTo>
                    <a:pt x="443" y="186"/>
                    <a:pt x="562" y="113"/>
                    <a:pt x="690" y="73"/>
                  </a:cubicBezTo>
                  <a:cubicBezTo>
                    <a:pt x="818" y="33"/>
                    <a:pt x="969" y="0"/>
                    <a:pt x="1116" y="21"/>
                  </a:cubicBezTo>
                  <a:cubicBezTo>
                    <a:pt x="1263" y="42"/>
                    <a:pt x="1443" y="112"/>
                    <a:pt x="1572" y="201"/>
                  </a:cubicBezTo>
                  <a:cubicBezTo>
                    <a:pt x="1701" y="290"/>
                    <a:pt x="1824" y="480"/>
                    <a:pt x="1890" y="553"/>
                  </a:cubicBezTo>
                </a:path>
              </a:pathLst>
            </a:custGeom>
            <a:noFill/>
            <a:ln w="76200">
              <a:solidFill>
                <a:srgbClr val="336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347" name="Freeform 713"/>
            <p:cNvSpPr>
              <a:spLocks/>
            </p:cNvSpPr>
            <p:nvPr/>
          </p:nvSpPr>
          <p:spPr bwMode="auto">
            <a:xfrm>
              <a:off x="1728" y="1104"/>
              <a:ext cx="246" cy="40"/>
            </a:xfrm>
            <a:custGeom>
              <a:avLst/>
              <a:gdLst>
                <a:gd name="T0" fmla="*/ 0 w 246"/>
                <a:gd name="T1" fmla="*/ 0 h 40"/>
                <a:gd name="T2" fmla="*/ 114 w 246"/>
                <a:gd name="T3" fmla="*/ 36 h 40"/>
                <a:gd name="T4" fmla="*/ 246 w 246"/>
                <a:gd name="T5" fmla="*/ 24 h 40"/>
                <a:gd name="T6" fmla="*/ 0 60000 65536"/>
                <a:gd name="T7" fmla="*/ 0 60000 65536"/>
                <a:gd name="T8" fmla="*/ 0 60000 65536"/>
                <a:gd name="T9" fmla="*/ 0 w 246"/>
                <a:gd name="T10" fmla="*/ 0 h 40"/>
                <a:gd name="T11" fmla="*/ 246 w 246"/>
                <a:gd name="T12" fmla="*/ 40 h 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6" h="40">
                  <a:moveTo>
                    <a:pt x="0" y="0"/>
                  </a:moveTo>
                  <a:cubicBezTo>
                    <a:pt x="19" y="6"/>
                    <a:pt x="73" y="32"/>
                    <a:pt x="114" y="36"/>
                  </a:cubicBezTo>
                  <a:cubicBezTo>
                    <a:pt x="155" y="40"/>
                    <a:pt x="219" y="26"/>
                    <a:pt x="246" y="24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348" name="Freeform 714"/>
            <p:cNvSpPr>
              <a:spLocks/>
            </p:cNvSpPr>
            <p:nvPr/>
          </p:nvSpPr>
          <p:spPr bwMode="auto">
            <a:xfrm>
              <a:off x="1728" y="1054"/>
              <a:ext cx="234" cy="62"/>
            </a:xfrm>
            <a:custGeom>
              <a:avLst/>
              <a:gdLst>
                <a:gd name="T0" fmla="*/ 0 w 234"/>
                <a:gd name="T1" fmla="*/ 50 h 62"/>
                <a:gd name="T2" fmla="*/ 138 w 234"/>
                <a:gd name="T3" fmla="*/ 2 h 62"/>
                <a:gd name="T4" fmla="*/ 234 w 234"/>
                <a:gd name="T5" fmla="*/ 62 h 62"/>
                <a:gd name="T6" fmla="*/ 0 60000 65536"/>
                <a:gd name="T7" fmla="*/ 0 60000 65536"/>
                <a:gd name="T8" fmla="*/ 0 60000 65536"/>
                <a:gd name="T9" fmla="*/ 0 w 234"/>
                <a:gd name="T10" fmla="*/ 0 h 62"/>
                <a:gd name="T11" fmla="*/ 234 w 234"/>
                <a:gd name="T12" fmla="*/ 62 h 6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34" h="62">
                  <a:moveTo>
                    <a:pt x="0" y="50"/>
                  </a:moveTo>
                  <a:cubicBezTo>
                    <a:pt x="23" y="42"/>
                    <a:pt x="99" y="0"/>
                    <a:pt x="138" y="2"/>
                  </a:cubicBezTo>
                  <a:cubicBezTo>
                    <a:pt x="177" y="4"/>
                    <a:pt x="214" y="50"/>
                    <a:pt x="234" y="6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2307" name="Group 715"/>
          <p:cNvGrpSpPr>
            <a:grpSpLocks/>
          </p:cNvGrpSpPr>
          <p:nvPr/>
        </p:nvGrpSpPr>
        <p:grpSpPr bwMode="auto">
          <a:xfrm flipH="1">
            <a:off x="-1463675" y="4776788"/>
            <a:ext cx="762000" cy="762000"/>
            <a:chOff x="2880" y="2016"/>
            <a:chExt cx="2016" cy="2016"/>
          </a:xfrm>
        </p:grpSpPr>
        <p:sp>
          <p:nvSpPr>
            <p:cNvPr id="12323" name="Oval 716"/>
            <p:cNvSpPr>
              <a:spLocks noChangeArrowheads="1"/>
            </p:cNvSpPr>
            <p:nvPr/>
          </p:nvSpPr>
          <p:spPr bwMode="auto">
            <a:xfrm>
              <a:off x="2880" y="2016"/>
              <a:ext cx="2016" cy="2016"/>
            </a:xfrm>
            <a:prstGeom prst="ellipse">
              <a:avLst/>
            </a:prstGeom>
            <a:gradFill rotWithShape="1">
              <a:gsLst>
                <a:gs pos="0">
                  <a:srgbClr val="C0C0C0"/>
                </a:gs>
                <a:gs pos="100000">
                  <a:schemeClr val="tx2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324" name="Oval 717"/>
            <p:cNvSpPr>
              <a:spLocks noChangeArrowheads="1"/>
            </p:cNvSpPr>
            <p:nvPr/>
          </p:nvSpPr>
          <p:spPr bwMode="auto">
            <a:xfrm>
              <a:off x="3224" y="2359"/>
              <a:ext cx="1328" cy="1329"/>
            </a:xfrm>
            <a:prstGeom prst="ellipse">
              <a:avLst/>
            </a:prstGeom>
            <a:gradFill rotWithShape="1">
              <a:gsLst>
                <a:gs pos="0">
                  <a:srgbClr val="DDDDDD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>
                <a:solidFill>
                  <a:srgbClr val="0033CC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2325" name="Oval 718"/>
            <p:cNvSpPr>
              <a:spLocks noChangeArrowheads="1"/>
            </p:cNvSpPr>
            <p:nvPr/>
          </p:nvSpPr>
          <p:spPr bwMode="auto">
            <a:xfrm>
              <a:off x="3323" y="2458"/>
              <a:ext cx="1130" cy="1131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bg2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326" name="Oval 719"/>
            <p:cNvSpPr>
              <a:spLocks noChangeArrowheads="1"/>
            </p:cNvSpPr>
            <p:nvPr/>
          </p:nvSpPr>
          <p:spPr bwMode="auto">
            <a:xfrm>
              <a:off x="3863" y="2507"/>
              <a:ext cx="50" cy="49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327" name="Oval 720"/>
            <p:cNvSpPr>
              <a:spLocks noChangeArrowheads="1"/>
            </p:cNvSpPr>
            <p:nvPr/>
          </p:nvSpPr>
          <p:spPr bwMode="auto">
            <a:xfrm>
              <a:off x="4355" y="3048"/>
              <a:ext cx="49" cy="49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328" name="Oval 721"/>
            <p:cNvSpPr>
              <a:spLocks noChangeArrowheads="1"/>
            </p:cNvSpPr>
            <p:nvPr/>
          </p:nvSpPr>
          <p:spPr bwMode="auto">
            <a:xfrm>
              <a:off x="3863" y="3491"/>
              <a:ext cx="50" cy="49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329" name="Oval 722"/>
            <p:cNvSpPr>
              <a:spLocks noChangeArrowheads="1"/>
            </p:cNvSpPr>
            <p:nvPr/>
          </p:nvSpPr>
          <p:spPr bwMode="auto">
            <a:xfrm>
              <a:off x="3372" y="3048"/>
              <a:ext cx="49" cy="49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330" name="Oval 723"/>
            <p:cNvSpPr>
              <a:spLocks noChangeArrowheads="1"/>
            </p:cNvSpPr>
            <p:nvPr/>
          </p:nvSpPr>
          <p:spPr bwMode="auto">
            <a:xfrm>
              <a:off x="4208" y="2704"/>
              <a:ext cx="49" cy="49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331" name="Oval 724"/>
            <p:cNvSpPr>
              <a:spLocks noChangeArrowheads="1"/>
            </p:cNvSpPr>
            <p:nvPr/>
          </p:nvSpPr>
          <p:spPr bwMode="auto">
            <a:xfrm>
              <a:off x="3519" y="3343"/>
              <a:ext cx="49" cy="49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332" name="Oval 725"/>
            <p:cNvSpPr>
              <a:spLocks noChangeArrowheads="1"/>
            </p:cNvSpPr>
            <p:nvPr/>
          </p:nvSpPr>
          <p:spPr bwMode="auto">
            <a:xfrm>
              <a:off x="3519" y="2704"/>
              <a:ext cx="49" cy="49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333" name="Oval 726"/>
            <p:cNvSpPr>
              <a:spLocks noChangeArrowheads="1"/>
            </p:cNvSpPr>
            <p:nvPr/>
          </p:nvSpPr>
          <p:spPr bwMode="auto">
            <a:xfrm>
              <a:off x="4208" y="3343"/>
              <a:ext cx="49" cy="49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2308" name="Group 727"/>
          <p:cNvGrpSpPr>
            <a:grpSpLocks/>
          </p:cNvGrpSpPr>
          <p:nvPr/>
        </p:nvGrpSpPr>
        <p:grpSpPr bwMode="auto">
          <a:xfrm flipH="1">
            <a:off x="-381000" y="5043488"/>
            <a:ext cx="381000" cy="381000"/>
            <a:chOff x="4512" y="3648"/>
            <a:chExt cx="344" cy="344"/>
          </a:xfrm>
        </p:grpSpPr>
        <p:sp>
          <p:nvSpPr>
            <p:cNvPr id="12312" name="Oval 728"/>
            <p:cNvSpPr>
              <a:spLocks noChangeArrowheads="1"/>
            </p:cNvSpPr>
            <p:nvPr/>
          </p:nvSpPr>
          <p:spPr bwMode="auto">
            <a:xfrm>
              <a:off x="4512" y="3648"/>
              <a:ext cx="344" cy="344"/>
            </a:xfrm>
            <a:prstGeom prst="ellipse">
              <a:avLst/>
            </a:prstGeom>
            <a:gradFill rotWithShape="1">
              <a:gsLst>
                <a:gs pos="0">
                  <a:srgbClr val="DDDDDD"/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0665" name="Oval 729"/>
            <p:cNvSpPr>
              <a:spLocks noChangeArrowheads="1"/>
            </p:cNvSpPr>
            <p:nvPr/>
          </p:nvSpPr>
          <p:spPr bwMode="auto">
            <a:xfrm>
              <a:off x="4578" y="3714"/>
              <a:ext cx="212" cy="212"/>
            </a:xfrm>
            <a:prstGeom prst="ellipse">
              <a:avLst/>
            </a:prstGeom>
            <a:gradFill rotWithShape="1">
              <a:gsLst>
                <a:gs pos="0">
                  <a:schemeClr val="tx1">
                    <a:gamma/>
                    <a:tint val="0"/>
                    <a:invGamma/>
                  </a:schemeClr>
                </a:gs>
                <a:gs pos="100000">
                  <a:schemeClr val="tx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314" name="Oval 730"/>
            <p:cNvSpPr>
              <a:spLocks noChangeArrowheads="1"/>
            </p:cNvSpPr>
            <p:nvPr/>
          </p:nvSpPr>
          <p:spPr bwMode="auto">
            <a:xfrm>
              <a:off x="4659" y="3795"/>
              <a:ext cx="50" cy="5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315" name="Oval 731"/>
            <p:cNvSpPr>
              <a:spLocks noChangeArrowheads="1"/>
            </p:cNvSpPr>
            <p:nvPr/>
          </p:nvSpPr>
          <p:spPr bwMode="auto">
            <a:xfrm>
              <a:off x="4636" y="3724"/>
              <a:ext cx="20" cy="2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316" name="Oval 732"/>
            <p:cNvSpPr>
              <a:spLocks noChangeArrowheads="1"/>
            </p:cNvSpPr>
            <p:nvPr/>
          </p:nvSpPr>
          <p:spPr bwMode="auto">
            <a:xfrm>
              <a:off x="4752" y="3772"/>
              <a:ext cx="20" cy="2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317" name="Oval 733"/>
            <p:cNvSpPr>
              <a:spLocks noChangeArrowheads="1"/>
            </p:cNvSpPr>
            <p:nvPr/>
          </p:nvSpPr>
          <p:spPr bwMode="auto">
            <a:xfrm>
              <a:off x="4732" y="3888"/>
              <a:ext cx="20" cy="2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318" name="Oval 734"/>
            <p:cNvSpPr>
              <a:spLocks noChangeArrowheads="1"/>
            </p:cNvSpPr>
            <p:nvPr/>
          </p:nvSpPr>
          <p:spPr bwMode="auto">
            <a:xfrm>
              <a:off x="4588" y="3840"/>
              <a:ext cx="20" cy="2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319" name="Oval 735"/>
            <p:cNvSpPr>
              <a:spLocks noChangeArrowheads="1"/>
            </p:cNvSpPr>
            <p:nvPr/>
          </p:nvSpPr>
          <p:spPr bwMode="auto">
            <a:xfrm>
              <a:off x="4704" y="3744"/>
              <a:ext cx="13" cy="13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320" name="Oval 736"/>
            <p:cNvSpPr>
              <a:spLocks noChangeArrowheads="1"/>
            </p:cNvSpPr>
            <p:nvPr/>
          </p:nvSpPr>
          <p:spPr bwMode="auto">
            <a:xfrm>
              <a:off x="4608" y="3792"/>
              <a:ext cx="13" cy="13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321" name="Oval 737"/>
            <p:cNvSpPr>
              <a:spLocks noChangeArrowheads="1"/>
            </p:cNvSpPr>
            <p:nvPr/>
          </p:nvSpPr>
          <p:spPr bwMode="auto">
            <a:xfrm>
              <a:off x="4656" y="3888"/>
              <a:ext cx="13" cy="13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322" name="Oval 738"/>
            <p:cNvSpPr>
              <a:spLocks noChangeArrowheads="1"/>
            </p:cNvSpPr>
            <p:nvPr/>
          </p:nvSpPr>
          <p:spPr bwMode="auto">
            <a:xfrm>
              <a:off x="4752" y="3840"/>
              <a:ext cx="13" cy="13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40675" name="Freeform 739"/>
          <p:cNvSpPr>
            <a:spLocks/>
          </p:cNvSpPr>
          <p:nvPr/>
        </p:nvSpPr>
        <p:spPr bwMode="auto">
          <a:xfrm>
            <a:off x="446088" y="4146550"/>
            <a:ext cx="8251825" cy="1435100"/>
          </a:xfrm>
          <a:custGeom>
            <a:avLst/>
            <a:gdLst>
              <a:gd name="T0" fmla="*/ 2147483647 w 5201"/>
              <a:gd name="T1" fmla="*/ 2147483647 h 966"/>
              <a:gd name="T2" fmla="*/ 0 w 5201"/>
              <a:gd name="T3" fmla="*/ 2147483647 h 966"/>
              <a:gd name="T4" fmla="*/ 2147483647 w 5201"/>
              <a:gd name="T5" fmla="*/ 2147483647 h 966"/>
              <a:gd name="T6" fmla="*/ 2147483647 w 5201"/>
              <a:gd name="T7" fmla="*/ 0 h 966"/>
              <a:gd name="T8" fmla="*/ 0 60000 65536"/>
              <a:gd name="T9" fmla="*/ 0 60000 65536"/>
              <a:gd name="T10" fmla="*/ 0 60000 65536"/>
              <a:gd name="T11" fmla="*/ 0 60000 65536"/>
              <a:gd name="T12" fmla="*/ 0 w 5201"/>
              <a:gd name="T13" fmla="*/ 0 h 966"/>
              <a:gd name="T14" fmla="*/ 5201 w 5201"/>
              <a:gd name="T15" fmla="*/ 966 h 96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201" h="966">
                <a:moveTo>
                  <a:pt x="1" y="80"/>
                </a:moveTo>
                <a:lnTo>
                  <a:pt x="0" y="966"/>
                </a:lnTo>
                <a:lnTo>
                  <a:pt x="5201" y="928"/>
                </a:lnTo>
                <a:lnTo>
                  <a:pt x="5201" y="0"/>
                </a:lnTo>
              </a:path>
            </a:pathLst>
          </a:custGeom>
          <a:noFill/>
          <a:ln w="38100">
            <a:solidFill>
              <a:srgbClr val="66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49" name="Rectangle 740"/>
          <p:cNvSpPr>
            <a:spLocks noChangeArrowheads="1"/>
          </p:cNvSpPr>
          <p:nvPr/>
        </p:nvSpPr>
        <p:spPr bwMode="auto">
          <a:xfrm>
            <a:off x="625475" y="3429000"/>
            <a:ext cx="21177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sz="3600" b="1">
                <a:solidFill>
                  <a:srgbClr val="663300"/>
                </a:solidFill>
                <a:cs typeface="Arial" charset="0"/>
              </a:rPr>
              <a:t>  </a:t>
            </a:r>
            <a:r>
              <a:rPr lang="ru-RU" sz="3200" b="1">
                <a:solidFill>
                  <a:srgbClr val="663300"/>
                </a:solidFill>
                <a:cs typeface="Arial" charset="0"/>
              </a:rPr>
              <a:t>9 км/ч</a:t>
            </a:r>
          </a:p>
        </p:txBody>
      </p:sp>
      <p:sp>
        <p:nvSpPr>
          <p:cNvPr id="10250" name="Freeform 741"/>
          <p:cNvSpPr>
            <a:spLocks/>
          </p:cNvSpPr>
          <p:nvPr/>
        </p:nvSpPr>
        <p:spPr bwMode="auto">
          <a:xfrm>
            <a:off x="625475" y="4146550"/>
            <a:ext cx="2305050" cy="1588"/>
          </a:xfrm>
          <a:custGeom>
            <a:avLst/>
            <a:gdLst>
              <a:gd name="T0" fmla="*/ 0 w 1160"/>
              <a:gd name="T1" fmla="*/ 0 h 1"/>
              <a:gd name="T2" fmla="*/ 2147483647 w 1160"/>
              <a:gd name="T3" fmla="*/ 0 h 1"/>
              <a:gd name="T4" fmla="*/ 0 60000 65536"/>
              <a:gd name="T5" fmla="*/ 0 60000 65536"/>
              <a:gd name="T6" fmla="*/ 0 w 1160"/>
              <a:gd name="T7" fmla="*/ 0 h 1"/>
              <a:gd name="T8" fmla="*/ 1160 w 1160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160" h="1">
                <a:moveTo>
                  <a:pt x="0" y="0"/>
                </a:moveTo>
                <a:lnTo>
                  <a:pt x="1160" y="0"/>
                </a:lnTo>
              </a:path>
            </a:pathLst>
          </a:cu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51" name="Freeform 742"/>
          <p:cNvSpPr>
            <a:spLocks/>
          </p:cNvSpPr>
          <p:nvPr/>
        </p:nvSpPr>
        <p:spPr bwMode="auto">
          <a:xfrm flipV="1">
            <a:off x="6948488" y="4005263"/>
            <a:ext cx="1655762" cy="71437"/>
          </a:xfrm>
          <a:custGeom>
            <a:avLst/>
            <a:gdLst>
              <a:gd name="T0" fmla="*/ 2147483647 w 848"/>
              <a:gd name="T1" fmla="*/ 0 h 1"/>
              <a:gd name="T2" fmla="*/ 0 w 848"/>
              <a:gd name="T3" fmla="*/ 0 h 1"/>
              <a:gd name="T4" fmla="*/ 0 60000 65536"/>
              <a:gd name="T5" fmla="*/ 0 60000 65536"/>
              <a:gd name="T6" fmla="*/ 0 w 848"/>
              <a:gd name="T7" fmla="*/ 0 h 1"/>
              <a:gd name="T8" fmla="*/ 848 w 848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848" h="1">
                <a:moveTo>
                  <a:pt x="848" y="0"/>
                </a:moveTo>
                <a:lnTo>
                  <a:pt x="0" y="0"/>
                </a:lnTo>
              </a:path>
            </a:pathLst>
          </a:cu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52" name="Rectangle 743"/>
          <p:cNvSpPr>
            <a:spLocks noChangeArrowheads="1"/>
          </p:cNvSpPr>
          <p:nvPr/>
        </p:nvSpPr>
        <p:spPr bwMode="auto">
          <a:xfrm>
            <a:off x="7083425" y="3429000"/>
            <a:ext cx="15462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3200" b="1">
                <a:solidFill>
                  <a:srgbClr val="663300"/>
                </a:solidFill>
                <a:cs typeface="Arial" charset="0"/>
              </a:rPr>
              <a:t>7 км/ч</a:t>
            </a:r>
          </a:p>
        </p:txBody>
      </p:sp>
      <p:sp>
        <p:nvSpPr>
          <p:cNvPr id="40680" name="AutoShape 74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68313" y="6165850"/>
            <a:ext cx="1930400" cy="533400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ru-RU" sz="2000" b="1">
                <a:latin typeface="Arial" charset="0"/>
                <a:cs typeface="Arial" charset="0"/>
              </a:rPr>
              <a:t>Показать (2)</a:t>
            </a:r>
          </a:p>
        </p:txBody>
      </p:sp>
      <p:sp>
        <p:nvSpPr>
          <p:cNvPr id="12302" name="AutoShape 74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351838" y="5768975"/>
            <a:ext cx="533400" cy="5334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miter lim="800000"/>
                <a:headEnd type="none" w="lg" len="lg"/>
                <a:tailEnd type="none" w="lg" len="lg"/>
              </a14:hiddenLine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12303" name="Group 746"/>
          <p:cNvGrpSpPr>
            <a:grpSpLocks/>
          </p:cNvGrpSpPr>
          <p:nvPr/>
        </p:nvGrpSpPr>
        <p:grpSpPr bwMode="auto">
          <a:xfrm>
            <a:off x="4932363" y="4146550"/>
            <a:ext cx="865187" cy="1511300"/>
            <a:chOff x="1338" y="2249"/>
            <a:chExt cx="545" cy="952"/>
          </a:xfrm>
        </p:grpSpPr>
        <p:sp>
          <p:nvSpPr>
            <p:cNvPr id="12309" name="Oval 747"/>
            <p:cNvSpPr>
              <a:spLocks noChangeArrowheads="1"/>
            </p:cNvSpPr>
            <p:nvPr/>
          </p:nvSpPr>
          <p:spPr bwMode="auto">
            <a:xfrm>
              <a:off x="1338" y="3027"/>
              <a:ext cx="272" cy="17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310" name="AutoShape 748"/>
            <p:cNvSpPr>
              <a:spLocks noChangeArrowheads="1"/>
            </p:cNvSpPr>
            <p:nvPr/>
          </p:nvSpPr>
          <p:spPr bwMode="auto">
            <a:xfrm>
              <a:off x="1459" y="2331"/>
              <a:ext cx="30" cy="801"/>
            </a:xfrm>
            <a:prstGeom prst="plus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311" name="AutoShape 749"/>
            <p:cNvSpPr>
              <a:spLocks noChangeArrowheads="1"/>
            </p:cNvSpPr>
            <p:nvPr/>
          </p:nvSpPr>
          <p:spPr bwMode="auto">
            <a:xfrm rot="5400000">
              <a:off x="1497" y="2202"/>
              <a:ext cx="339" cy="433"/>
            </a:xfrm>
            <a:prstGeom prst="triangle">
              <a:avLst>
                <a:gd name="adj" fmla="val 50000"/>
              </a:avLst>
            </a:prstGeom>
            <a:solidFill>
              <a:srgbClr val="CC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vert="eaVert" wrap="none" anchor="ctr"/>
            <a:lstStyle/>
            <a:p>
              <a:pPr algn="ctr"/>
              <a:endParaRPr lang="ru-RU" sz="2000" b="1">
                <a:solidFill>
                  <a:schemeClr val="tx2"/>
                </a:solidFill>
              </a:endParaRPr>
            </a:p>
          </p:txBody>
        </p:sp>
      </p:grpSp>
      <p:sp>
        <p:nvSpPr>
          <p:cNvPr id="40686" name="Line 750"/>
          <p:cNvSpPr>
            <a:spLocks noChangeShapeType="1"/>
          </p:cNvSpPr>
          <p:nvPr/>
        </p:nvSpPr>
        <p:spPr bwMode="auto">
          <a:xfrm>
            <a:off x="2627313" y="5445125"/>
            <a:ext cx="0" cy="287338"/>
          </a:xfrm>
          <a:prstGeom prst="line">
            <a:avLst/>
          </a:prstGeom>
          <a:noFill/>
          <a:ln w="76200">
            <a:solidFill>
              <a:srgbClr val="CC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687" name="Line 751"/>
          <p:cNvSpPr>
            <a:spLocks noChangeShapeType="1"/>
          </p:cNvSpPr>
          <p:nvPr/>
        </p:nvSpPr>
        <p:spPr bwMode="auto">
          <a:xfrm>
            <a:off x="6948488" y="5373688"/>
            <a:ext cx="0" cy="287337"/>
          </a:xfrm>
          <a:prstGeom prst="line">
            <a:avLst/>
          </a:prstGeom>
          <a:noFill/>
          <a:ln w="76200">
            <a:solidFill>
              <a:srgbClr val="CC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57" name="AutoShape 74"/>
          <p:cNvSpPr>
            <a:spLocks/>
          </p:cNvSpPr>
          <p:nvPr/>
        </p:nvSpPr>
        <p:spPr bwMode="auto">
          <a:xfrm rot="-5400000">
            <a:off x="4187826" y="1839912"/>
            <a:ext cx="768350" cy="8251825"/>
          </a:xfrm>
          <a:prstGeom prst="leftBrace">
            <a:avLst>
              <a:gd name="adj1" fmla="val 91735"/>
              <a:gd name="adj2" fmla="val 50000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755" name="TextBox 754"/>
          <p:cNvSpPr txBox="1">
            <a:spLocks noChangeArrowheads="1"/>
          </p:cNvSpPr>
          <p:nvPr/>
        </p:nvSpPr>
        <p:spPr bwMode="auto">
          <a:xfrm>
            <a:off x="4213225" y="6334125"/>
            <a:ext cx="14351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ru-RU" sz="2800" b="1">
                <a:solidFill>
                  <a:srgbClr val="C00000"/>
                </a:solidFill>
              </a:rPr>
              <a:t>30 км</a:t>
            </a:r>
          </a:p>
        </p:txBody>
      </p:sp>
      <p:sp>
        <p:nvSpPr>
          <p:cNvPr id="756" name="TextBox 755"/>
          <p:cNvSpPr txBox="1">
            <a:spLocks noChangeArrowheads="1"/>
          </p:cNvSpPr>
          <p:nvPr/>
        </p:nvSpPr>
        <p:spPr bwMode="auto">
          <a:xfrm>
            <a:off x="4572000" y="3070225"/>
            <a:ext cx="14351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ru-RU" sz="3600" b="1">
                <a:solidFill>
                  <a:srgbClr val="C00000"/>
                </a:solidFill>
                <a:latin typeface="Arial" charset="0"/>
                <a:cs typeface="Arial" charset="0"/>
              </a:rPr>
              <a:t>  </a:t>
            </a:r>
            <a:r>
              <a:rPr lang="en-US" sz="3600" b="1">
                <a:solidFill>
                  <a:srgbClr val="C00000"/>
                </a:solidFill>
                <a:latin typeface="Arial" charset="0"/>
                <a:cs typeface="Arial" charset="0"/>
              </a:rPr>
              <a:t>t  - </a:t>
            </a:r>
            <a:r>
              <a:rPr lang="ru-RU" sz="3600" b="1">
                <a:solidFill>
                  <a:srgbClr val="C00000"/>
                </a:solidFill>
                <a:latin typeface="Arial" charset="0"/>
                <a:cs typeface="Arial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938897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0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0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7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7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406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 nodeType="clickPar">
                      <p:stCondLst>
                        <p:cond delay="0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8" presetClass="emph" presetSubtype="0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8" dur="2000" fill="hold"/>
                                        <p:tgtEl>
                                          <p:spTgt spid="1230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9" presetID="8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0" dur="2000" fill="hold"/>
                                        <p:tgtEl>
                                          <p:spTgt spid="1230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4.6346E-6 L 0.52343 -4.6346E-6 " pathEditMode="relative" rAng="0" ptsTypes="AA">
                                      <p:cBhvr>
                                        <p:cTn id="52" dur="5000" fill="hold"/>
                                        <p:tgtEl>
                                          <p:spTgt spid="123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163" y="0"/>
                                    </p:animMotion>
                                  </p:childTnLst>
                                </p:cTn>
                              </p:par>
                              <p:par>
                                <p:cTn id="5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511 0.02613 L 0.52101 0.01388 " pathEditMode="relative" rAng="0" ptsTypes="AA">
                                      <p:cBhvr>
                                        <p:cTn id="54" dur="5000" fill="hold"/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806" y="-624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4.6346E-6 L 0.50834 -4.6346E-6 " pathEditMode="relative" rAng="0" ptsTypes="AA">
                                      <p:cBhvr>
                                        <p:cTn id="56" dur="5000" fill="hold"/>
                                        <p:tgtEl>
                                          <p:spTgt spid="123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417" y="0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059 -0.00972 L -0.46597 -0.00324 " pathEditMode="relative" rAng="0" ptsTypes="AA">
                                      <p:cBhvr>
                                        <p:cTn id="58" dur="5000" fill="hold"/>
                                        <p:tgtEl>
                                          <p:spTgt spid="129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337" y="3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40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129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123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123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123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680"/>
                  </p:tgtEl>
                </p:cond>
              </p:nextCondLst>
            </p:seq>
          </p:childTnLst>
        </p:cTn>
      </p:par>
    </p:tnLst>
    <p:bldLst>
      <p:bldP spid="40675" grpId="0" animBg="1"/>
      <p:bldP spid="10249" grpId="0"/>
      <p:bldP spid="10250" grpId="0" animBg="1"/>
      <p:bldP spid="10251" grpId="0" animBg="1"/>
      <p:bldP spid="10252" grpId="0"/>
      <p:bldP spid="40686" grpId="0" animBg="1"/>
      <p:bldP spid="40687" grpId="0" animBg="1"/>
      <p:bldP spid="757" grpId="0" animBg="1"/>
      <p:bldP spid="755" grpId="0"/>
      <p:bldP spid="75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0000" dirty="0" smtClean="0"/>
              <a:t>  </a:t>
            </a:r>
          </a:p>
          <a:p>
            <a:pPr marL="0" indent="0">
              <a:buNone/>
            </a:pPr>
            <a:r>
              <a:rPr lang="ru-RU" sz="10000" dirty="0" smtClean="0"/>
              <a:t>  </a:t>
            </a:r>
            <a:r>
              <a:rPr lang="ru-RU" sz="10000" dirty="0" smtClean="0">
                <a:solidFill>
                  <a:srgbClr val="FF0000"/>
                </a:solidFill>
              </a:rPr>
              <a:t>Молодцы!!!</a:t>
            </a:r>
            <a:endParaRPr lang="ru-RU" sz="10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6327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Проверка</a:t>
            </a:r>
            <a:r>
              <a:rPr lang="en-US" dirty="0" smtClean="0">
                <a:solidFill>
                  <a:srgbClr val="FF0000"/>
                </a:solidFill>
              </a:rPr>
              <a:t>(</a:t>
            </a:r>
            <a:r>
              <a:rPr lang="ru-RU" dirty="0" smtClean="0">
                <a:solidFill>
                  <a:srgbClr val="FF0000"/>
                </a:solidFill>
              </a:rPr>
              <a:t>№2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en-US" sz="4800" dirty="0" smtClean="0">
                <a:solidFill>
                  <a:srgbClr val="00B050"/>
                </a:solidFill>
              </a:rPr>
              <a:t>U</a:t>
            </a:r>
            <a:r>
              <a:rPr lang="ru-RU" sz="4800" dirty="0" smtClean="0">
                <a:solidFill>
                  <a:srgbClr val="00B050"/>
                </a:solidFill>
              </a:rPr>
              <a:t>(</a:t>
            </a:r>
            <a:r>
              <a:rPr lang="ru-RU" sz="4800" dirty="0" err="1" smtClean="0">
                <a:solidFill>
                  <a:srgbClr val="00B050"/>
                </a:solidFill>
              </a:rPr>
              <a:t>сбл</a:t>
            </a:r>
            <a:r>
              <a:rPr lang="en-US" sz="4800" dirty="0" smtClean="0">
                <a:solidFill>
                  <a:srgbClr val="00B050"/>
                </a:solidFill>
              </a:rPr>
              <a:t>.</a:t>
            </a:r>
            <a:r>
              <a:rPr lang="ru-RU" sz="4800" dirty="0" smtClean="0">
                <a:solidFill>
                  <a:srgbClr val="00B050"/>
                </a:solidFill>
              </a:rPr>
              <a:t>) = </a:t>
            </a:r>
            <a:r>
              <a:rPr lang="en-US" sz="4800" dirty="0" smtClean="0">
                <a:solidFill>
                  <a:srgbClr val="00B050"/>
                </a:solidFill>
              </a:rPr>
              <a:t>U + U</a:t>
            </a:r>
            <a:endParaRPr lang="ru-RU" sz="4800" dirty="0" smtClean="0">
              <a:solidFill>
                <a:srgbClr val="00B050"/>
              </a:solidFill>
            </a:endParaRPr>
          </a:p>
          <a:p>
            <a:pPr marL="514350" indent="-514350">
              <a:buAutoNum type="arabicPeriod"/>
            </a:pPr>
            <a:r>
              <a:rPr lang="en-US" sz="4800" dirty="0" smtClean="0">
                <a:solidFill>
                  <a:srgbClr val="00B050"/>
                </a:solidFill>
              </a:rPr>
              <a:t>d (</a:t>
            </a:r>
            <a:r>
              <a:rPr lang="ru-RU" sz="4800" dirty="0" smtClean="0">
                <a:solidFill>
                  <a:srgbClr val="00B050"/>
                </a:solidFill>
              </a:rPr>
              <a:t>расстояние за некоторую единицу </a:t>
            </a:r>
            <a:r>
              <a:rPr lang="en-US" sz="4800" dirty="0" smtClean="0">
                <a:solidFill>
                  <a:srgbClr val="00B050"/>
                </a:solidFill>
              </a:rPr>
              <a:t>t) = S – (U + U)x t</a:t>
            </a:r>
          </a:p>
          <a:p>
            <a:pPr marL="514350" indent="-514350">
              <a:buAutoNum type="arabicPeriod"/>
            </a:pPr>
            <a:r>
              <a:rPr lang="en-US" sz="4800" dirty="0" smtClean="0">
                <a:solidFill>
                  <a:srgbClr val="00B050"/>
                </a:solidFill>
              </a:rPr>
              <a:t>t </a:t>
            </a:r>
            <a:r>
              <a:rPr lang="ru-RU" sz="4800" dirty="0" smtClean="0">
                <a:solidFill>
                  <a:srgbClr val="00B050"/>
                </a:solidFill>
              </a:rPr>
              <a:t>(</a:t>
            </a:r>
            <a:r>
              <a:rPr lang="ru-RU" sz="4800" dirty="0" err="1" smtClean="0">
                <a:solidFill>
                  <a:srgbClr val="00B050"/>
                </a:solidFill>
              </a:rPr>
              <a:t>встр</a:t>
            </a:r>
            <a:r>
              <a:rPr lang="en-US" sz="4800" dirty="0" smtClean="0">
                <a:solidFill>
                  <a:srgbClr val="00B050"/>
                </a:solidFill>
              </a:rPr>
              <a:t>.</a:t>
            </a:r>
            <a:r>
              <a:rPr lang="ru-RU" sz="4800" dirty="0" smtClean="0">
                <a:solidFill>
                  <a:srgbClr val="00B050"/>
                </a:solidFill>
              </a:rPr>
              <a:t>) = </a:t>
            </a:r>
            <a:r>
              <a:rPr lang="en-US" sz="4800" dirty="0" smtClean="0">
                <a:solidFill>
                  <a:srgbClr val="00B050"/>
                </a:solidFill>
              </a:rPr>
              <a:t>S : (U + U)</a:t>
            </a:r>
            <a:endParaRPr lang="ru-RU" sz="48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1325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>
                <a:solidFill>
                  <a:srgbClr val="FF0000"/>
                </a:solidFill>
              </a:rPr>
              <a:t>Проверка №3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3600" dirty="0" smtClean="0"/>
              <a:t>   </a:t>
            </a:r>
            <a:r>
              <a:rPr lang="ru-RU" sz="3600" b="1" dirty="0" smtClean="0">
                <a:solidFill>
                  <a:srgbClr val="00B050"/>
                </a:solidFill>
              </a:rPr>
              <a:t>Формула одновременного движения</a:t>
            </a:r>
          </a:p>
          <a:p>
            <a:pPr marL="0" indent="0">
              <a:buNone/>
            </a:pPr>
            <a:r>
              <a:rPr lang="ru-RU" sz="5400" dirty="0"/>
              <a:t> </a:t>
            </a:r>
            <a:r>
              <a:rPr lang="ru-RU" sz="5400" dirty="0" smtClean="0"/>
              <a:t>  </a:t>
            </a:r>
            <a:r>
              <a:rPr lang="en-US" sz="9600" dirty="0" smtClean="0">
                <a:solidFill>
                  <a:srgbClr val="00B050"/>
                </a:solidFill>
              </a:rPr>
              <a:t>S =(U + U) x t</a:t>
            </a:r>
            <a:endParaRPr lang="ru-RU" sz="96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2153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2060"/>
                </a:solidFill>
              </a:rPr>
              <a:t>Задача №4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rgbClr val="002060"/>
                </a:solidFill>
              </a:rPr>
              <a:t>Формулы: </a:t>
            </a:r>
            <a:r>
              <a:rPr lang="en-US" dirty="0" smtClean="0">
                <a:solidFill>
                  <a:srgbClr val="002060"/>
                </a:solidFill>
              </a:rPr>
              <a:t>U</a:t>
            </a:r>
            <a:r>
              <a:rPr lang="ru-RU" dirty="0" err="1" smtClean="0">
                <a:solidFill>
                  <a:srgbClr val="002060"/>
                </a:solidFill>
              </a:rPr>
              <a:t>сбл</a:t>
            </a:r>
            <a:r>
              <a:rPr lang="ru-RU" dirty="0" smtClean="0">
                <a:solidFill>
                  <a:srgbClr val="002060"/>
                </a:solidFill>
              </a:rPr>
              <a:t>. = </a:t>
            </a:r>
            <a:r>
              <a:rPr lang="en-US" dirty="0" smtClean="0">
                <a:solidFill>
                  <a:srgbClr val="002060"/>
                </a:solidFill>
              </a:rPr>
              <a:t>U + U </a:t>
            </a:r>
            <a:endParaRPr lang="ru-RU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002060"/>
                </a:solidFill>
              </a:rPr>
              <a:t>                    d = S – (U+U)x t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2060"/>
                </a:solidFill>
              </a:rPr>
              <a:t>                    t </a:t>
            </a:r>
            <a:r>
              <a:rPr lang="en-US" dirty="0">
                <a:solidFill>
                  <a:srgbClr val="002060"/>
                </a:solidFill>
              </a:rPr>
              <a:t>= S : (U + U)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2060"/>
                </a:solidFill>
              </a:rPr>
              <a:t>1) 354 – (32 +27)x 2 = 236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2060"/>
                </a:solidFill>
              </a:rPr>
              <a:t>2</a:t>
            </a:r>
            <a:r>
              <a:rPr lang="en-US" dirty="0">
                <a:solidFill>
                  <a:srgbClr val="002060"/>
                </a:solidFill>
              </a:rPr>
              <a:t>) 354 : (32 + 27) = </a:t>
            </a:r>
            <a:r>
              <a:rPr lang="en-US" dirty="0" smtClean="0">
                <a:solidFill>
                  <a:srgbClr val="002060"/>
                </a:solidFill>
              </a:rPr>
              <a:t>6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002060"/>
                </a:solidFill>
              </a:rPr>
              <a:t>Ответ: Через 2 ч. Расстояние между пароходами 236км.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002060"/>
                </a:solidFill>
              </a:rPr>
              <a:t>Через 6ч пароходы встретятся.</a:t>
            </a:r>
            <a:endParaRPr lang="en-US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9470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0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CFBD1D-ED50-416D-9C33-7C8560D6801B}" type="slidenum">
              <a:rPr lang="ru-RU" altLang="en-US"/>
              <a:pPr>
                <a:defRPr/>
              </a:pPr>
              <a:t>5</a:t>
            </a:fld>
            <a:endParaRPr lang="ru-RU" altLang="en-US"/>
          </a:p>
        </p:txBody>
      </p:sp>
      <p:sp>
        <p:nvSpPr>
          <p:cNvPr id="11267" name="Rectangle 2"/>
          <p:cNvSpPr>
            <a:spLocks noChangeArrowheads="1"/>
          </p:cNvSpPr>
          <p:nvPr/>
        </p:nvSpPr>
        <p:spPr bwMode="auto">
          <a:xfrm>
            <a:off x="3635375" y="5734050"/>
            <a:ext cx="1441450" cy="935038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0" y="4016375"/>
            <a:ext cx="9147175" cy="1435100"/>
            <a:chOff x="0" y="2530"/>
            <a:chExt cx="5762" cy="904"/>
          </a:xfrm>
        </p:grpSpPr>
        <p:grpSp>
          <p:nvGrpSpPr>
            <p:cNvPr id="11766" name="Group 4"/>
            <p:cNvGrpSpPr>
              <a:grpSpLocks/>
            </p:cNvGrpSpPr>
            <p:nvPr/>
          </p:nvGrpSpPr>
          <p:grpSpPr bwMode="auto">
            <a:xfrm rot="371466">
              <a:off x="2" y="2939"/>
              <a:ext cx="5760" cy="495"/>
              <a:chOff x="-30" y="2648"/>
              <a:chExt cx="5860" cy="629"/>
            </a:xfrm>
          </p:grpSpPr>
          <p:sp>
            <p:nvSpPr>
              <p:cNvPr id="33797" name="Freeform 5"/>
              <p:cNvSpPr>
                <a:spLocks/>
              </p:cNvSpPr>
              <p:nvPr/>
            </p:nvSpPr>
            <p:spPr bwMode="auto">
              <a:xfrm>
                <a:off x="4804" y="2725"/>
                <a:ext cx="275" cy="333"/>
              </a:xfrm>
              <a:custGeom>
                <a:avLst/>
                <a:gdLst/>
                <a:ahLst/>
                <a:cxnLst>
                  <a:cxn ang="0">
                    <a:pos x="0" y="334"/>
                  </a:cxn>
                  <a:cxn ang="0">
                    <a:pos x="197" y="0"/>
                  </a:cxn>
                  <a:cxn ang="0">
                    <a:pos x="265" y="8"/>
                  </a:cxn>
                  <a:cxn ang="0">
                    <a:pos x="91" y="326"/>
                  </a:cxn>
                  <a:cxn ang="0">
                    <a:pos x="0" y="334"/>
                  </a:cxn>
                </a:cxnLst>
                <a:rect l="0" t="0" r="r" b="b"/>
                <a:pathLst>
                  <a:path w="265" h="334">
                    <a:moveTo>
                      <a:pt x="0" y="334"/>
                    </a:moveTo>
                    <a:lnTo>
                      <a:pt x="197" y="0"/>
                    </a:lnTo>
                    <a:lnTo>
                      <a:pt x="265" y="8"/>
                    </a:lnTo>
                    <a:lnTo>
                      <a:pt x="91" y="326"/>
                    </a:lnTo>
                    <a:lnTo>
                      <a:pt x="0" y="334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accent1"/>
                  </a:gs>
                  <a:gs pos="50000">
                    <a:schemeClr val="accent1">
                      <a:gamma/>
                      <a:shade val="46275"/>
                      <a:invGamma/>
                    </a:schemeClr>
                  </a:gs>
                  <a:gs pos="100000">
                    <a:schemeClr val="accent1"/>
                  </a:gs>
                </a:gsLst>
                <a:lin ang="18900000" scaled="1"/>
              </a:gradFill>
              <a:ln w="12700" cap="flat" cmpd="sng">
                <a:solidFill>
                  <a:srgbClr val="9966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wrap="none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3798" name="Freeform 6"/>
              <p:cNvSpPr>
                <a:spLocks/>
              </p:cNvSpPr>
              <p:nvPr/>
            </p:nvSpPr>
            <p:spPr bwMode="auto">
              <a:xfrm>
                <a:off x="4980" y="2717"/>
                <a:ext cx="267" cy="333"/>
              </a:xfrm>
              <a:custGeom>
                <a:avLst/>
                <a:gdLst/>
                <a:ahLst/>
                <a:cxnLst>
                  <a:cxn ang="0">
                    <a:pos x="0" y="334"/>
                  </a:cxn>
                  <a:cxn ang="0">
                    <a:pos x="197" y="0"/>
                  </a:cxn>
                  <a:cxn ang="0">
                    <a:pos x="265" y="8"/>
                  </a:cxn>
                  <a:cxn ang="0">
                    <a:pos x="91" y="326"/>
                  </a:cxn>
                  <a:cxn ang="0">
                    <a:pos x="0" y="334"/>
                  </a:cxn>
                </a:cxnLst>
                <a:rect l="0" t="0" r="r" b="b"/>
                <a:pathLst>
                  <a:path w="265" h="334">
                    <a:moveTo>
                      <a:pt x="0" y="334"/>
                    </a:moveTo>
                    <a:lnTo>
                      <a:pt x="197" y="0"/>
                    </a:lnTo>
                    <a:lnTo>
                      <a:pt x="265" y="8"/>
                    </a:lnTo>
                    <a:lnTo>
                      <a:pt x="91" y="326"/>
                    </a:lnTo>
                    <a:lnTo>
                      <a:pt x="0" y="334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accent1"/>
                  </a:gs>
                  <a:gs pos="50000">
                    <a:schemeClr val="accent1">
                      <a:gamma/>
                      <a:shade val="46275"/>
                      <a:invGamma/>
                    </a:schemeClr>
                  </a:gs>
                  <a:gs pos="100000">
                    <a:schemeClr val="accent1"/>
                  </a:gs>
                </a:gsLst>
                <a:lin ang="18900000" scaled="1"/>
              </a:gradFill>
              <a:ln w="12700" cap="flat" cmpd="sng">
                <a:solidFill>
                  <a:srgbClr val="9966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wrap="none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3799" name="Freeform 7"/>
              <p:cNvSpPr>
                <a:spLocks/>
              </p:cNvSpPr>
              <p:nvPr/>
            </p:nvSpPr>
            <p:spPr bwMode="auto">
              <a:xfrm>
                <a:off x="5168" y="2688"/>
                <a:ext cx="281" cy="333"/>
              </a:xfrm>
              <a:custGeom>
                <a:avLst/>
                <a:gdLst/>
                <a:ahLst/>
                <a:cxnLst>
                  <a:cxn ang="0">
                    <a:pos x="0" y="334"/>
                  </a:cxn>
                  <a:cxn ang="0">
                    <a:pos x="197" y="0"/>
                  </a:cxn>
                  <a:cxn ang="0">
                    <a:pos x="265" y="8"/>
                  </a:cxn>
                  <a:cxn ang="0">
                    <a:pos x="91" y="326"/>
                  </a:cxn>
                  <a:cxn ang="0">
                    <a:pos x="0" y="334"/>
                  </a:cxn>
                </a:cxnLst>
                <a:rect l="0" t="0" r="r" b="b"/>
                <a:pathLst>
                  <a:path w="265" h="334">
                    <a:moveTo>
                      <a:pt x="0" y="334"/>
                    </a:moveTo>
                    <a:lnTo>
                      <a:pt x="197" y="0"/>
                    </a:lnTo>
                    <a:lnTo>
                      <a:pt x="265" y="8"/>
                    </a:lnTo>
                    <a:lnTo>
                      <a:pt x="91" y="326"/>
                    </a:lnTo>
                    <a:lnTo>
                      <a:pt x="0" y="334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accent1"/>
                  </a:gs>
                  <a:gs pos="50000">
                    <a:schemeClr val="accent1">
                      <a:gamma/>
                      <a:shade val="46275"/>
                      <a:invGamma/>
                    </a:schemeClr>
                  </a:gs>
                  <a:gs pos="100000">
                    <a:schemeClr val="accent1"/>
                  </a:gs>
                </a:gsLst>
                <a:lin ang="18900000" scaled="1"/>
              </a:gradFill>
              <a:ln w="12700" cap="flat" cmpd="sng">
                <a:solidFill>
                  <a:srgbClr val="9966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wrap="none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3800" name="Freeform 8"/>
              <p:cNvSpPr>
                <a:spLocks/>
              </p:cNvSpPr>
              <p:nvPr/>
            </p:nvSpPr>
            <p:spPr bwMode="auto">
              <a:xfrm>
                <a:off x="5368" y="2678"/>
                <a:ext cx="265" cy="333"/>
              </a:xfrm>
              <a:custGeom>
                <a:avLst/>
                <a:gdLst/>
                <a:ahLst/>
                <a:cxnLst>
                  <a:cxn ang="0">
                    <a:pos x="0" y="334"/>
                  </a:cxn>
                  <a:cxn ang="0">
                    <a:pos x="197" y="0"/>
                  </a:cxn>
                  <a:cxn ang="0">
                    <a:pos x="265" y="8"/>
                  </a:cxn>
                  <a:cxn ang="0">
                    <a:pos x="91" y="326"/>
                  </a:cxn>
                  <a:cxn ang="0">
                    <a:pos x="0" y="334"/>
                  </a:cxn>
                </a:cxnLst>
                <a:rect l="0" t="0" r="r" b="b"/>
                <a:pathLst>
                  <a:path w="265" h="334">
                    <a:moveTo>
                      <a:pt x="0" y="334"/>
                    </a:moveTo>
                    <a:lnTo>
                      <a:pt x="197" y="0"/>
                    </a:lnTo>
                    <a:lnTo>
                      <a:pt x="265" y="8"/>
                    </a:lnTo>
                    <a:lnTo>
                      <a:pt x="91" y="326"/>
                    </a:lnTo>
                    <a:lnTo>
                      <a:pt x="0" y="334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accent1"/>
                  </a:gs>
                  <a:gs pos="50000">
                    <a:schemeClr val="accent1">
                      <a:gamma/>
                      <a:shade val="46275"/>
                      <a:invGamma/>
                    </a:schemeClr>
                  </a:gs>
                  <a:gs pos="100000">
                    <a:schemeClr val="accent1"/>
                  </a:gs>
                </a:gsLst>
                <a:lin ang="18900000" scaled="1"/>
              </a:gradFill>
              <a:ln w="12700" cap="flat" cmpd="sng">
                <a:solidFill>
                  <a:srgbClr val="9966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wrap="none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3801" name="Freeform 9"/>
              <p:cNvSpPr>
                <a:spLocks/>
              </p:cNvSpPr>
              <p:nvPr/>
            </p:nvSpPr>
            <p:spPr bwMode="auto">
              <a:xfrm>
                <a:off x="5565" y="2648"/>
                <a:ext cx="265" cy="334"/>
              </a:xfrm>
              <a:custGeom>
                <a:avLst/>
                <a:gdLst/>
                <a:ahLst/>
                <a:cxnLst>
                  <a:cxn ang="0">
                    <a:pos x="0" y="334"/>
                  </a:cxn>
                  <a:cxn ang="0">
                    <a:pos x="197" y="0"/>
                  </a:cxn>
                  <a:cxn ang="0">
                    <a:pos x="265" y="8"/>
                  </a:cxn>
                  <a:cxn ang="0">
                    <a:pos x="91" y="326"/>
                  </a:cxn>
                  <a:cxn ang="0">
                    <a:pos x="0" y="334"/>
                  </a:cxn>
                </a:cxnLst>
                <a:rect l="0" t="0" r="r" b="b"/>
                <a:pathLst>
                  <a:path w="265" h="334">
                    <a:moveTo>
                      <a:pt x="0" y="334"/>
                    </a:moveTo>
                    <a:lnTo>
                      <a:pt x="197" y="0"/>
                    </a:lnTo>
                    <a:lnTo>
                      <a:pt x="265" y="8"/>
                    </a:lnTo>
                    <a:lnTo>
                      <a:pt x="91" y="326"/>
                    </a:lnTo>
                    <a:lnTo>
                      <a:pt x="0" y="334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accent1"/>
                  </a:gs>
                  <a:gs pos="50000">
                    <a:schemeClr val="accent1">
                      <a:gamma/>
                      <a:shade val="46275"/>
                      <a:invGamma/>
                    </a:schemeClr>
                  </a:gs>
                  <a:gs pos="100000">
                    <a:schemeClr val="accent1"/>
                  </a:gs>
                </a:gsLst>
                <a:lin ang="18900000" scaled="1"/>
              </a:gradFill>
              <a:ln w="12700" cap="flat" cmpd="sng">
                <a:solidFill>
                  <a:srgbClr val="9966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wrap="none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3802" name="Freeform 10"/>
              <p:cNvSpPr>
                <a:spLocks/>
              </p:cNvSpPr>
              <p:nvPr/>
            </p:nvSpPr>
            <p:spPr bwMode="auto">
              <a:xfrm>
                <a:off x="1002" y="2942"/>
                <a:ext cx="281" cy="333"/>
              </a:xfrm>
              <a:custGeom>
                <a:avLst/>
                <a:gdLst/>
                <a:ahLst/>
                <a:cxnLst>
                  <a:cxn ang="0">
                    <a:pos x="0" y="334"/>
                  </a:cxn>
                  <a:cxn ang="0">
                    <a:pos x="197" y="0"/>
                  </a:cxn>
                  <a:cxn ang="0">
                    <a:pos x="265" y="8"/>
                  </a:cxn>
                  <a:cxn ang="0">
                    <a:pos x="91" y="326"/>
                  </a:cxn>
                  <a:cxn ang="0">
                    <a:pos x="0" y="334"/>
                  </a:cxn>
                </a:cxnLst>
                <a:rect l="0" t="0" r="r" b="b"/>
                <a:pathLst>
                  <a:path w="265" h="334">
                    <a:moveTo>
                      <a:pt x="0" y="334"/>
                    </a:moveTo>
                    <a:lnTo>
                      <a:pt x="197" y="0"/>
                    </a:lnTo>
                    <a:lnTo>
                      <a:pt x="265" y="8"/>
                    </a:lnTo>
                    <a:lnTo>
                      <a:pt x="91" y="326"/>
                    </a:lnTo>
                    <a:lnTo>
                      <a:pt x="0" y="334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accent1"/>
                  </a:gs>
                  <a:gs pos="50000">
                    <a:schemeClr val="accent1">
                      <a:gamma/>
                      <a:shade val="46275"/>
                      <a:invGamma/>
                    </a:schemeClr>
                  </a:gs>
                  <a:gs pos="100000">
                    <a:schemeClr val="accent1"/>
                  </a:gs>
                </a:gsLst>
                <a:lin ang="18900000" scaled="1"/>
              </a:gradFill>
              <a:ln w="12700" cap="flat" cmpd="sng">
                <a:solidFill>
                  <a:srgbClr val="9966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wrap="none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3803" name="Freeform 11"/>
              <p:cNvSpPr>
                <a:spLocks/>
              </p:cNvSpPr>
              <p:nvPr/>
            </p:nvSpPr>
            <p:spPr bwMode="auto">
              <a:xfrm>
                <a:off x="55" y="2924"/>
                <a:ext cx="267" cy="334"/>
              </a:xfrm>
              <a:custGeom>
                <a:avLst/>
                <a:gdLst/>
                <a:ahLst/>
                <a:cxnLst>
                  <a:cxn ang="0">
                    <a:pos x="0" y="334"/>
                  </a:cxn>
                  <a:cxn ang="0">
                    <a:pos x="197" y="0"/>
                  </a:cxn>
                  <a:cxn ang="0">
                    <a:pos x="265" y="8"/>
                  </a:cxn>
                  <a:cxn ang="0">
                    <a:pos x="91" y="326"/>
                  </a:cxn>
                  <a:cxn ang="0">
                    <a:pos x="0" y="334"/>
                  </a:cxn>
                </a:cxnLst>
                <a:rect l="0" t="0" r="r" b="b"/>
                <a:pathLst>
                  <a:path w="265" h="334">
                    <a:moveTo>
                      <a:pt x="0" y="334"/>
                    </a:moveTo>
                    <a:lnTo>
                      <a:pt x="197" y="0"/>
                    </a:lnTo>
                    <a:lnTo>
                      <a:pt x="265" y="8"/>
                    </a:lnTo>
                    <a:lnTo>
                      <a:pt x="91" y="326"/>
                    </a:lnTo>
                    <a:lnTo>
                      <a:pt x="0" y="334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50000">
                    <a:srgbClr val="CC6600"/>
                  </a:gs>
                  <a:gs pos="100000">
                    <a:schemeClr val="bg1"/>
                  </a:gs>
                </a:gsLst>
                <a:lin ang="18900000" scaled="1"/>
              </a:gradFill>
              <a:ln w="12700" cap="flat" cmpd="sng">
                <a:solidFill>
                  <a:srgbClr val="9966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wrap="none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3804" name="Freeform 12"/>
              <p:cNvSpPr>
                <a:spLocks/>
              </p:cNvSpPr>
              <p:nvPr/>
            </p:nvSpPr>
            <p:spPr bwMode="auto">
              <a:xfrm>
                <a:off x="229" y="2927"/>
                <a:ext cx="274" cy="333"/>
              </a:xfrm>
              <a:custGeom>
                <a:avLst/>
                <a:gdLst/>
                <a:ahLst/>
                <a:cxnLst>
                  <a:cxn ang="0">
                    <a:pos x="0" y="334"/>
                  </a:cxn>
                  <a:cxn ang="0">
                    <a:pos x="197" y="0"/>
                  </a:cxn>
                  <a:cxn ang="0">
                    <a:pos x="265" y="8"/>
                  </a:cxn>
                  <a:cxn ang="0">
                    <a:pos x="91" y="326"/>
                  </a:cxn>
                  <a:cxn ang="0">
                    <a:pos x="0" y="334"/>
                  </a:cxn>
                </a:cxnLst>
                <a:rect l="0" t="0" r="r" b="b"/>
                <a:pathLst>
                  <a:path w="265" h="334">
                    <a:moveTo>
                      <a:pt x="0" y="334"/>
                    </a:moveTo>
                    <a:lnTo>
                      <a:pt x="197" y="0"/>
                    </a:lnTo>
                    <a:lnTo>
                      <a:pt x="265" y="8"/>
                    </a:lnTo>
                    <a:lnTo>
                      <a:pt x="91" y="326"/>
                    </a:lnTo>
                    <a:lnTo>
                      <a:pt x="0" y="334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50000">
                    <a:srgbClr val="CC6600"/>
                  </a:gs>
                  <a:gs pos="100000">
                    <a:schemeClr val="bg1"/>
                  </a:gs>
                </a:gsLst>
                <a:lin ang="18900000" scaled="1"/>
              </a:gradFill>
              <a:ln w="12700" cap="flat" cmpd="sng">
                <a:solidFill>
                  <a:srgbClr val="9966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wrap="none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3805" name="Freeform 13"/>
              <p:cNvSpPr>
                <a:spLocks/>
              </p:cNvSpPr>
              <p:nvPr/>
            </p:nvSpPr>
            <p:spPr bwMode="auto">
              <a:xfrm>
                <a:off x="468" y="2931"/>
                <a:ext cx="266" cy="334"/>
              </a:xfrm>
              <a:custGeom>
                <a:avLst/>
                <a:gdLst/>
                <a:ahLst/>
                <a:cxnLst>
                  <a:cxn ang="0">
                    <a:pos x="0" y="334"/>
                  </a:cxn>
                  <a:cxn ang="0">
                    <a:pos x="197" y="0"/>
                  </a:cxn>
                  <a:cxn ang="0">
                    <a:pos x="265" y="8"/>
                  </a:cxn>
                  <a:cxn ang="0">
                    <a:pos x="91" y="326"/>
                  </a:cxn>
                  <a:cxn ang="0">
                    <a:pos x="0" y="334"/>
                  </a:cxn>
                </a:cxnLst>
                <a:rect l="0" t="0" r="r" b="b"/>
                <a:pathLst>
                  <a:path w="265" h="334">
                    <a:moveTo>
                      <a:pt x="0" y="334"/>
                    </a:moveTo>
                    <a:lnTo>
                      <a:pt x="197" y="0"/>
                    </a:lnTo>
                    <a:lnTo>
                      <a:pt x="265" y="8"/>
                    </a:lnTo>
                    <a:lnTo>
                      <a:pt x="91" y="326"/>
                    </a:lnTo>
                    <a:lnTo>
                      <a:pt x="0" y="334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50000">
                    <a:srgbClr val="CC6600"/>
                  </a:gs>
                  <a:gs pos="100000">
                    <a:schemeClr val="bg1"/>
                  </a:gs>
                </a:gsLst>
                <a:lin ang="18900000" scaled="1"/>
              </a:gradFill>
              <a:ln w="12700" cap="flat" cmpd="sng">
                <a:solidFill>
                  <a:srgbClr val="9966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wrap="none"/>
              <a:lstStyle/>
              <a:p>
                <a:pPr>
                  <a:defRPr/>
                </a:pPr>
                <a:endParaRPr lang="ru-RU"/>
              </a:p>
            </p:txBody>
          </p:sp>
          <p:grpSp>
            <p:nvGrpSpPr>
              <p:cNvPr id="11808" name="Group 14"/>
              <p:cNvGrpSpPr>
                <a:grpSpLocks/>
              </p:cNvGrpSpPr>
              <p:nvPr/>
            </p:nvGrpSpPr>
            <p:grpSpPr bwMode="auto">
              <a:xfrm>
                <a:off x="692" y="2751"/>
                <a:ext cx="4211" cy="516"/>
                <a:chOff x="-23" y="2840"/>
                <a:chExt cx="4211" cy="516"/>
              </a:xfrm>
            </p:grpSpPr>
            <p:sp>
              <p:nvSpPr>
                <p:cNvPr id="33807" name="Freeform 15"/>
                <p:cNvSpPr>
                  <a:spLocks/>
                </p:cNvSpPr>
                <p:nvPr/>
              </p:nvSpPr>
              <p:spPr bwMode="auto">
                <a:xfrm>
                  <a:off x="133" y="3038"/>
                  <a:ext cx="282" cy="300"/>
                </a:xfrm>
                <a:custGeom>
                  <a:avLst/>
                  <a:gdLst/>
                  <a:ahLst/>
                  <a:cxnLst>
                    <a:cxn ang="0">
                      <a:pos x="0" y="334"/>
                    </a:cxn>
                    <a:cxn ang="0">
                      <a:pos x="197" y="0"/>
                    </a:cxn>
                    <a:cxn ang="0">
                      <a:pos x="265" y="8"/>
                    </a:cxn>
                    <a:cxn ang="0">
                      <a:pos x="91" y="326"/>
                    </a:cxn>
                    <a:cxn ang="0">
                      <a:pos x="0" y="334"/>
                    </a:cxn>
                  </a:cxnLst>
                  <a:rect l="0" t="0" r="r" b="b"/>
                  <a:pathLst>
                    <a:path w="265" h="334">
                      <a:moveTo>
                        <a:pt x="0" y="334"/>
                      </a:moveTo>
                      <a:lnTo>
                        <a:pt x="197" y="0"/>
                      </a:lnTo>
                      <a:lnTo>
                        <a:pt x="265" y="8"/>
                      </a:lnTo>
                      <a:lnTo>
                        <a:pt x="91" y="326"/>
                      </a:lnTo>
                      <a:lnTo>
                        <a:pt x="0" y="334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CC6600"/>
                    </a:gs>
                    <a:gs pos="100000">
                      <a:schemeClr val="bg1"/>
                    </a:gs>
                  </a:gsLst>
                  <a:lin ang="18900000" scaled="1"/>
                </a:gradFill>
                <a:ln w="12700" cap="flat" cmpd="sng">
                  <a:solidFill>
                    <a:srgbClr val="996600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33808" name="Freeform 16"/>
                <p:cNvSpPr>
                  <a:spLocks/>
                </p:cNvSpPr>
                <p:nvPr/>
              </p:nvSpPr>
              <p:spPr bwMode="auto">
                <a:xfrm>
                  <a:off x="515" y="3015"/>
                  <a:ext cx="265" cy="333"/>
                </a:xfrm>
                <a:custGeom>
                  <a:avLst/>
                  <a:gdLst/>
                  <a:ahLst/>
                  <a:cxnLst>
                    <a:cxn ang="0">
                      <a:pos x="0" y="334"/>
                    </a:cxn>
                    <a:cxn ang="0">
                      <a:pos x="197" y="0"/>
                    </a:cxn>
                    <a:cxn ang="0">
                      <a:pos x="265" y="8"/>
                    </a:cxn>
                    <a:cxn ang="0">
                      <a:pos x="91" y="326"/>
                    </a:cxn>
                    <a:cxn ang="0">
                      <a:pos x="0" y="334"/>
                    </a:cxn>
                  </a:cxnLst>
                  <a:rect l="0" t="0" r="r" b="b"/>
                  <a:pathLst>
                    <a:path w="265" h="334">
                      <a:moveTo>
                        <a:pt x="0" y="334"/>
                      </a:moveTo>
                      <a:lnTo>
                        <a:pt x="197" y="0"/>
                      </a:lnTo>
                      <a:lnTo>
                        <a:pt x="265" y="8"/>
                      </a:lnTo>
                      <a:lnTo>
                        <a:pt x="91" y="326"/>
                      </a:lnTo>
                      <a:lnTo>
                        <a:pt x="0" y="334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CC6600"/>
                    </a:gs>
                    <a:gs pos="100000">
                      <a:schemeClr val="bg1"/>
                    </a:gs>
                  </a:gsLst>
                  <a:lin ang="18900000" scaled="1"/>
                </a:gradFill>
                <a:ln w="12700" cap="flat" cmpd="sng">
                  <a:solidFill>
                    <a:srgbClr val="996600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33809" name="Freeform 17"/>
                <p:cNvSpPr>
                  <a:spLocks/>
                </p:cNvSpPr>
                <p:nvPr/>
              </p:nvSpPr>
              <p:spPr bwMode="auto">
                <a:xfrm>
                  <a:off x="748" y="3022"/>
                  <a:ext cx="265" cy="334"/>
                </a:xfrm>
                <a:custGeom>
                  <a:avLst/>
                  <a:gdLst/>
                  <a:ahLst/>
                  <a:cxnLst>
                    <a:cxn ang="0">
                      <a:pos x="0" y="334"/>
                    </a:cxn>
                    <a:cxn ang="0">
                      <a:pos x="197" y="0"/>
                    </a:cxn>
                    <a:cxn ang="0">
                      <a:pos x="265" y="8"/>
                    </a:cxn>
                    <a:cxn ang="0">
                      <a:pos x="91" y="326"/>
                    </a:cxn>
                    <a:cxn ang="0">
                      <a:pos x="0" y="334"/>
                    </a:cxn>
                  </a:cxnLst>
                  <a:rect l="0" t="0" r="r" b="b"/>
                  <a:pathLst>
                    <a:path w="265" h="334">
                      <a:moveTo>
                        <a:pt x="0" y="334"/>
                      </a:moveTo>
                      <a:lnTo>
                        <a:pt x="197" y="0"/>
                      </a:lnTo>
                      <a:lnTo>
                        <a:pt x="265" y="8"/>
                      </a:lnTo>
                      <a:lnTo>
                        <a:pt x="91" y="326"/>
                      </a:lnTo>
                      <a:lnTo>
                        <a:pt x="0" y="334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CC6600"/>
                    </a:gs>
                    <a:gs pos="100000">
                      <a:schemeClr val="bg1"/>
                    </a:gs>
                  </a:gsLst>
                  <a:lin ang="18900000" scaled="1"/>
                </a:gradFill>
                <a:ln w="12700" cap="flat" cmpd="sng">
                  <a:solidFill>
                    <a:srgbClr val="996600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33810" name="Freeform 18"/>
                <p:cNvSpPr>
                  <a:spLocks/>
                </p:cNvSpPr>
                <p:nvPr/>
              </p:nvSpPr>
              <p:spPr bwMode="auto">
                <a:xfrm>
                  <a:off x="959" y="3001"/>
                  <a:ext cx="275" cy="333"/>
                </a:xfrm>
                <a:custGeom>
                  <a:avLst/>
                  <a:gdLst/>
                  <a:ahLst/>
                  <a:cxnLst>
                    <a:cxn ang="0">
                      <a:pos x="0" y="334"/>
                    </a:cxn>
                    <a:cxn ang="0">
                      <a:pos x="197" y="0"/>
                    </a:cxn>
                    <a:cxn ang="0">
                      <a:pos x="265" y="8"/>
                    </a:cxn>
                    <a:cxn ang="0">
                      <a:pos x="91" y="326"/>
                    </a:cxn>
                    <a:cxn ang="0">
                      <a:pos x="0" y="334"/>
                    </a:cxn>
                  </a:cxnLst>
                  <a:rect l="0" t="0" r="r" b="b"/>
                  <a:pathLst>
                    <a:path w="265" h="334">
                      <a:moveTo>
                        <a:pt x="0" y="334"/>
                      </a:moveTo>
                      <a:lnTo>
                        <a:pt x="197" y="0"/>
                      </a:lnTo>
                      <a:lnTo>
                        <a:pt x="265" y="8"/>
                      </a:lnTo>
                      <a:lnTo>
                        <a:pt x="91" y="326"/>
                      </a:lnTo>
                      <a:lnTo>
                        <a:pt x="0" y="334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CC6600"/>
                    </a:gs>
                    <a:gs pos="100000">
                      <a:schemeClr val="bg1"/>
                    </a:gs>
                  </a:gsLst>
                  <a:lin ang="18900000" scaled="1"/>
                </a:gradFill>
                <a:ln w="12700" cap="flat" cmpd="sng">
                  <a:solidFill>
                    <a:srgbClr val="996600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33811" name="Freeform 19"/>
                <p:cNvSpPr>
                  <a:spLocks/>
                </p:cNvSpPr>
                <p:nvPr/>
              </p:nvSpPr>
              <p:spPr bwMode="auto">
                <a:xfrm>
                  <a:off x="1178" y="2958"/>
                  <a:ext cx="281" cy="333"/>
                </a:xfrm>
                <a:custGeom>
                  <a:avLst/>
                  <a:gdLst/>
                  <a:ahLst/>
                  <a:cxnLst>
                    <a:cxn ang="0">
                      <a:pos x="0" y="334"/>
                    </a:cxn>
                    <a:cxn ang="0">
                      <a:pos x="197" y="0"/>
                    </a:cxn>
                    <a:cxn ang="0">
                      <a:pos x="265" y="8"/>
                    </a:cxn>
                    <a:cxn ang="0">
                      <a:pos x="91" y="326"/>
                    </a:cxn>
                    <a:cxn ang="0">
                      <a:pos x="0" y="334"/>
                    </a:cxn>
                  </a:cxnLst>
                  <a:rect l="0" t="0" r="r" b="b"/>
                  <a:pathLst>
                    <a:path w="265" h="334">
                      <a:moveTo>
                        <a:pt x="0" y="334"/>
                      </a:moveTo>
                      <a:lnTo>
                        <a:pt x="197" y="0"/>
                      </a:lnTo>
                      <a:lnTo>
                        <a:pt x="265" y="8"/>
                      </a:lnTo>
                      <a:lnTo>
                        <a:pt x="91" y="326"/>
                      </a:lnTo>
                      <a:lnTo>
                        <a:pt x="0" y="334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CC6600"/>
                    </a:gs>
                    <a:gs pos="100000">
                      <a:schemeClr val="bg1"/>
                    </a:gs>
                  </a:gsLst>
                  <a:lin ang="18900000" scaled="1"/>
                </a:gradFill>
                <a:ln w="12700" cap="flat" cmpd="sng">
                  <a:solidFill>
                    <a:srgbClr val="996600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33812" name="Freeform 20"/>
                <p:cNvSpPr>
                  <a:spLocks/>
                </p:cNvSpPr>
                <p:nvPr/>
              </p:nvSpPr>
              <p:spPr bwMode="auto">
                <a:xfrm>
                  <a:off x="1366" y="2954"/>
                  <a:ext cx="276" cy="333"/>
                </a:xfrm>
                <a:custGeom>
                  <a:avLst/>
                  <a:gdLst/>
                  <a:ahLst/>
                  <a:cxnLst>
                    <a:cxn ang="0">
                      <a:pos x="0" y="334"/>
                    </a:cxn>
                    <a:cxn ang="0">
                      <a:pos x="197" y="0"/>
                    </a:cxn>
                    <a:cxn ang="0">
                      <a:pos x="265" y="8"/>
                    </a:cxn>
                    <a:cxn ang="0">
                      <a:pos x="91" y="326"/>
                    </a:cxn>
                    <a:cxn ang="0">
                      <a:pos x="0" y="334"/>
                    </a:cxn>
                  </a:cxnLst>
                  <a:rect l="0" t="0" r="r" b="b"/>
                  <a:pathLst>
                    <a:path w="265" h="334">
                      <a:moveTo>
                        <a:pt x="0" y="334"/>
                      </a:moveTo>
                      <a:lnTo>
                        <a:pt x="197" y="0"/>
                      </a:lnTo>
                      <a:lnTo>
                        <a:pt x="265" y="8"/>
                      </a:lnTo>
                      <a:lnTo>
                        <a:pt x="91" y="326"/>
                      </a:lnTo>
                      <a:lnTo>
                        <a:pt x="0" y="334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CC6600"/>
                    </a:gs>
                    <a:gs pos="100000">
                      <a:schemeClr val="bg1"/>
                    </a:gs>
                  </a:gsLst>
                  <a:lin ang="18900000" scaled="1"/>
                </a:gradFill>
                <a:ln w="12700" cap="flat" cmpd="sng">
                  <a:solidFill>
                    <a:srgbClr val="996600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33813" name="Freeform 21"/>
                <p:cNvSpPr>
                  <a:spLocks/>
                </p:cNvSpPr>
                <p:nvPr/>
              </p:nvSpPr>
              <p:spPr bwMode="auto">
                <a:xfrm>
                  <a:off x="1593" y="2926"/>
                  <a:ext cx="281" cy="333"/>
                </a:xfrm>
                <a:custGeom>
                  <a:avLst/>
                  <a:gdLst/>
                  <a:ahLst/>
                  <a:cxnLst>
                    <a:cxn ang="0">
                      <a:pos x="0" y="334"/>
                    </a:cxn>
                    <a:cxn ang="0">
                      <a:pos x="197" y="0"/>
                    </a:cxn>
                    <a:cxn ang="0">
                      <a:pos x="265" y="8"/>
                    </a:cxn>
                    <a:cxn ang="0">
                      <a:pos x="91" y="326"/>
                    </a:cxn>
                    <a:cxn ang="0">
                      <a:pos x="0" y="334"/>
                    </a:cxn>
                  </a:cxnLst>
                  <a:rect l="0" t="0" r="r" b="b"/>
                  <a:pathLst>
                    <a:path w="265" h="334">
                      <a:moveTo>
                        <a:pt x="0" y="334"/>
                      </a:moveTo>
                      <a:lnTo>
                        <a:pt x="197" y="0"/>
                      </a:lnTo>
                      <a:lnTo>
                        <a:pt x="265" y="8"/>
                      </a:lnTo>
                      <a:lnTo>
                        <a:pt x="91" y="326"/>
                      </a:lnTo>
                      <a:lnTo>
                        <a:pt x="0" y="334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CC6600"/>
                    </a:gs>
                    <a:gs pos="100000">
                      <a:schemeClr val="bg1"/>
                    </a:gs>
                  </a:gsLst>
                  <a:lin ang="18900000" scaled="1"/>
                </a:gradFill>
                <a:ln w="12700" cap="flat" cmpd="sng">
                  <a:solidFill>
                    <a:srgbClr val="996600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33814" name="Freeform 22"/>
                <p:cNvSpPr>
                  <a:spLocks/>
                </p:cNvSpPr>
                <p:nvPr/>
              </p:nvSpPr>
              <p:spPr bwMode="auto">
                <a:xfrm>
                  <a:off x="1775" y="2926"/>
                  <a:ext cx="278" cy="333"/>
                </a:xfrm>
                <a:custGeom>
                  <a:avLst/>
                  <a:gdLst/>
                  <a:ahLst/>
                  <a:cxnLst>
                    <a:cxn ang="0">
                      <a:pos x="0" y="334"/>
                    </a:cxn>
                    <a:cxn ang="0">
                      <a:pos x="197" y="0"/>
                    </a:cxn>
                    <a:cxn ang="0">
                      <a:pos x="265" y="8"/>
                    </a:cxn>
                    <a:cxn ang="0">
                      <a:pos x="91" y="326"/>
                    </a:cxn>
                    <a:cxn ang="0">
                      <a:pos x="0" y="334"/>
                    </a:cxn>
                  </a:cxnLst>
                  <a:rect l="0" t="0" r="r" b="b"/>
                  <a:pathLst>
                    <a:path w="265" h="334">
                      <a:moveTo>
                        <a:pt x="0" y="334"/>
                      </a:moveTo>
                      <a:lnTo>
                        <a:pt x="197" y="0"/>
                      </a:lnTo>
                      <a:lnTo>
                        <a:pt x="265" y="8"/>
                      </a:lnTo>
                      <a:lnTo>
                        <a:pt x="91" y="326"/>
                      </a:lnTo>
                      <a:lnTo>
                        <a:pt x="0" y="334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CC6600"/>
                    </a:gs>
                    <a:gs pos="100000">
                      <a:schemeClr val="bg1"/>
                    </a:gs>
                  </a:gsLst>
                  <a:lin ang="18900000" scaled="1"/>
                </a:gradFill>
                <a:ln w="12700" cap="flat" cmpd="sng">
                  <a:solidFill>
                    <a:srgbClr val="996600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33815" name="Freeform 23"/>
                <p:cNvSpPr>
                  <a:spLocks/>
                </p:cNvSpPr>
                <p:nvPr/>
              </p:nvSpPr>
              <p:spPr bwMode="auto">
                <a:xfrm>
                  <a:off x="1999" y="2912"/>
                  <a:ext cx="281" cy="333"/>
                </a:xfrm>
                <a:custGeom>
                  <a:avLst/>
                  <a:gdLst/>
                  <a:ahLst/>
                  <a:cxnLst>
                    <a:cxn ang="0">
                      <a:pos x="0" y="334"/>
                    </a:cxn>
                    <a:cxn ang="0">
                      <a:pos x="197" y="0"/>
                    </a:cxn>
                    <a:cxn ang="0">
                      <a:pos x="265" y="8"/>
                    </a:cxn>
                    <a:cxn ang="0">
                      <a:pos x="91" y="326"/>
                    </a:cxn>
                    <a:cxn ang="0">
                      <a:pos x="0" y="334"/>
                    </a:cxn>
                  </a:cxnLst>
                  <a:rect l="0" t="0" r="r" b="b"/>
                  <a:pathLst>
                    <a:path w="265" h="334">
                      <a:moveTo>
                        <a:pt x="0" y="334"/>
                      </a:moveTo>
                      <a:lnTo>
                        <a:pt x="197" y="0"/>
                      </a:lnTo>
                      <a:lnTo>
                        <a:pt x="265" y="8"/>
                      </a:lnTo>
                      <a:lnTo>
                        <a:pt x="91" y="326"/>
                      </a:lnTo>
                      <a:lnTo>
                        <a:pt x="0" y="334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CC6600"/>
                    </a:gs>
                    <a:gs pos="100000">
                      <a:schemeClr val="bg1"/>
                    </a:gs>
                  </a:gsLst>
                  <a:lin ang="18900000" scaled="1"/>
                </a:gradFill>
                <a:ln w="12700" cap="flat" cmpd="sng">
                  <a:solidFill>
                    <a:srgbClr val="996600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33816" name="Freeform 24"/>
                <p:cNvSpPr>
                  <a:spLocks/>
                </p:cNvSpPr>
                <p:nvPr/>
              </p:nvSpPr>
              <p:spPr bwMode="auto">
                <a:xfrm>
                  <a:off x="2184" y="2908"/>
                  <a:ext cx="278" cy="333"/>
                </a:xfrm>
                <a:custGeom>
                  <a:avLst/>
                  <a:gdLst/>
                  <a:ahLst/>
                  <a:cxnLst>
                    <a:cxn ang="0">
                      <a:pos x="0" y="334"/>
                    </a:cxn>
                    <a:cxn ang="0">
                      <a:pos x="197" y="0"/>
                    </a:cxn>
                    <a:cxn ang="0">
                      <a:pos x="265" y="8"/>
                    </a:cxn>
                    <a:cxn ang="0">
                      <a:pos x="91" y="326"/>
                    </a:cxn>
                    <a:cxn ang="0">
                      <a:pos x="0" y="334"/>
                    </a:cxn>
                  </a:cxnLst>
                  <a:rect l="0" t="0" r="r" b="b"/>
                  <a:pathLst>
                    <a:path w="265" h="334">
                      <a:moveTo>
                        <a:pt x="0" y="334"/>
                      </a:moveTo>
                      <a:lnTo>
                        <a:pt x="197" y="0"/>
                      </a:lnTo>
                      <a:lnTo>
                        <a:pt x="265" y="8"/>
                      </a:lnTo>
                      <a:lnTo>
                        <a:pt x="91" y="326"/>
                      </a:lnTo>
                      <a:lnTo>
                        <a:pt x="0" y="334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CC6600"/>
                    </a:gs>
                    <a:gs pos="100000">
                      <a:schemeClr val="bg1"/>
                    </a:gs>
                  </a:gsLst>
                  <a:lin ang="18900000" scaled="1"/>
                </a:gradFill>
                <a:ln w="12700" cap="flat" cmpd="sng">
                  <a:solidFill>
                    <a:srgbClr val="996600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33817" name="Freeform 25"/>
                <p:cNvSpPr>
                  <a:spLocks/>
                </p:cNvSpPr>
                <p:nvPr/>
              </p:nvSpPr>
              <p:spPr bwMode="auto">
                <a:xfrm>
                  <a:off x="2458" y="2875"/>
                  <a:ext cx="273" cy="333"/>
                </a:xfrm>
                <a:custGeom>
                  <a:avLst/>
                  <a:gdLst/>
                  <a:ahLst/>
                  <a:cxnLst>
                    <a:cxn ang="0">
                      <a:pos x="0" y="334"/>
                    </a:cxn>
                    <a:cxn ang="0">
                      <a:pos x="197" y="0"/>
                    </a:cxn>
                    <a:cxn ang="0">
                      <a:pos x="265" y="8"/>
                    </a:cxn>
                    <a:cxn ang="0">
                      <a:pos x="91" y="326"/>
                    </a:cxn>
                    <a:cxn ang="0">
                      <a:pos x="0" y="334"/>
                    </a:cxn>
                  </a:cxnLst>
                  <a:rect l="0" t="0" r="r" b="b"/>
                  <a:pathLst>
                    <a:path w="265" h="334">
                      <a:moveTo>
                        <a:pt x="0" y="334"/>
                      </a:moveTo>
                      <a:lnTo>
                        <a:pt x="197" y="0"/>
                      </a:lnTo>
                      <a:lnTo>
                        <a:pt x="265" y="8"/>
                      </a:lnTo>
                      <a:lnTo>
                        <a:pt x="91" y="326"/>
                      </a:lnTo>
                      <a:lnTo>
                        <a:pt x="0" y="334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CC6600"/>
                    </a:gs>
                    <a:gs pos="100000">
                      <a:schemeClr val="bg1"/>
                    </a:gs>
                  </a:gsLst>
                  <a:lin ang="18900000" scaled="1"/>
                </a:gradFill>
                <a:ln w="12700" cap="flat" cmpd="sng">
                  <a:solidFill>
                    <a:srgbClr val="996600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33818" name="Freeform 26"/>
                <p:cNvSpPr>
                  <a:spLocks/>
                </p:cNvSpPr>
                <p:nvPr/>
              </p:nvSpPr>
              <p:spPr bwMode="auto">
                <a:xfrm>
                  <a:off x="2638" y="2879"/>
                  <a:ext cx="275" cy="333"/>
                </a:xfrm>
                <a:custGeom>
                  <a:avLst/>
                  <a:gdLst/>
                  <a:ahLst/>
                  <a:cxnLst>
                    <a:cxn ang="0">
                      <a:pos x="0" y="334"/>
                    </a:cxn>
                    <a:cxn ang="0">
                      <a:pos x="197" y="0"/>
                    </a:cxn>
                    <a:cxn ang="0">
                      <a:pos x="265" y="8"/>
                    </a:cxn>
                    <a:cxn ang="0">
                      <a:pos x="91" y="326"/>
                    </a:cxn>
                    <a:cxn ang="0">
                      <a:pos x="0" y="334"/>
                    </a:cxn>
                  </a:cxnLst>
                  <a:rect l="0" t="0" r="r" b="b"/>
                  <a:pathLst>
                    <a:path w="265" h="334">
                      <a:moveTo>
                        <a:pt x="0" y="334"/>
                      </a:moveTo>
                      <a:lnTo>
                        <a:pt x="197" y="0"/>
                      </a:lnTo>
                      <a:lnTo>
                        <a:pt x="265" y="8"/>
                      </a:lnTo>
                      <a:lnTo>
                        <a:pt x="91" y="326"/>
                      </a:lnTo>
                      <a:lnTo>
                        <a:pt x="0" y="334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CC6600"/>
                    </a:gs>
                    <a:gs pos="100000">
                      <a:schemeClr val="bg1"/>
                    </a:gs>
                  </a:gsLst>
                  <a:lin ang="18900000" scaled="1"/>
                </a:gradFill>
                <a:ln w="12700" cap="flat" cmpd="sng">
                  <a:solidFill>
                    <a:srgbClr val="996600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33819" name="Freeform 27"/>
                <p:cNvSpPr>
                  <a:spLocks/>
                </p:cNvSpPr>
                <p:nvPr/>
              </p:nvSpPr>
              <p:spPr bwMode="auto">
                <a:xfrm>
                  <a:off x="2812" y="2861"/>
                  <a:ext cx="280" cy="333"/>
                </a:xfrm>
                <a:custGeom>
                  <a:avLst/>
                  <a:gdLst/>
                  <a:ahLst/>
                  <a:cxnLst>
                    <a:cxn ang="0">
                      <a:pos x="0" y="334"/>
                    </a:cxn>
                    <a:cxn ang="0">
                      <a:pos x="197" y="0"/>
                    </a:cxn>
                    <a:cxn ang="0">
                      <a:pos x="265" y="8"/>
                    </a:cxn>
                    <a:cxn ang="0">
                      <a:pos x="91" y="326"/>
                    </a:cxn>
                    <a:cxn ang="0">
                      <a:pos x="0" y="334"/>
                    </a:cxn>
                  </a:cxnLst>
                  <a:rect l="0" t="0" r="r" b="b"/>
                  <a:pathLst>
                    <a:path w="265" h="334">
                      <a:moveTo>
                        <a:pt x="0" y="334"/>
                      </a:moveTo>
                      <a:lnTo>
                        <a:pt x="197" y="0"/>
                      </a:lnTo>
                      <a:lnTo>
                        <a:pt x="265" y="8"/>
                      </a:lnTo>
                      <a:lnTo>
                        <a:pt x="91" y="326"/>
                      </a:lnTo>
                      <a:lnTo>
                        <a:pt x="0" y="334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CC6600"/>
                    </a:gs>
                    <a:gs pos="100000">
                      <a:schemeClr val="bg1"/>
                    </a:gs>
                  </a:gsLst>
                  <a:lin ang="18900000" scaled="1"/>
                </a:gradFill>
                <a:ln w="12700" cap="flat" cmpd="sng">
                  <a:solidFill>
                    <a:srgbClr val="996600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33820" name="Freeform 28"/>
                <p:cNvSpPr>
                  <a:spLocks/>
                </p:cNvSpPr>
                <p:nvPr/>
              </p:nvSpPr>
              <p:spPr bwMode="auto">
                <a:xfrm>
                  <a:off x="2993" y="2880"/>
                  <a:ext cx="281" cy="333"/>
                </a:xfrm>
                <a:custGeom>
                  <a:avLst/>
                  <a:gdLst/>
                  <a:ahLst/>
                  <a:cxnLst>
                    <a:cxn ang="0">
                      <a:pos x="0" y="334"/>
                    </a:cxn>
                    <a:cxn ang="0">
                      <a:pos x="197" y="0"/>
                    </a:cxn>
                    <a:cxn ang="0">
                      <a:pos x="265" y="8"/>
                    </a:cxn>
                    <a:cxn ang="0">
                      <a:pos x="91" y="326"/>
                    </a:cxn>
                    <a:cxn ang="0">
                      <a:pos x="0" y="334"/>
                    </a:cxn>
                  </a:cxnLst>
                  <a:rect l="0" t="0" r="r" b="b"/>
                  <a:pathLst>
                    <a:path w="265" h="334">
                      <a:moveTo>
                        <a:pt x="0" y="334"/>
                      </a:moveTo>
                      <a:lnTo>
                        <a:pt x="197" y="0"/>
                      </a:lnTo>
                      <a:lnTo>
                        <a:pt x="265" y="8"/>
                      </a:lnTo>
                      <a:lnTo>
                        <a:pt x="91" y="326"/>
                      </a:lnTo>
                      <a:lnTo>
                        <a:pt x="0" y="334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CC6600"/>
                    </a:gs>
                    <a:gs pos="100000">
                      <a:schemeClr val="bg1"/>
                    </a:gs>
                  </a:gsLst>
                  <a:lin ang="18900000" scaled="1"/>
                </a:gradFill>
                <a:ln w="12700" cap="flat" cmpd="sng">
                  <a:solidFill>
                    <a:srgbClr val="996600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33821" name="Freeform 29"/>
                <p:cNvSpPr>
                  <a:spLocks/>
                </p:cNvSpPr>
                <p:nvPr/>
              </p:nvSpPr>
              <p:spPr bwMode="auto">
                <a:xfrm>
                  <a:off x="3198" y="2869"/>
                  <a:ext cx="265" cy="334"/>
                </a:xfrm>
                <a:custGeom>
                  <a:avLst/>
                  <a:gdLst/>
                  <a:ahLst/>
                  <a:cxnLst>
                    <a:cxn ang="0">
                      <a:pos x="0" y="334"/>
                    </a:cxn>
                    <a:cxn ang="0">
                      <a:pos x="197" y="0"/>
                    </a:cxn>
                    <a:cxn ang="0">
                      <a:pos x="265" y="8"/>
                    </a:cxn>
                    <a:cxn ang="0">
                      <a:pos x="91" y="326"/>
                    </a:cxn>
                    <a:cxn ang="0">
                      <a:pos x="0" y="334"/>
                    </a:cxn>
                  </a:cxnLst>
                  <a:rect l="0" t="0" r="r" b="b"/>
                  <a:pathLst>
                    <a:path w="265" h="334">
                      <a:moveTo>
                        <a:pt x="0" y="334"/>
                      </a:moveTo>
                      <a:lnTo>
                        <a:pt x="197" y="0"/>
                      </a:lnTo>
                      <a:lnTo>
                        <a:pt x="265" y="8"/>
                      </a:lnTo>
                      <a:lnTo>
                        <a:pt x="91" y="326"/>
                      </a:lnTo>
                      <a:lnTo>
                        <a:pt x="0" y="334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CC6600"/>
                    </a:gs>
                    <a:gs pos="100000">
                      <a:schemeClr val="bg1"/>
                    </a:gs>
                  </a:gsLst>
                  <a:lin ang="18900000" scaled="1"/>
                </a:gradFill>
                <a:ln w="12700" cap="flat" cmpd="sng">
                  <a:solidFill>
                    <a:srgbClr val="996600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33822" name="Freeform 30"/>
                <p:cNvSpPr>
                  <a:spLocks/>
                </p:cNvSpPr>
                <p:nvPr/>
              </p:nvSpPr>
              <p:spPr bwMode="auto">
                <a:xfrm>
                  <a:off x="3363" y="2832"/>
                  <a:ext cx="269" cy="334"/>
                </a:xfrm>
                <a:custGeom>
                  <a:avLst/>
                  <a:gdLst/>
                  <a:ahLst/>
                  <a:cxnLst>
                    <a:cxn ang="0">
                      <a:pos x="0" y="334"/>
                    </a:cxn>
                    <a:cxn ang="0">
                      <a:pos x="197" y="0"/>
                    </a:cxn>
                    <a:cxn ang="0">
                      <a:pos x="265" y="8"/>
                    </a:cxn>
                    <a:cxn ang="0">
                      <a:pos x="91" y="326"/>
                    </a:cxn>
                    <a:cxn ang="0">
                      <a:pos x="0" y="334"/>
                    </a:cxn>
                  </a:cxnLst>
                  <a:rect l="0" t="0" r="r" b="b"/>
                  <a:pathLst>
                    <a:path w="265" h="334">
                      <a:moveTo>
                        <a:pt x="0" y="334"/>
                      </a:moveTo>
                      <a:lnTo>
                        <a:pt x="197" y="0"/>
                      </a:lnTo>
                      <a:lnTo>
                        <a:pt x="265" y="8"/>
                      </a:lnTo>
                      <a:lnTo>
                        <a:pt x="91" y="326"/>
                      </a:lnTo>
                      <a:lnTo>
                        <a:pt x="0" y="334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CC6600"/>
                    </a:gs>
                    <a:gs pos="100000">
                      <a:schemeClr val="bg1"/>
                    </a:gs>
                  </a:gsLst>
                  <a:lin ang="18900000" scaled="1"/>
                </a:gradFill>
                <a:ln w="12700" cap="flat" cmpd="sng">
                  <a:solidFill>
                    <a:srgbClr val="996600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33823" name="Freeform 31"/>
                <p:cNvSpPr>
                  <a:spLocks/>
                </p:cNvSpPr>
                <p:nvPr/>
              </p:nvSpPr>
              <p:spPr bwMode="auto">
                <a:xfrm>
                  <a:off x="3544" y="2832"/>
                  <a:ext cx="265" cy="334"/>
                </a:xfrm>
                <a:custGeom>
                  <a:avLst/>
                  <a:gdLst/>
                  <a:ahLst/>
                  <a:cxnLst>
                    <a:cxn ang="0">
                      <a:pos x="0" y="334"/>
                    </a:cxn>
                    <a:cxn ang="0">
                      <a:pos x="197" y="0"/>
                    </a:cxn>
                    <a:cxn ang="0">
                      <a:pos x="265" y="8"/>
                    </a:cxn>
                    <a:cxn ang="0">
                      <a:pos x="91" y="326"/>
                    </a:cxn>
                    <a:cxn ang="0">
                      <a:pos x="0" y="334"/>
                    </a:cxn>
                  </a:cxnLst>
                  <a:rect l="0" t="0" r="r" b="b"/>
                  <a:pathLst>
                    <a:path w="265" h="334">
                      <a:moveTo>
                        <a:pt x="0" y="334"/>
                      </a:moveTo>
                      <a:lnTo>
                        <a:pt x="197" y="0"/>
                      </a:lnTo>
                      <a:lnTo>
                        <a:pt x="265" y="8"/>
                      </a:lnTo>
                      <a:lnTo>
                        <a:pt x="91" y="326"/>
                      </a:lnTo>
                      <a:lnTo>
                        <a:pt x="0" y="334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CC6600"/>
                    </a:gs>
                    <a:gs pos="100000">
                      <a:schemeClr val="bg1"/>
                    </a:gs>
                  </a:gsLst>
                  <a:lin ang="18900000" scaled="1"/>
                </a:gradFill>
                <a:ln w="12700" cap="flat" cmpd="sng">
                  <a:solidFill>
                    <a:srgbClr val="996600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33824" name="Freeform 32"/>
                <p:cNvSpPr>
                  <a:spLocks/>
                </p:cNvSpPr>
                <p:nvPr/>
              </p:nvSpPr>
              <p:spPr bwMode="auto">
                <a:xfrm>
                  <a:off x="3727" y="2834"/>
                  <a:ext cx="265" cy="333"/>
                </a:xfrm>
                <a:custGeom>
                  <a:avLst/>
                  <a:gdLst/>
                  <a:ahLst/>
                  <a:cxnLst>
                    <a:cxn ang="0">
                      <a:pos x="0" y="334"/>
                    </a:cxn>
                    <a:cxn ang="0">
                      <a:pos x="197" y="0"/>
                    </a:cxn>
                    <a:cxn ang="0">
                      <a:pos x="265" y="8"/>
                    </a:cxn>
                    <a:cxn ang="0">
                      <a:pos x="91" y="326"/>
                    </a:cxn>
                    <a:cxn ang="0">
                      <a:pos x="0" y="334"/>
                    </a:cxn>
                  </a:cxnLst>
                  <a:rect l="0" t="0" r="r" b="b"/>
                  <a:pathLst>
                    <a:path w="265" h="334">
                      <a:moveTo>
                        <a:pt x="0" y="334"/>
                      </a:moveTo>
                      <a:lnTo>
                        <a:pt x="197" y="0"/>
                      </a:lnTo>
                      <a:lnTo>
                        <a:pt x="265" y="8"/>
                      </a:lnTo>
                      <a:lnTo>
                        <a:pt x="91" y="326"/>
                      </a:lnTo>
                      <a:lnTo>
                        <a:pt x="0" y="334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CC6600"/>
                    </a:gs>
                    <a:gs pos="100000">
                      <a:schemeClr val="bg1"/>
                    </a:gs>
                  </a:gsLst>
                  <a:lin ang="18900000" scaled="1"/>
                </a:gradFill>
                <a:ln w="12700" cap="flat" cmpd="sng">
                  <a:solidFill>
                    <a:srgbClr val="996600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33825" name="Freeform 33"/>
                <p:cNvSpPr>
                  <a:spLocks/>
                </p:cNvSpPr>
                <p:nvPr/>
              </p:nvSpPr>
              <p:spPr bwMode="auto">
                <a:xfrm>
                  <a:off x="3914" y="2832"/>
                  <a:ext cx="265" cy="334"/>
                </a:xfrm>
                <a:custGeom>
                  <a:avLst/>
                  <a:gdLst/>
                  <a:ahLst/>
                  <a:cxnLst>
                    <a:cxn ang="0">
                      <a:pos x="0" y="334"/>
                    </a:cxn>
                    <a:cxn ang="0">
                      <a:pos x="197" y="0"/>
                    </a:cxn>
                    <a:cxn ang="0">
                      <a:pos x="265" y="8"/>
                    </a:cxn>
                    <a:cxn ang="0">
                      <a:pos x="91" y="326"/>
                    </a:cxn>
                    <a:cxn ang="0">
                      <a:pos x="0" y="334"/>
                    </a:cxn>
                  </a:cxnLst>
                  <a:rect l="0" t="0" r="r" b="b"/>
                  <a:pathLst>
                    <a:path w="265" h="334">
                      <a:moveTo>
                        <a:pt x="0" y="334"/>
                      </a:moveTo>
                      <a:lnTo>
                        <a:pt x="197" y="0"/>
                      </a:lnTo>
                      <a:lnTo>
                        <a:pt x="265" y="8"/>
                      </a:lnTo>
                      <a:lnTo>
                        <a:pt x="91" y="326"/>
                      </a:lnTo>
                      <a:lnTo>
                        <a:pt x="0" y="334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CC6600"/>
                    </a:gs>
                    <a:gs pos="100000">
                      <a:schemeClr val="bg1"/>
                    </a:gs>
                  </a:gsLst>
                  <a:lin ang="18900000" scaled="1"/>
                </a:gradFill>
                <a:ln w="12700" cap="flat" cmpd="sng">
                  <a:solidFill>
                    <a:srgbClr val="996600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33826" name="Freeform 34"/>
                <p:cNvSpPr>
                  <a:spLocks/>
                </p:cNvSpPr>
                <p:nvPr/>
              </p:nvSpPr>
              <p:spPr bwMode="auto">
                <a:xfrm>
                  <a:off x="-39" y="3011"/>
                  <a:ext cx="279" cy="333"/>
                </a:xfrm>
                <a:custGeom>
                  <a:avLst/>
                  <a:gdLst/>
                  <a:ahLst/>
                  <a:cxnLst>
                    <a:cxn ang="0">
                      <a:pos x="0" y="334"/>
                    </a:cxn>
                    <a:cxn ang="0">
                      <a:pos x="197" y="0"/>
                    </a:cxn>
                    <a:cxn ang="0">
                      <a:pos x="265" y="8"/>
                    </a:cxn>
                    <a:cxn ang="0">
                      <a:pos x="91" y="326"/>
                    </a:cxn>
                    <a:cxn ang="0">
                      <a:pos x="0" y="334"/>
                    </a:cxn>
                  </a:cxnLst>
                  <a:rect l="0" t="0" r="r" b="b"/>
                  <a:pathLst>
                    <a:path w="265" h="334">
                      <a:moveTo>
                        <a:pt x="0" y="334"/>
                      </a:moveTo>
                      <a:lnTo>
                        <a:pt x="197" y="0"/>
                      </a:lnTo>
                      <a:lnTo>
                        <a:pt x="265" y="8"/>
                      </a:lnTo>
                      <a:lnTo>
                        <a:pt x="91" y="326"/>
                      </a:lnTo>
                      <a:lnTo>
                        <a:pt x="0" y="334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rgbClr val="CC6600"/>
                    </a:gs>
                    <a:gs pos="100000">
                      <a:schemeClr val="bg1"/>
                    </a:gs>
                  </a:gsLst>
                  <a:lin ang="18900000" scaled="1"/>
                </a:gradFill>
                <a:ln w="12700" cap="flat" cmpd="sng">
                  <a:solidFill>
                    <a:srgbClr val="996600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  <p:sp>
            <p:nvSpPr>
              <p:cNvPr id="11809" name="Line 35"/>
              <p:cNvSpPr>
                <a:spLocks noChangeShapeType="1"/>
              </p:cNvSpPr>
              <p:nvPr/>
            </p:nvSpPr>
            <p:spPr bwMode="auto">
              <a:xfrm flipH="1">
                <a:off x="-30" y="2797"/>
                <a:ext cx="5851" cy="317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ru-RU"/>
              </a:p>
            </p:txBody>
          </p:sp>
          <p:sp>
            <p:nvSpPr>
              <p:cNvPr id="11810" name="Line 36"/>
              <p:cNvSpPr>
                <a:spLocks noChangeShapeType="1"/>
              </p:cNvSpPr>
              <p:nvPr/>
            </p:nvSpPr>
            <p:spPr bwMode="auto">
              <a:xfrm flipH="1">
                <a:off x="15" y="2887"/>
                <a:ext cx="5806" cy="318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ru-RU"/>
              </a:p>
            </p:txBody>
          </p:sp>
        </p:grpSp>
        <p:sp>
          <p:nvSpPr>
            <p:cNvPr id="33829" name="Freeform 37"/>
            <p:cNvSpPr>
              <a:spLocks/>
            </p:cNvSpPr>
            <p:nvPr/>
          </p:nvSpPr>
          <p:spPr bwMode="auto">
            <a:xfrm rot="371466">
              <a:off x="4755" y="2876"/>
              <a:ext cx="261" cy="263"/>
            </a:xfrm>
            <a:custGeom>
              <a:avLst/>
              <a:gdLst/>
              <a:ahLst/>
              <a:cxnLst>
                <a:cxn ang="0">
                  <a:pos x="0" y="334"/>
                </a:cxn>
                <a:cxn ang="0">
                  <a:pos x="197" y="0"/>
                </a:cxn>
                <a:cxn ang="0">
                  <a:pos x="265" y="8"/>
                </a:cxn>
                <a:cxn ang="0">
                  <a:pos x="91" y="326"/>
                </a:cxn>
                <a:cxn ang="0">
                  <a:pos x="0" y="334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5000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18900000" scaled="1"/>
            </a:gradFill>
            <a:ln w="12700" cap="flat" cmpd="sng">
              <a:solidFill>
                <a:srgbClr val="9966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3830" name="Freeform 38"/>
            <p:cNvSpPr>
              <a:spLocks/>
            </p:cNvSpPr>
            <p:nvPr/>
          </p:nvSpPr>
          <p:spPr bwMode="auto">
            <a:xfrm rot="371466">
              <a:off x="4920" y="2883"/>
              <a:ext cx="261" cy="262"/>
            </a:xfrm>
            <a:custGeom>
              <a:avLst/>
              <a:gdLst/>
              <a:ahLst/>
              <a:cxnLst>
                <a:cxn ang="0">
                  <a:pos x="0" y="334"/>
                </a:cxn>
                <a:cxn ang="0">
                  <a:pos x="197" y="0"/>
                </a:cxn>
                <a:cxn ang="0">
                  <a:pos x="265" y="8"/>
                </a:cxn>
                <a:cxn ang="0">
                  <a:pos x="91" y="326"/>
                </a:cxn>
                <a:cxn ang="0">
                  <a:pos x="0" y="334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5000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18900000" scaled="1"/>
            </a:gradFill>
            <a:ln w="12700" cap="flat" cmpd="sng">
              <a:solidFill>
                <a:srgbClr val="9966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3831" name="Freeform 39"/>
            <p:cNvSpPr>
              <a:spLocks/>
            </p:cNvSpPr>
            <p:nvPr/>
          </p:nvSpPr>
          <p:spPr bwMode="auto">
            <a:xfrm rot="371466">
              <a:off x="5106" y="2884"/>
              <a:ext cx="261" cy="263"/>
            </a:xfrm>
            <a:custGeom>
              <a:avLst/>
              <a:gdLst/>
              <a:ahLst/>
              <a:cxnLst>
                <a:cxn ang="0">
                  <a:pos x="0" y="334"/>
                </a:cxn>
                <a:cxn ang="0">
                  <a:pos x="197" y="0"/>
                </a:cxn>
                <a:cxn ang="0">
                  <a:pos x="265" y="8"/>
                </a:cxn>
                <a:cxn ang="0">
                  <a:pos x="91" y="326"/>
                </a:cxn>
                <a:cxn ang="0">
                  <a:pos x="0" y="334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5000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18900000" scaled="1"/>
            </a:gradFill>
            <a:ln w="12700" cap="flat" cmpd="sng">
              <a:solidFill>
                <a:srgbClr val="9966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3832" name="Freeform 40"/>
            <p:cNvSpPr>
              <a:spLocks/>
            </p:cNvSpPr>
            <p:nvPr/>
          </p:nvSpPr>
          <p:spPr bwMode="auto">
            <a:xfrm rot="371466">
              <a:off x="5301" y="2894"/>
              <a:ext cx="260" cy="262"/>
            </a:xfrm>
            <a:custGeom>
              <a:avLst/>
              <a:gdLst/>
              <a:ahLst/>
              <a:cxnLst>
                <a:cxn ang="0">
                  <a:pos x="0" y="334"/>
                </a:cxn>
                <a:cxn ang="0">
                  <a:pos x="197" y="0"/>
                </a:cxn>
                <a:cxn ang="0">
                  <a:pos x="265" y="8"/>
                </a:cxn>
                <a:cxn ang="0">
                  <a:pos x="91" y="326"/>
                </a:cxn>
                <a:cxn ang="0">
                  <a:pos x="0" y="334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5000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18900000" scaled="1"/>
            </a:gradFill>
            <a:ln w="12700" cap="flat" cmpd="sng">
              <a:solidFill>
                <a:srgbClr val="9966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3833" name="Freeform 41"/>
            <p:cNvSpPr>
              <a:spLocks/>
            </p:cNvSpPr>
            <p:nvPr/>
          </p:nvSpPr>
          <p:spPr bwMode="auto">
            <a:xfrm rot="371466">
              <a:off x="5496" y="2891"/>
              <a:ext cx="260" cy="263"/>
            </a:xfrm>
            <a:custGeom>
              <a:avLst/>
              <a:gdLst/>
              <a:ahLst/>
              <a:cxnLst>
                <a:cxn ang="0">
                  <a:pos x="0" y="334"/>
                </a:cxn>
                <a:cxn ang="0">
                  <a:pos x="197" y="0"/>
                </a:cxn>
                <a:cxn ang="0">
                  <a:pos x="265" y="8"/>
                </a:cxn>
                <a:cxn ang="0">
                  <a:pos x="91" y="326"/>
                </a:cxn>
                <a:cxn ang="0">
                  <a:pos x="0" y="334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5000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18900000" scaled="1"/>
            </a:gradFill>
            <a:ln w="12700" cap="flat" cmpd="sng">
              <a:solidFill>
                <a:srgbClr val="9966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3834" name="Freeform 42"/>
            <p:cNvSpPr>
              <a:spLocks/>
            </p:cNvSpPr>
            <p:nvPr/>
          </p:nvSpPr>
          <p:spPr bwMode="auto">
            <a:xfrm rot="371466">
              <a:off x="1027" y="2639"/>
              <a:ext cx="261" cy="263"/>
            </a:xfrm>
            <a:custGeom>
              <a:avLst/>
              <a:gdLst/>
              <a:ahLst/>
              <a:cxnLst>
                <a:cxn ang="0">
                  <a:pos x="0" y="334"/>
                </a:cxn>
                <a:cxn ang="0">
                  <a:pos x="197" y="0"/>
                </a:cxn>
                <a:cxn ang="0">
                  <a:pos x="265" y="8"/>
                </a:cxn>
                <a:cxn ang="0">
                  <a:pos x="91" y="326"/>
                </a:cxn>
                <a:cxn ang="0">
                  <a:pos x="0" y="334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5000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18900000" scaled="1"/>
            </a:gradFill>
            <a:ln w="12700" cap="flat" cmpd="sng">
              <a:solidFill>
                <a:srgbClr val="9966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3835" name="Freeform 43"/>
            <p:cNvSpPr>
              <a:spLocks/>
            </p:cNvSpPr>
            <p:nvPr/>
          </p:nvSpPr>
          <p:spPr bwMode="auto">
            <a:xfrm rot="371466">
              <a:off x="91" y="2530"/>
              <a:ext cx="261" cy="263"/>
            </a:xfrm>
            <a:custGeom>
              <a:avLst/>
              <a:gdLst/>
              <a:ahLst/>
              <a:cxnLst>
                <a:cxn ang="0">
                  <a:pos x="0" y="334"/>
                </a:cxn>
                <a:cxn ang="0">
                  <a:pos x="197" y="0"/>
                </a:cxn>
                <a:cxn ang="0">
                  <a:pos x="265" y="8"/>
                </a:cxn>
                <a:cxn ang="0">
                  <a:pos x="91" y="326"/>
                </a:cxn>
                <a:cxn ang="0">
                  <a:pos x="0" y="334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CC6600"/>
                </a:gs>
                <a:gs pos="100000">
                  <a:schemeClr val="bg1"/>
                </a:gs>
              </a:gsLst>
              <a:lin ang="18900000" scaled="1"/>
            </a:gradFill>
            <a:ln w="12700" cap="flat" cmpd="sng">
              <a:solidFill>
                <a:srgbClr val="9966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3836" name="Freeform 44"/>
            <p:cNvSpPr>
              <a:spLocks/>
            </p:cNvSpPr>
            <p:nvPr/>
          </p:nvSpPr>
          <p:spPr bwMode="auto">
            <a:xfrm rot="371466">
              <a:off x="269" y="2549"/>
              <a:ext cx="261" cy="263"/>
            </a:xfrm>
            <a:custGeom>
              <a:avLst/>
              <a:gdLst/>
              <a:ahLst/>
              <a:cxnLst>
                <a:cxn ang="0">
                  <a:pos x="0" y="334"/>
                </a:cxn>
                <a:cxn ang="0">
                  <a:pos x="197" y="0"/>
                </a:cxn>
                <a:cxn ang="0">
                  <a:pos x="265" y="8"/>
                </a:cxn>
                <a:cxn ang="0">
                  <a:pos x="91" y="326"/>
                </a:cxn>
                <a:cxn ang="0">
                  <a:pos x="0" y="334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CC6600"/>
                </a:gs>
                <a:gs pos="100000">
                  <a:schemeClr val="bg1"/>
                </a:gs>
              </a:gsLst>
              <a:lin ang="18900000" scaled="1"/>
            </a:gradFill>
            <a:ln w="12700" cap="flat" cmpd="sng">
              <a:solidFill>
                <a:srgbClr val="9966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3837" name="Freeform 45"/>
            <p:cNvSpPr>
              <a:spLocks/>
            </p:cNvSpPr>
            <p:nvPr/>
          </p:nvSpPr>
          <p:spPr bwMode="auto">
            <a:xfrm rot="371466">
              <a:off x="491" y="2573"/>
              <a:ext cx="261" cy="263"/>
            </a:xfrm>
            <a:custGeom>
              <a:avLst/>
              <a:gdLst/>
              <a:ahLst/>
              <a:cxnLst>
                <a:cxn ang="0">
                  <a:pos x="0" y="334"/>
                </a:cxn>
                <a:cxn ang="0">
                  <a:pos x="197" y="0"/>
                </a:cxn>
                <a:cxn ang="0">
                  <a:pos x="265" y="8"/>
                </a:cxn>
                <a:cxn ang="0">
                  <a:pos x="91" y="326"/>
                </a:cxn>
                <a:cxn ang="0">
                  <a:pos x="0" y="334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CC6600"/>
                </a:gs>
                <a:gs pos="100000">
                  <a:schemeClr val="bg1"/>
                </a:gs>
              </a:gsLst>
              <a:lin ang="18900000" scaled="1"/>
            </a:gradFill>
            <a:ln w="12700" cap="flat" cmpd="sng">
              <a:solidFill>
                <a:srgbClr val="9966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11776" name="Group 46"/>
            <p:cNvGrpSpPr>
              <a:grpSpLocks/>
            </p:cNvGrpSpPr>
            <p:nvPr/>
          </p:nvGrpSpPr>
          <p:grpSpPr bwMode="auto">
            <a:xfrm rot="371466">
              <a:off x="706" y="2664"/>
              <a:ext cx="4139" cy="406"/>
              <a:chOff x="-23" y="2840"/>
              <a:chExt cx="4211" cy="516"/>
            </a:xfrm>
          </p:grpSpPr>
          <p:sp>
            <p:nvSpPr>
              <p:cNvPr id="33839" name="Freeform 47"/>
              <p:cNvSpPr>
                <a:spLocks/>
              </p:cNvSpPr>
              <p:nvPr/>
            </p:nvSpPr>
            <p:spPr bwMode="auto">
              <a:xfrm>
                <a:off x="139" y="3034"/>
                <a:ext cx="282" cy="300"/>
              </a:xfrm>
              <a:custGeom>
                <a:avLst/>
                <a:gdLst/>
                <a:ahLst/>
                <a:cxnLst>
                  <a:cxn ang="0">
                    <a:pos x="0" y="334"/>
                  </a:cxn>
                  <a:cxn ang="0">
                    <a:pos x="197" y="0"/>
                  </a:cxn>
                  <a:cxn ang="0">
                    <a:pos x="265" y="8"/>
                  </a:cxn>
                  <a:cxn ang="0">
                    <a:pos x="91" y="326"/>
                  </a:cxn>
                  <a:cxn ang="0">
                    <a:pos x="0" y="334"/>
                  </a:cxn>
                </a:cxnLst>
                <a:rect l="0" t="0" r="r" b="b"/>
                <a:pathLst>
                  <a:path w="265" h="334">
                    <a:moveTo>
                      <a:pt x="0" y="334"/>
                    </a:moveTo>
                    <a:lnTo>
                      <a:pt x="197" y="0"/>
                    </a:lnTo>
                    <a:lnTo>
                      <a:pt x="265" y="8"/>
                    </a:lnTo>
                    <a:lnTo>
                      <a:pt x="91" y="326"/>
                    </a:lnTo>
                    <a:lnTo>
                      <a:pt x="0" y="334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50000">
                    <a:srgbClr val="CC6600"/>
                  </a:gs>
                  <a:gs pos="100000">
                    <a:schemeClr val="bg1"/>
                  </a:gs>
                </a:gsLst>
                <a:lin ang="18900000" scaled="1"/>
              </a:gradFill>
              <a:ln w="12700" cap="flat" cmpd="sng">
                <a:solidFill>
                  <a:srgbClr val="9966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wrap="none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3840" name="Freeform 48"/>
              <p:cNvSpPr>
                <a:spLocks/>
              </p:cNvSpPr>
              <p:nvPr/>
            </p:nvSpPr>
            <p:spPr bwMode="auto">
              <a:xfrm>
                <a:off x="521" y="3022"/>
                <a:ext cx="265" cy="334"/>
              </a:xfrm>
              <a:custGeom>
                <a:avLst/>
                <a:gdLst/>
                <a:ahLst/>
                <a:cxnLst>
                  <a:cxn ang="0">
                    <a:pos x="0" y="334"/>
                  </a:cxn>
                  <a:cxn ang="0">
                    <a:pos x="197" y="0"/>
                  </a:cxn>
                  <a:cxn ang="0">
                    <a:pos x="265" y="8"/>
                  </a:cxn>
                  <a:cxn ang="0">
                    <a:pos x="91" y="326"/>
                  </a:cxn>
                  <a:cxn ang="0">
                    <a:pos x="0" y="334"/>
                  </a:cxn>
                </a:cxnLst>
                <a:rect l="0" t="0" r="r" b="b"/>
                <a:pathLst>
                  <a:path w="265" h="334">
                    <a:moveTo>
                      <a:pt x="0" y="334"/>
                    </a:moveTo>
                    <a:lnTo>
                      <a:pt x="197" y="0"/>
                    </a:lnTo>
                    <a:lnTo>
                      <a:pt x="265" y="8"/>
                    </a:lnTo>
                    <a:lnTo>
                      <a:pt x="91" y="326"/>
                    </a:lnTo>
                    <a:lnTo>
                      <a:pt x="0" y="334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50000">
                    <a:srgbClr val="CC6600"/>
                  </a:gs>
                  <a:gs pos="100000">
                    <a:schemeClr val="bg1"/>
                  </a:gs>
                </a:gsLst>
                <a:lin ang="18900000" scaled="1"/>
              </a:gradFill>
              <a:ln w="12700" cap="flat" cmpd="sng">
                <a:solidFill>
                  <a:srgbClr val="9966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wrap="none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3841" name="Freeform 49"/>
              <p:cNvSpPr>
                <a:spLocks/>
              </p:cNvSpPr>
              <p:nvPr/>
            </p:nvSpPr>
            <p:spPr bwMode="auto">
              <a:xfrm>
                <a:off x="748" y="3022"/>
                <a:ext cx="265" cy="334"/>
              </a:xfrm>
              <a:custGeom>
                <a:avLst/>
                <a:gdLst/>
                <a:ahLst/>
                <a:cxnLst>
                  <a:cxn ang="0">
                    <a:pos x="0" y="334"/>
                  </a:cxn>
                  <a:cxn ang="0">
                    <a:pos x="197" y="0"/>
                  </a:cxn>
                  <a:cxn ang="0">
                    <a:pos x="265" y="8"/>
                  </a:cxn>
                  <a:cxn ang="0">
                    <a:pos x="91" y="326"/>
                  </a:cxn>
                  <a:cxn ang="0">
                    <a:pos x="0" y="334"/>
                  </a:cxn>
                </a:cxnLst>
                <a:rect l="0" t="0" r="r" b="b"/>
                <a:pathLst>
                  <a:path w="265" h="334">
                    <a:moveTo>
                      <a:pt x="0" y="334"/>
                    </a:moveTo>
                    <a:lnTo>
                      <a:pt x="197" y="0"/>
                    </a:lnTo>
                    <a:lnTo>
                      <a:pt x="265" y="8"/>
                    </a:lnTo>
                    <a:lnTo>
                      <a:pt x="91" y="326"/>
                    </a:lnTo>
                    <a:lnTo>
                      <a:pt x="0" y="334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50000">
                    <a:srgbClr val="CC6600"/>
                  </a:gs>
                  <a:gs pos="100000">
                    <a:schemeClr val="bg1"/>
                  </a:gs>
                </a:gsLst>
                <a:lin ang="18900000" scaled="1"/>
              </a:gradFill>
              <a:ln w="12700" cap="flat" cmpd="sng">
                <a:solidFill>
                  <a:srgbClr val="9966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wrap="none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3842" name="Freeform 50"/>
              <p:cNvSpPr>
                <a:spLocks/>
              </p:cNvSpPr>
              <p:nvPr/>
            </p:nvSpPr>
            <p:spPr bwMode="auto">
              <a:xfrm>
                <a:off x="975" y="3005"/>
                <a:ext cx="265" cy="334"/>
              </a:xfrm>
              <a:custGeom>
                <a:avLst/>
                <a:gdLst/>
                <a:ahLst/>
                <a:cxnLst>
                  <a:cxn ang="0">
                    <a:pos x="0" y="334"/>
                  </a:cxn>
                  <a:cxn ang="0">
                    <a:pos x="197" y="0"/>
                  </a:cxn>
                  <a:cxn ang="0">
                    <a:pos x="265" y="8"/>
                  </a:cxn>
                  <a:cxn ang="0">
                    <a:pos x="91" y="326"/>
                  </a:cxn>
                  <a:cxn ang="0">
                    <a:pos x="0" y="334"/>
                  </a:cxn>
                </a:cxnLst>
                <a:rect l="0" t="0" r="r" b="b"/>
                <a:pathLst>
                  <a:path w="265" h="334">
                    <a:moveTo>
                      <a:pt x="0" y="334"/>
                    </a:moveTo>
                    <a:lnTo>
                      <a:pt x="197" y="0"/>
                    </a:lnTo>
                    <a:lnTo>
                      <a:pt x="265" y="8"/>
                    </a:lnTo>
                    <a:lnTo>
                      <a:pt x="91" y="326"/>
                    </a:lnTo>
                    <a:lnTo>
                      <a:pt x="0" y="334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50000">
                    <a:srgbClr val="CC6600"/>
                  </a:gs>
                  <a:gs pos="100000">
                    <a:schemeClr val="bg1"/>
                  </a:gs>
                </a:gsLst>
                <a:lin ang="18900000" scaled="1"/>
              </a:gradFill>
              <a:ln w="12700" cap="flat" cmpd="sng">
                <a:solidFill>
                  <a:srgbClr val="9966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wrap="none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3843" name="Freeform 51"/>
              <p:cNvSpPr>
                <a:spLocks/>
              </p:cNvSpPr>
              <p:nvPr/>
            </p:nvSpPr>
            <p:spPr bwMode="auto">
              <a:xfrm>
                <a:off x="1187" y="2953"/>
                <a:ext cx="281" cy="333"/>
              </a:xfrm>
              <a:custGeom>
                <a:avLst/>
                <a:gdLst/>
                <a:ahLst/>
                <a:cxnLst>
                  <a:cxn ang="0">
                    <a:pos x="0" y="334"/>
                  </a:cxn>
                  <a:cxn ang="0">
                    <a:pos x="197" y="0"/>
                  </a:cxn>
                  <a:cxn ang="0">
                    <a:pos x="265" y="8"/>
                  </a:cxn>
                  <a:cxn ang="0">
                    <a:pos x="91" y="326"/>
                  </a:cxn>
                  <a:cxn ang="0">
                    <a:pos x="0" y="334"/>
                  </a:cxn>
                </a:cxnLst>
                <a:rect l="0" t="0" r="r" b="b"/>
                <a:pathLst>
                  <a:path w="265" h="334">
                    <a:moveTo>
                      <a:pt x="0" y="334"/>
                    </a:moveTo>
                    <a:lnTo>
                      <a:pt x="197" y="0"/>
                    </a:lnTo>
                    <a:lnTo>
                      <a:pt x="265" y="8"/>
                    </a:lnTo>
                    <a:lnTo>
                      <a:pt x="91" y="326"/>
                    </a:lnTo>
                    <a:lnTo>
                      <a:pt x="0" y="334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50000">
                    <a:srgbClr val="CC6600"/>
                  </a:gs>
                  <a:gs pos="100000">
                    <a:schemeClr val="bg1"/>
                  </a:gs>
                </a:gsLst>
                <a:lin ang="18900000" scaled="1"/>
              </a:gradFill>
              <a:ln w="12700" cap="flat" cmpd="sng">
                <a:solidFill>
                  <a:srgbClr val="9966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wrap="none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3844" name="Freeform 52"/>
              <p:cNvSpPr>
                <a:spLocks/>
              </p:cNvSpPr>
              <p:nvPr/>
            </p:nvSpPr>
            <p:spPr bwMode="auto">
              <a:xfrm>
                <a:off x="1369" y="2952"/>
                <a:ext cx="274" cy="333"/>
              </a:xfrm>
              <a:custGeom>
                <a:avLst/>
                <a:gdLst/>
                <a:ahLst/>
                <a:cxnLst>
                  <a:cxn ang="0">
                    <a:pos x="0" y="334"/>
                  </a:cxn>
                  <a:cxn ang="0">
                    <a:pos x="197" y="0"/>
                  </a:cxn>
                  <a:cxn ang="0">
                    <a:pos x="265" y="8"/>
                  </a:cxn>
                  <a:cxn ang="0">
                    <a:pos x="91" y="326"/>
                  </a:cxn>
                  <a:cxn ang="0">
                    <a:pos x="0" y="334"/>
                  </a:cxn>
                </a:cxnLst>
                <a:rect l="0" t="0" r="r" b="b"/>
                <a:pathLst>
                  <a:path w="265" h="334">
                    <a:moveTo>
                      <a:pt x="0" y="334"/>
                    </a:moveTo>
                    <a:lnTo>
                      <a:pt x="197" y="0"/>
                    </a:lnTo>
                    <a:lnTo>
                      <a:pt x="265" y="8"/>
                    </a:lnTo>
                    <a:lnTo>
                      <a:pt x="91" y="326"/>
                    </a:lnTo>
                    <a:lnTo>
                      <a:pt x="0" y="334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50000">
                    <a:srgbClr val="CC6600"/>
                  </a:gs>
                  <a:gs pos="100000">
                    <a:schemeClr val="bg1"/>
                  </a:gs>
                </a:gsLst>
                <a:lin ang="18900000" scaled="1"/>
              </a:gradFill>
              <a:ln w="12700" cap="flat" cmpd="sng">
                <a:solidFill>
                  <a:srgbClr val="9966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wrap="none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3845" name="Freeform 53"/>
              <p:cNvSpPr>
                <a:spLocks/>
              </p:cNvSpPr>
              <p:nvPr/>
            </p:nvSpPr>
            <p:spPr bwMode="auto">
              <a:xfrm>
                <a:off x="1609" y="2926"/>
                <a:ext cx="269" cy="333"/>
              </a:xfrm>
              <a:custGeom>
                <a:avLst/>
                <a:gdLst/>
                <a:ahLst/>
                <a:cxnLst>
                  <a:cxn ang="0">
                    <a:pos x="0" y="334"/>
                  </a:cxn>
                  <a:cxn ang="0">
                    <a:pos x="197" y="0"/>
                  </a:cxn>
                  <a:cxn ang="0">
                    <a:pos x="265" y="8"/>
                  </a:cxn>
                  <a:cxn ang="0">
                    <a:pos x="91" y="326"/>
                  </a:cxn>
                  <a:cxn ang="0">
                    <a:pos x="0" y="334"/>
                  </a:cxn>
                </a:cxnLst>
                <a:rect l="0" t="0" r="r" b="b"/>
                <a:pathLst>
                  <a:path w="265" h="334">
                    <a:moveTo>
                      <a:pt x="0" y="334"/>
                    </a:moveTo>
                    <a:lnTo>
                      <a:pt x="197" y="0"/>
                    </a:lnTo>
                    <a:lnTo>
                      <a:pt x="265" y="8"/>
                    </a:lnTo>
                    <a:lnTo>
                      <a:pt x="91" y="326"/>
                    </a:lnTo>
                    <a:lnTo>
                      <a:pt x="0" y="334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50000">
                    <a:srgbClr val="CC6600"/>
                  </a:gs>
                  <a:gs pos="100000">
                    <a:schemeClr val="bg1"/>
                  </a:gs>
                </a:gsLst>
                <a:lin ang="18900000" scaled="1"/>
              </a:gradFill>
              <a:ln w="12700" cap="flat" cmpd="sng">
                <a:solidFill>
                  <a:srgbClr val="9966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wrap="none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3846" name="Freeform 54"/>
              <p:cNvSpPr>
                <a:spLocks/>
              </p:cNvSpPr>
              <p:nvPr/>
            </p:nvSpPr>
            <p:spPr bwMode="auto">
              <a:xfrm>
                <a:off x="1779" y="2922"/>
                <a:ext cx="274" cy="333"/>
              </a:xfrm>
              <a:custGeom>
                <a:avLst/>
                <a:gdLst/>
                <a:ahLst/>
                <a:cxnLst>
                  <a:cxn ang="0">
                    <a:pos x="0" y="334"/>
                  </a:cxn>
                  <a:cxn ang="0">
                    <a:pos x="197" y="0"/>
                  </a:cxn>
                  <a:cxn ang="0">
                    <a:pos x="265" y="8"/>
                  </a:cxn>
                  <a:cxn ang="0">
                    <a:pos x="91" y="326"/>
                  </a:cxn>
                  <a:cxn ang="0">
                    <a:pos x="0" y="334"/>
                  </a:cxn>
                </a:cxnLst>
                <a:rect l="0" t="0" r="r" b="b"/>
                <a:pathLst>
                  <a:path w="265" h="334">
                    <a:moveTo>
                      <a:pt x="0" y="334"/>
                    </a:moveTo>
                    <a:lnTo>
                      <a:pt x="197" y="0"/>
                    </a:lnTo>
                    <a:lnTo>
                      <a:pt x="265" y="8"/>
                    </a:lnTo>
                    <a:lnTo>
                      <a:pt x="91" y="326"/>
                    </a:lnTo>
                    <a:lnTo>
                      <a:pt x="0" y="334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50000">
                    <a:srgbClr val="CC6600"/>
                  </a:gs>
                  <a:gs pos="100000">
                    <a:schemeClr val="bg1"/>
                  </a:gs>
                </a:gsLst>
                <a:lin ang="18900000" scaled="1"/>
              </a:gradFill>
              <a:ln w="12700" cap="flat" cmpd="sng">
                <a:solidFill>
                  <a:srgbClr val="9966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wrap="none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3847" name="Freeform 55"/>
              <p:cNvSpPr>
                <a:spLocks/>
              </p:cNvSpPr>
              <p:nvPr/>
            </p:nvSpPr>
            <p:spPr bwMode="auto">
              <a:xfrm>
                <a:off x="2003" y="2908"/>
                <a:ext cx="281" cy="333"/>
              </a:xfrm>
              <a:custGeom>
                <a:avLst/>
                <a:gdLst/>
                <a:ahLst/>
                <a:cxnLst>
                  <a:cxn ang="0">
                    <a:pos x="0" y="334"/>
                  </a:cxn>
                  <a:cxn ang="0">
                    <a:pos x="197" y="0"/>
                  </a:cxn>
                  <a:cxn ang="0">
                    <a:pos x="265" y="8"/>
                  </a:cxn>
                  <a:cxn ang="0">
                    <a:pos x="91" y="326"/>
                  </a:cxn>
                  <a:cxn ang="0">
                    <a:pos x="0" y="334"/>
                  </a:cxn>
                </a:cxnLst>
                <a:rect l="0" t="0" r="r" b="b"/>
                <a:pathLst>
                  <a:path w="265" h="334">
                    <a:moveTo>
                      <a:pt x="0" y="334"/>
                    </a:moveTo>
                    <a:lnTo>
                      <a:pt x="197" y="0"/>
                    </a:lnTo>
                    <a:lnTo>
                      <a:pt x="265" y="8"/>
                    </a:lnTo>
                    <a:lnTo>
                      <a:pt x="91" y="326"/>
                    </a:lnTo>
                    <a:lnTo>
                      <a:pt x="0" y="334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50000">
                    <a:srgbClr val="CC6600"/>
                  </a:gs>
                  <a:gs pos="100000">
                    <a:schemeClr val="bg1"/>
                  </a:gs>
                </a:gsLst>
                <a:lin ang="18900000" scaled="1"/>
              </a:gradFill>
              <a:ln w="12700" cap="flat" cmpd="sng">
                <a:solidFill>
                  <a:srgbClr val="9966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wrap="none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3848" name="Freeform 56"/>
              <p:cNvSpPr>
                <a:spLocks/>
              </p:cNvSpPr>
              <p:nvPr/>
            </p:nvSpPr>
            <p:spPr bwMode="auto">
              <a:xfrm>
                <a:off x="2198" y="2912"/>
                <a:ext cx="265" cy="333"/>
              </a:xfrm>
              <a:custGeom>
                <a:avLst/>
                <a:gdLst/>
                <a:ahLst/>
                <a:cxnLst>
                  <a:cxn ang="0">
                    <a:pos x="0" y="334"/>
                  </a:cxn>
                  <a:cxn ang="0">
                    <a:pos x="197" y="0"/>
                  </a:cxn>
                  <a:cxn ang="0">
                    <a:pos x="265" y="8"/>
                  </a:cxn>
                  <a:cxn ang="0">
                    <a:pos x="91" y="326"/>
                  </a:cxn>
                  <a:cxn ang="0">
                    <a:pos x="0" y="334"/>
                  </a:cxn>
                </a:cxnLst>
                <a:rect l="0" t="0" r="r" b="b"/>
                <a:pathLst>
                  <a:path w="265" h="334">
                    <a:moveTo>
                      <a:pt x="0" y="334"/>
                    </a:moveTo>
                    <a:lnTo>
                      <a:pt x="197" y="0"/>
                    </a:lnTo>
                    <a:lnTo>
                      <a:pt x="265" y="8"/>
                    </a:lnTo>
                    <a:lnTo>
                      <a:pt x="91" y="326"/>
                    </a:lnTo>
                    <a:lnTo>
                      <a:pt x="0" y="334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50000">
                    <a:srgbClr val="CC6600"/>
                  </a:gs>
                  <a:gs pos="100000">
                    <a:schemeClr val="bg1"/>
                  </a:gs>
                </a:gsLst>
                <a:lin ang="18900000" scaled="1"/>
              </a:gradFill>
              <a:ln w="12700" cap="flat" cmpd="sng">
                <a:solidFill>
                  <a:srgbClr val="9966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wrap="none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3849" name="Freeform 57"/>
              <p:cNvSpPr>
                <a:spLocks/>
              </p:cNvSpPr>
              <p:nvPr/>
            </p:nvSpPr>
            <p:spPr bwMode="auto">
              <a:xfrm>
                <a:off x="2462" y="2884"/>
                <a:ext cx="279" cy="333"/>
              </a:xfrm>
              <a:custGeom>
                <a:avLst/>
                <a:gdLst/>
                <a:ahLst/>
                <a:cxnLst>
                  <a:cxn ang="0">
                    <a:pos x="0" y="334"/>
                  </a:cxn>
                  <a:cxn ang="0">
                    <a:pos x="197" y="0"/>
                  </a:cxn>
                  <a:cxn ang="0">
                    <a:pos x="265" y="8"/>
                  </a:cxn>
                  <a:cxn ang="0">
                    <a:pos x="91" y="326"/>
                  </a:cxn>
                  <a:cxn ang="0">
                    <a:pos x="0" y="334"/>
                  </a:cxn>
                </a:cxnLst>
                <a:rect l="0" t="0" r="r" b="b"/>
                <a:pathLst>
                  <a:path w="265" h="334">
                    <a:moveTo>
                      <a:pt x="0" y="334"/>
                    </a:moveTo>
                    <a:lnTo>
                      <a:pt x="197" y="0"/>
                    </a:lnTo>
                    <a:lnTo>
                      <a:pt x="265" y="8"/>
                    </a:lnTo>
                    <a:lnTo>
                      <a:pt x="91" y="326"/>
                    </a:lnTo>
                    <a:lnTo>
                      <a:pt x="0" y="334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50000">
                    <a:srgbClr val="CC6600"/>
                  </a:gs>
                  <a:gs pos="100000">
                    <a:schemeClr val="bg1"/>
                  </a:gs>
                </a:gsLst>
                <a:lin ang="18900000" scaled="1"/>
              </a:gradFill>
              <a:ln w="12700" cap="flat" cmpd="sng">
                <a:solidFill>
                  <a:srgbClr val="9966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wrap="none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3850" name="Freeform 58"/>
              <p:cNvSpPr>
                <a:spLocks/>
              </p:cNvSpPr>
              <p:nvPr/>
            </p:nvSpPr>
            <p:spPr bwMode="auto">
              <a:xfrm>
                <a:off x="2638" y="2881"/>
                <a:ext cx="280" cy="333"/>
              </a:xfrm>
              <a:custGeom>
                <a:avLst/>
                <a:gdLst/>
                <a:ahLst/>
                <a:cxnLst>
                  <a:cxn ang="0">
                    <a:pos x="0" y="334"/>
                  </a:cxn>
                  <a:cxn ang="0">
                    <a:pos x="197" y="0"/>
                  </a:cxn>
                  <a:cxn ang="0">
                    <a:pos x="265" y="8"/>
                  </a:cxn>
                  <a:cxn ang="0">
                    <a:pos x="91" y="326"/>
                  </a:cxn>
                  <a:cxn ang="0">
                    <a:pos x="0" y="334"/>
                  </a:cxn>
                </a:cxnLst>
                <a:rect l="0" t="0" r="r" b="b"/>
                <a:pathLst>
                  <a:path w="265" h="334">
                    <a:moveTo>
                      <a:pt x="0" y="334"/>
                    </a:moveTo>
                    <a:lnTo>
                      <a:pt x="197" y="0"/>
                    </a:lnTo>
                    <a:lnTo>
                      <a:pt x="265" y="8"/>
                    </a:lnTo>
                    <a:lnTo>
                      <a:pt x="91" y="326"/>
                    </a:lnTo>
                    <a:lnTo>
                      <a:pt x="0" y="334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50000">
                    <a:srgbClr val="CC6600"/>
                  </a:gs>
                  <a:gs pos="100000">
                    <a:schemeClr val="bg1"/>
                  </a:gs>
                </a:gsLst>
                <a:lin ang="18900000" scaled="1"/>
              </a:gradFill>
              <a:ln w="12700" cap="flat" cmpd="sng">
                <a:solidFill>
                  <a:srgbClr val="9966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wrap="none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3851" name="Freeform 59"/>
              <p:cNvSpPr>
                <a:spLocks/>
              </p:cNvSpPr>
              <p:nvPr/>
            </p:nvSpPr>
            <p:spPr bwMode="auto">
              <a:xfrm>
                <a:off x="2835" y="2869"/>
                <a:ext cx="272" cy="334"/>
              </a:xfrm>
              <a:custGeom>
                <a:avLst/>
                <a:gdLst/>
                <a:ahLst/>
                <a:cxnLst>
                  <a:cxn ang="0">
                    <a:pos x="0" y="334"/>
                  </a:cxn>
                  <a:cxn ang="0">
                    <a:pos x="197" y="0"/>
                  </a:cxn>
                  <a:cxn ang="0">
                    <a:pos x="265" y="8"/>
                  </a:cxn>
                  <a:cxn ang="0">
                    <a:pos x="91" y="326"/>
                  </a:cxn>
                  <a:cxn ang="0">
                    <a:pos x="0" y="334"/>
                  </a:cxn>
                </a:cxnLst>
                <a:rect l="0" t="0" r="r" b="b"/>
                <a:pathLst>
                  <a:path w="265" h="334">
                    <a:moveTo>
                      <a:pt x="0" y="334"/>
                    </a:moveTo>
                    <a:lnTo>
                      <a:pt x="197" y="0"/>
                    </a:lnTo>
                    <a:lnTo>
                      <a:pt x="265" y="8"/>
                    </a:lnTo>
                    <a:lnTo>
                      <a:pt x="91" y="326"/>
                    </a:lnTo>
                    <a:lnTo>
                      <a:pt x="0" y="334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50000">
                    <a:srgbClr val="CC6600"/>
                  </a:gs>
                  <a:gs pos="100000">
                    <a:schemeClr val="bg1"/>
                  </a:gs>
                </a:gsLst>
                <a:lin ang="18900000" scaled="1"/>
              </a:gradFill>
              <a:ln w="12700" cap="flat" cmpd="sng">
                <a:solidFill>
                  <a:srgbClr val="9966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wrap="none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3852" name="Freeform 60"/>
              <p:cNvSpPr>
                <a:spLocks/>
              </p:cNvSpPr>
              <p:nvPr/>
            </p:nvSpPr>
            <p:spPr bwMode="auto">
              <a:xfrm>
                <a:off x="3002" y="2875"/>
                <a:ext cx="279" cy="333"/>
              </a:xfrm>
              <a:custGeom>
                <a:avLst/>
                <a:gdLst/>
                <a:ahLst/>
                <a:cxnLst>
                  <a:cxn ang="0">
                    <a:pos x="0" y="334"/>
                  </a:cxn>
                  <a:cxn ang="0">
                    <a:pos x="197" y="0"/>
                  </a:cxn>
                  <a:cxn ang="0">
                    <a:pos x="265" y="8"/>
                  </a:cxn>
                  <a:cxn ang="0">
                    <a:pos x="91" y="326"/>
                  </a:cxn>
                  <a:cxn ang="0">
                    <a:pos x="0" y="334"/>
                  </a:cxn>
                </a:cxnLst>
                <a:rect l="0" t="0" r="r" b="b"/>
                <a:pathLst>
                  <a:path w="265" h="334">
                    <a:moveTo>
                      <a:pt x="0" y="334"/>
                    </a:moveTo>
                    <a:lnTo>
                      <a:pt x="197" y="0"/>
                    </a:lnTo>
                    <a:lnTo>
                      <a:pt x="265" y="8"/>
                    </a:lnTo>
                    <a:lnTo>
                      <a:pt x="91" y="326"/>
                    </a:lnTo>
                    <a:lnTo>
                      <a:pt x="0" y="334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50000">
                    <a:srgbClr val="CC6600"/>
                  </a:gs>
                  <a:gs pos="100000">
                    <a:schemeClr val="bg1"/>
                  </a:gs>
                </a:gsLst>
                <a:lin ang="18900000" scaled="1"/>
              </a:gradFill>
              <a:ln w="12700" cap="flat" cmpd="sng">
                <a:solidFill>
                  <a:srgbClr val="9966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wrap="none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3853" name="Freeform 61"/>
              <p:cNvSpPr>
                <a:spLocks/>
              </p:cNvSpPr>
              <p:nvPr/>
            </p:nvSpPr>
            <p:spPr bwMode="auto">
              <a:xfrm>
                <a:off x="3198" y="2869"/>
                <a:ext cx="265" cy="334"/>
              </a:xfrm>
              <a:custGeom>
                <a:avLst/>
                <a:gdLst/>
                <a:ahLst/>
                <a:cxnLst>
                  <a:cxn ang="0">
                    <a:pos x="0" y="334"/>
                  </a:cxn>
                  <a:cxn ang="0">
                    <a:pos x="197" y="0"/>
                  </a:cxn>
                  <a:cxn ang="0">
                    <a:pos x="265" y="8"/>
                  </a:cxn>
                  <a:cxn ang="0">
                    <a:pos x="91" y="326"/>
                  </a:cxn>
                  <a:cxn ang="0">
                    <a:pos x="0" y="334"/>
                  </a:cxn>
                </a:cxnLst>
                <a:rect l="0" t="0" r="r" b="b"/>
                <a:pathLst>
                  <a:path w="265" h="334">
                    <a:moveTo>
                      <a:pt x="0" y="334"/>
                    </a:moveTo>
                    <a:lnTo>
                      <a:pt x="197" y="0"/>
                    </a:lnTo>
                    <a:lnTo>
                      <a:pt x="265" y="8"/>
                    </a:lnTo>
                    <a:lnTo>
                      <a:pt x="91" y="326"/>
                    </a:lnTo>
                    <a:lnTo>
                      <a:pt x="0" y="334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50000">
                    <a:srgbClr val="CC6600"/>
                  </a:gs>
                  <a:gs pos="100000">
                    <a:schemeClr val="bg1"/>
                  </a:gs>
                </a:gsLst>
                <a:lin ang="18900000" scaled="1"/>
              </a:gradFill>
              <a:ln w="12700" cap="flat" cmpd="sng">
                <a:solidFill>
                  <a:srgbClr val="9966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wrap="none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3854" name="Freeform 62"/>
              <p:cNvSpPr>
                <a:spLocks/>
              </p:cNvSpPr>
              <p:nvPr/>
            </p:nvSpPr>
            <p:spPr bwMode="auto">
              <a:xfrm>
                <a:off x="3368" y="2829"/>
                <a:ext cx="265" cy="334"/>
              </a:xfrm>
              <a:custGeom>
                <a:avLst/>
                <a:gdLst/>
                <a:ahLst/>
                <a:cxnLst>
                  <a:cxn ang="0">
                    <a:pos x="0" y="334"/>
                  </a:cxn>
                  <a:cxn ang="0">
                    <a:pos x="197" y="0"/>
                  </a:cxn>
                  <a:cxn ang="0">
                    <a:pos x="265" y="8"/>
                  </a:cxn>
                  <a:cxn ang="0">
                    <a:pos x="91" y="326"/>
                  </a:cxn>
                  <a:cxn ang="0">
                    <a:pos x="0" y="334"/>
                  </a:cxn>
                </a:cxnLst>
                <a:rect l="0" t="0" r="r" b="b"/>
                <a:pathLst>
                  <a:path w="265" h="334">
                    <a:moveTo>
                      <a:pt x="0" y="334"/>
                    </a:moveTo>
                    <a:lnTo>
                      <a:pt x="197" y="0"/>
                    </a:lnTo>
                    <a:lnTo>
                      <a:pt x="265" y="8"/>
                    </a:lnTo>
                    <a:lnTo>
                      <a:pt x="91" y="326"/>
                    </a:lnTo>
                    <a:lnTo>
                      <a:pt x="0" y="334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50000">
                    <a:srgbClr val="CC6600"/>
                  </a:gs>
                  <a:gs pos="100000">
                    <a:schemeClr val="bg1"/>
                  </a:gs>
                </a:gsLst>
                <a:lin ang="18900000" scaled="1"/>
              </a:gradFill>
              <a:ln w="12700" cap="flat" cmpd="sng">
                <a:solidFill>
                  <a:srgbClr val="9966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wrap="none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3855" name="Freeform 63"/>
              <p:cNvSpPr>
                <a:spLocks/>
              </p:cNvSpPr>
              <p:nvPr/>
            </p:nvSpPr>
            <p:spPr bwMode="auto">
              <a:xfrm>
                <a:off x="3560" y="2840"/>
                <a:ext cx="265" cy="334"/>
              </a:xfrm>
              <a:custGeom>
                <a:avLst/>
                <a:gdLst/>
                <a:ahLst/>
                <a:cxnLst>
                  <a:cxn ang="0">
                    <a:pos x="0" y="334"/>
                  </a:cxn>
                  <a:cxn ang="0">
                    <a:pos x="197" y="0"/>
                  </a:cxn>
                  <a:cxn ang="0">
                    <a:pos x="265" y="8"/>
                  </a:cxn>
                  <a:cxn ang="0">
                    <a:pos x="91" y="326"/>
                  </a:cxn>
                  <a:cxn ang="0">
                    <a:pos x="0" y="334"/>
                  </a:cxn>
                </a:cxnLst>
                <a:rect l="0" t="0" r="r" b="b"/>
                <a:pathLst>
                  <a:path w="265" h="334">
                    <a:moveTo>
                      <a:pt x="0" y="334"/>
                    </a:moveTo>
                    <a:lnTo>
                      <a:pt x="197" y="0"/>
                    </a:lnTo>
                    <a:lnTo>
                      <a:pt x="265" y="8"/>
                    </a:lnTo>
                    <a:lnTo>
                      <a:pt x="91" y="326"/>
                    </a:lnTo>
                    <a:lnTo>
                      <a:pt x="0" y="334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50000">
                    <a:srgbClr val="CC6600"/>
                  </a:gs>
                  <a:gs pos="100000">
                    <a:schemeClr val="bg1"/>
                  </a:gs>
                </a:gsLst>
                <a:lin ang="18900000" scaled="1"/>
              </a:gradFill>
              <a:ln w="12700" cap="flat" cmpd="sng">
                <a:solidFill>
                  <a:srgbClr val="9966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wrap="none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3856" name="Freeform 64"/>
              <p:cNvSpPr>
                <a:spLocks/>
              </p:cNvSpPr>
              <p:nvPr/>
            </p:nvSpPr>
            <p:spPr bwMode="auto">
              <a:xfrm>
                <a:off x="3742" y="2840"/>
                <a:ext cx="265" cy="334"/>
              </a:xfrm>
              <a:custGeom>
                <a:avLst/>
                <a:gdLst/>
                <a:ahLst/>
                <a:cxnLst>
                  <a:cxn ang="0">
                    <a:pos x="0" y="334"/>
                  </a:cxn>
                  <a:cxn ang="0">
                    <a:pos x="197" y="0"/>
                  </a:cxn>
                  <a:cxn ang="0">
                    <a:pos x="265" y="8"/>
                  </a:cxn>
                  <a:cxn ang="0">
                    <a:pos x="91" y="326"/>
                  </a:cxn>
                  <a:cxn ang="0">
                    <a:pos x="0" y="334"/>
                  </a:cxn>
                </a:cxnLst>
                <a:rect l="0" t="0" r="r" b="b"/>
                <a:pathLst>
                  <a:path w="265" h="334">
                    <a:moveTo>
                      <a:pt x="0" y="334"/>
                    </a:moveTo>
                    <a:lnTo>
                      <a:pt x="197" y="0"/>
                    </a:lnTo>
                    <a:lnTo>
                      <a:pt x="265" y="8"/>
                    </a:lnTo>
                    <a:lnTo>
                      <a:pt x="91" y="326"/>
                    </a:lnTo>
                    <a:lnTo>
                      <a:pt x="0" y="334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50000">
                    <a:srgbClr val="CC6600"/>
                  </a:gs>
                  <a:gs pos="100000">
                    <a:schemeClr val="bg1"/>
                  </a:gs>
                </a:gsLst>
                <a:lin ang="18900000" scaled="1"/>
              </a:gradFill>
              <a:ln w="12700" cap="flat" cmpd="sng">
                <a:solidFill>
                  <a:srgbClr val="9966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wrap="none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3857" name="Freeform 65"/>
              <p:cNvSpPr>
                <a:spLocks/>
              </p:cNvSpPr>
              <p:nvPr/>
            </p:nvSpPr>
            <p:spPr bwMode="auto">
              <a:xfrm>
                <a:off x="3923" y="2837"/>
                <a:ext cx="265" cy="333"/>
              </a:xfrm>
              <a:custGeom>
                <a:avLst/>
                <a:gdLst/>
                <a:ahLst/>
                <a:cxnLst>
                  <a:cxn ang="0">
                    <a:pos x="0" y="334"/>
                  </a:cxn>
                  <a:cxn ang="0">
                    <a:pos x="197" y="0"/>
                  </a:cxn>
                  <a:cxn ang="0">
                    <a:pos x="265" y="8"/>
                  </a:cxn>
                  <a:cxn ang="0">
                    <a:pos x="91" y="326"/>
                  </a:cxn>
                  <a:cxn ang="0">
                    <a:pos x="0" y="334"/>
                  </a:cxn>
                </a:cxnLst>
                <a:rect l="0" t="0" r="r" b="b"/>
                <a:pathLst>
                  <a:path w="265" h="334">
                    <a:moveTo>
                      <a:pt x="0" y="334"/>
                    </a:moveTo>
                    <a:lnTo>
                      <a:pt x="197" y="0"/>
                    </a:lnTo>
                    <a:lnTo>
                      <a:pt x="265" y="8"/>
                    </a:lnTo>
                    <a:lnTo>
                      <a:pt x="91" y="326"/>
                    </a:lnTo>
                    <a:lnTo>
                      <a:pt x="0" y="334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50000">
                    <a:srgbClr val="CC6600"/>
                  </a:gs>
                  <a:gs pos="100000">
                    <a:schemeClr val="bg1"/>
                  </a:gs>
                </a:gsLst>
                <a:lin ang="18900000" scaled="1"/>
              </a:gradFill>
              <a:ln w="12700" cap="flat" cmpd="sng">
                <a:solidFill>
                  <a:srgbClr val="9966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wrap="none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3858" name="Freeform 66"/>
              <p:cNvSpPr>
                <a:spLocks/>
              </p:cNvSpPr>
              <p:nvPr/>
            </p:nvSpPr>
            <p:spPr bwMode="auto">
              <a:xfrm>
                <a:off x="-36" y="3011"/>
                <a:ext cx="276" cy="333"/>
              </a:xfrm>
              <a:custGeom>
                <a:avLst/>
                <a:gdLst/>
                <a:ahLst/>
                <a:cxnLst>
                  <a:cxn ang="0">
                    <a:pos x="0" y="334"/>
                  </a:cxn>
                  <a:cxn ang="0">
                    <a:pos x="197" y="0"/>
                  </a:cxn>
                  <a:cxn ang="0">
                    <a:pos x="265" y="8"/>
                  </a:cxn>
                  <a:cxn ang="0">
                    <a:pos x="91" y="326"/>
                  </a:cxn>
                  <a:cxn ang="0">
                    <a:pos x="0" y="334"/>
                  </a:cxn>
                </a:cxnLst>
                <a:rect l="0" t="0" r="r" b="b"/>
                <a:pathLst>
                  <a:path w="265" h="334">
                    <a:moveTo>
                      <a:pt x="0" y="334"/>
                    </a:moveTo>
                    <a:lnTo>
                      <a:pt x="197" y="0"/>
                    </a:lnTo>
                    <a:lnTo>
                      <a:pt x="265" y="8"/>
                    </a:lnTo>
                    <a:lnTo>
                      <a:pt x="91" y="326"/>
                    </a:lnTo>
                    <a:lnTo>
                      <a:pt x="0" y="334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50000">
                    <a:srgbClr val="CC6600"/>
                  </a:gs>
                  <a:gs pos="100000">
                    <a:schemeClr val="bg1"/>
                  </a:gs>
                </a:gsLst>
                <a:lin ang="18900000" scaled="1"/>
              </a:gradFill>
              <a:ln w="12700" cap="flat" cmpd="sng">
                <a:solidFill>
                  <a:srgbClr val="9966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wrap="none"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11777" name="Line 67"/>
            <p:cNvSpPr>
              <a:spLocks noChangeShapeType="1"/>
            </p:cNvSpPr>
            <p:nvPr/>
          </p:nvSpPr>
          <p:spPr bwMode="auto">
            <a:xfrm rot="371466" flipH="1">
              <a:off x="0" y="2710"/>
              <a:ext cx="5751" cy="25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1778" name="Line 68"/>
            <p:cNvSpPr>
              <a:spLocks noChangeShapeType="1"/>
            </p:cNvSpPr>
            <p:nvPr/>
          </p:nvSpPr>
          <p:spPr bwMode="auto">
            <a:xfrm rot="371466" flipH="1">
              <a:off x="36" y="2783"/>
              <a:ext cx="5707" cy="25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ru-RU"/>
            </a:p>
          </p:txBody>
        </p:sp>
      </p:grpSp>
      <p:sp>
        <p:nvSpPr>
          <p:cNvPr id="11269" name="Rectangle 69"/>
          <p:cNvSpPr>
            <a:spLocks noChangeArrowheads="1"/>
          </p:cNvSpPr>
          <p:nvPr/>
        </p:nvSpPr>
        <p:spPr bwMode="auto">
          <a:xfrm rot="276886">
            <a:off x="7451725" y="2997200"/>
            <a:ext cx="14493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663300"/>
                </a:solidFill>
                <a:cs typeface="Arial" charset="0"/>
              </a:rPr>
              <a:t>8</a:t>
            </a:r>
            <a:r>
              <a:rPr lang="ru-RU" sz="2800" b="1">
                <a:solidFill>
                  <a:srgbClr val="663300"/>
                </a:solidFill>
                <a:cs typeface="Arial" charset="0"/>
              </a:rPr>
              <a:t>0км/ч</a:t>
            </a:r>
          </a:p>
        </p:txBody>
      </p:sp>
      <p:sp>
        <p:nvSpPr>
          <p:cNvPr id="11270" name="Line 70"/>
          <p:cNvSpPr>
            <a:spLocks noChangeShapeType="1"/>
          </p:cNvSpPr>
          <p:nvPr/>
        </p:nvSpPr>
        <p:spPr bwMode="auto">
          <a:xfrm rot="276886" flipH="1" flipV="1">
            <a:off x="7667625" y="3570288"/>
            <a:ext cx="1084263" cy="3175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3863" name="Oval 71"/>
          <p:cNvSpPr>
            <a:spLocks noChangeArrowheads="1"/>
          </p:cNvSpPr>
          <p:nvPr/>
        </p:nvSpPr>
        <p:spPr bwMode="auto">
          <a:xfrm>
            <a:off x="8229600" y="2286000"/>
            <a:ext cx="750888" cy="809625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3200" b="1">
                <a:effectLst>
                  <a:outerShdw blurRad="38100" dist="38100" dir="2700000" algn="tl">
                    <a:srgbClr val="FFFFFF"/>
                  </a:outerShdw>
                </a:effectLst>
                <a:cs typeface="Arial" charset="0"/>
              </a:rPr>
              <a:t>II</a:t>
            </a:r>
            <a:endParaRPr lang="ru-RU" sz="3200" b="1">
              <a:effectLst>
                <a:outerShdw blurRad="38100" dist="38100" dir="2700000" algn="tl">
                  <a:srgbClr val="FFFFFF"/>
                </a:outerShdw>
              </a:effectLst>
              <a:cs typeface="Arial" charset="0"/>
            </a:endParaRPr>
          </a:p>
        </p:txBody>
      </p:sp>
      <p:grpSp>
        <p:nvGrpSpPr>
          <p:cNvPr id="11272" name="Group 72"/>
          <p:cNvGrpSpPr>
            <a:grpSpLocks/>
          </p:cNvGrpSpPr>
          <p:nvPr/>
        </p:nvGrpSpPr>
        <p:grpSpPr bwMode="auto">
          <a:xfrm>
            <a:off x="250825" y="5157788"/>
            <a:ext cx="8281988" cy="1401762"/>
            <a:chOff x="246" y="3324"/>
            <a:chExt cx="5184" cy="883"/>
          </a:xfrm>
        </p:grpSpPr>
        <p:sp>
          <p:nvSpPr>
            <p:cNvPr id="11764" name="Rectangle 73"/>
            <p:cNvSpPr>
              <a:spLocks noChangeArrowheads="1"/>
            </p:cNvSpPr>
            <p:nvPr/>
          </p:nvSpPr>
          <p:spPr bwMode="auto">
            <a:xfrm rot="290284">
              <a:off x="2482" y="3684"/>
              <a:ext cx="530" cy="5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prstDash val="sysDot"/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4800" b="1">
                  <a:solidFill>
                    <a:srgbClr val="FF0000"/>
                  </a:solidFill>
                  <a:latin typeface="Times New Roman" pitchFamily="18" charset="0"/>
                  <a:cs typeface="Arial" charset="0"/>
                </a:rPr>
                <a:t> ?</a:t>
              </a:r>
              <a:r>
                <a:rPr lang="ru-RU" sz="3600" b="1">
                  <a:solidFill>
                    <a:srgbClr val="663300"/>
                  </a:solidFill>
                  <a:cs typeface="Arial" charset="0"/>
                </a:rPr>
                <a:t> </a:t>
              </a:r>
            </a:p>
          </p:txBody>
        </p:sp>
        <p:sp>
          <p:nvSpPr>
            <p:cNvPr id="11765" name="AutoShape 74"/>
            <p:cNvSpPr>
              <a:spLocks/>
            </p:cNvSpPr>
            <p:nvPr/>
          </p:nvSpPr>
          <p:spPr bwMode="auto">
            <a:xfrm rot="-5146703">
              <a:off x="2602" y="968"/>
              <a:ext cx="471" cy="5184"/>
            </a:xfrm>
            <a:prstGeom prst="leftBrace">
              <a:avLst>
                <a:gd name="adj1" fmla="val 91720"/>
                <a:gd name="adj2" fmla="val 50000"/>
              </a:avLst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1273" name="Text Box 75"/>
          <p:cNvSpPr txBox="1">
            <a:spLocks noChangeArrowheads="1"/>
          </p:cNvSpPr>
          <p:nvPr/>
        </p:nvSpPr>
        <p:spPr bwMode="auto">
          <a:xfrm>
            <a:off x="0" y="111125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endParaRPr lang="ru-RU" sz="2400">
              <a:solidFill>
                <a:schemeClr val="accent1"/>
              </a:solidFill>
              <a:cs typeface="Arial" charset="0"/>
            </a:endParaRPr>
          </a:p>
        </p:txBody>
      </p:sp>
      <p:sp>
        <p:nvSpPr>
          <p:cNvPr id="33868" name="Oval 76"/>
          <p:cNvSpPr>
            <a:spLocks noChangeArrowheads="1"/>
          </p:cNvSpPr>
          <p:nvPr/>
        </p:nvSpPr>
        <p:spPr bwMode="auto">
          <a:xfrm>
            <a:off x="323850" y="2133600"/>
            <a:ext cx="750888" cy="809625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3600" b="1">
                <a:effectLst>
                  <a:outerShdw blurRad="38100" dist="38100" dir="2700000" algn="tl">
                    <a:srgbClr val="FFFFFF"/>
                  </a:outerShdw>
                </a:effectLst>
                <a:cs typeface="Arial" charset="0"/>
              </a:rPr>
              <a:t>I</a:t>
            </a:r>
            <a:endParaRPr lang="ru-RU" sz="3600" b="1">
              <a:effectLst>
                <a:outerShdw blurRad="38100" dist="38100" dir="2700000" algn="tl">
                  <a:srgbClr val="FFFFFF"/>
                </a:outerShdw>
              </a:effectLst>
              <a:cs typeface="Arial" charset="0"/>
            </a:endParaRPr>
          </a:p>
        </p:txBody>
      </p:sp>
      <p:sp>
        <p:nvSpPr>
          <p:cNvPr id="11275" name="Rectangle 77"/>
          <p:cNvSpPr>
            <a:spLocks noChangeArrowheads="1"/>
          </p:cNvSpPr>
          <p:nvPr/>
        </p:nvSpPr>
        <p:spPr bwMode="auto">
          <a:xfrm rot="211689">
            <a:off x="127000" y="2679700"/>
            <a:ext cx="1755775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663300"/>
                </a:solidFill>
                <a:cs typeface="Arial" charset="0"/>
              </a:rPr>
              <a:t>70 км/ч</a:t>
            </a:r>
            <a:r>
              <a:rPr lang="ru-RU" sz="4800" b="1">
                <a:solidFill>
                  <a:srgbClr val="663300"/>
                </a:solidFill>
                <a:latin typeface="Times New Roman" pitchFamily="18" charset="0"/>
                <a:cs typeface="Arial" charset="0"/>
              </a:rPr>
              <a:t> </a:t>
            </a:r>
          </a:p>
        </p:txBody>
      </p:sp>
      <p:sp>
        <p:nvSpPr>
          <p:cNvPr id="11276" name="Line 78"/>
          <p:cNvSpPr>
            <a:spLocks noChangeShapeType="1"/>
          </p:cNvSpPr>
          <p:nvPr/>
        </p:nvSpPr>
        <p:spPr bwMode="auto">
          <a:xfrm>
            <a:off x="368300" y="3422650"/>
            <a:ext cx="890588" cy="77788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3871" name="AutoShape 7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66700" y="6108700"/>
            <a:ext cx="1930400" cy="533400"/>
          </a:xfrm>
          <a:prstGeom prst="actionButtonBlank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ru-RU" sz="2000" b="1" dirty="0">
                <a:latin typeface="Arial" charset="0"/>
                <a:cs typeface="Arial" charset="0"/>
              </a:rPr>
              <a:t>Показать (2)</a:t>
            </a:r>
          </a:p>
        </p:txBody>
      </p:sp>
      <p:sp>
        <p:nvSpPr>
          <p:cNvPr id="11278" name="AutoShape 80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351838" y="5768975"/>
            <a:ext cx="533400" cy="5334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miter lim="800000"/>
                <a:headEnd type="none" w="lg" len="lg"/>
                <a:tailEnd type="none" w="lg" len="lg"/>
              </a14:hiddenLine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3873" name="Freeform 81"/>
          <p:cNvSpPr>
            <a:spLocks/>
          </p:cNvSpPr>
          <p:nvPr/>
        </p:nvSpPr>
        <p:spPr bwMode="auto">
          <a:xfrm>
            <a:off x="330200" y="3403600"/>
            <a:ext cx="8407400" cy="2070100"/>
          </a:xfrm>
          <a:custGeom>
            <a:avLst/>
            <a:gdLst>
              <a:gd name="T0" fmla="*/ 2147483647 w 5296"/>
              <a:gd name="T1" fmla="*/ 0 h 1304"/>
              <a:gd name="T2" fmla="*/ 0 w 5296"/>
              <a:gd name="T3" fmla="*/ 2147483647 h 1304"/>
              <a:gd name="T4" fmla="*/ 2147483647 w 5296"/>
              <a:gd name="T5" fmla="*/ 2147483647 h 1304"/>
              <a:gd name="T6" fmla="*/ 2147483647 w 5296"/>
              <a:gd name="T7" fmla="*/ 2147483647 h 1304"/>
              <a:gd name="T8" fmla="*/ 0 60000 65536"/>
              <a:gd name="T9" fmla="*/ 0 60000 65536"/>
              <a:gd name="T10" fmla="*/ 0 60000 65536"/>
              <a:gd name="T11" fmla="*/ 0 60000 65536"/>
              <a:gd name="T12" fmla="*/ 0 w 5296"/>
              <a:gd name="T13" fmla="*/ 0 h 1304"/>
              <a:gd name="T14" fmla="*/ 5296 w 5296"/>
              <a:gd name="T15" fmla="*/ 1304 h 130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296" h="1304">
                <a:moveTo>
                  <a:pt x="32" y="0"/>
                </a:moveTo>
                <a:lnTo>
                  <a:pt x="0" y="904"/>
                </a:lnTo>
                <a:lnTo>
                  <a:pt x="5168" y="1304"/>
                </a:lnTo>
                <a:lnTo>
                  <a:pt x="5296" y="120"/>
                </a:lnTo>
              </a:path>
            </a:pathLst>
          </a:custGeom>
          <a:noFill/>
          <a:ln w="38100">
            <a:solidFill>
              <a:srgbClr val="66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7" name="Group 84"/>
          <p:cNvGrpSpPr>
            <a:grpSpLocks/>
          </p:cNvGrpSpPr>
          <p:nvPr/>
        </p:nvGrpSpPr>
        <p:grpSpPr bwMode="auto">
          <a:xfrm rot="182168">
            <a:off x="-2525713" y="3852863"/>
            <a:ext cx="2505075" cy="838200"/>
            <a:chOff x="3174" y="48"/>
            <a:chExt cx="2394" cy="816"/>
          </a:xfrm>
        </p:grpSpPr>
        <p:grpSp>
          <p:nvGrpSpPr>
            <p:cNvPr id="11565" name="Group 85"/>
            <p:cNvGrpSpPr>
              <a:grpSpLocks/>
            </p:cNvGrpSpPr>
            <p:nvPr/>
          </p:nvGrpSpPr>
          <p:grpSpPr bwMode="auto">
            <a:xfrm>
              <a:off x="3174" y="197"/>
              <a:ext cx="1146" cy="632"/>
              <a:chOff x="4128" y="2544"/>
              <a:chExt cx="1488" cy="816"/>
            </a:xfrm>
          </p:grpSpPr>
          <p:grpSp>
            <p:nvGrpSpPr>
              <p:cNvPr id="11740" name="Group 86"/>
              <p:cNvGrpSpPr>
                <a:grpSpLocks/>
              </p:cNvGrpSpPr>
              <p:nvPr/>
            </p:nvGrpSpPr>
            <p:grpSpPr bwMode="auto">
              <a:xfrm>
                <a:off x="4128" y="2544"/>
                <a:ext cx="1344" cy="816"/>
                <a:chOff x="1871" y="2560"/>
                <a:chExt cx="2304" cy="1280"/>
              </a:xfrm>
            </p:grpSpPr>
            <p:sp>
              <p:nvSpPr>
                <p:cNvPr id="33879" name="Oval 87"/>
                <p:cNvSpPr>
                  <a:spLocks noChangeArrowheads="1"/>
                </p:cNvSpPr>
                <p:nvPr/>
              </p:nvSpPr>
              <p:spPr bwMode="auto">
                <a:xfrm>
                  <a:off x="1804" y="2678"/>
                  <a:ext cx="233" cy="839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bg2"/>
                    </a:gs>
                    <a:gs pos="100000">
                      <a:srgbClr val="333333"/>
                    </a:gs>
                  </a:gsLst>
                  <a:path path="shape">
                    <a:fillToRect l="50000" t="50000" r="50000" b="50000"/>
                  </a:path>
                </a:gradFill>
                <a:ln w="9525" algn="ctr">
                  <a:solidFill>
                    <a:srgbClr val="000000"/>
                  </a:solidFill>
                  <a:round/>
                  <a:headEnd/>
                  <a:tailEnd/>
                </a:ln>
                <a:effectLst>
                  <a:outerShdw dist="28398" dir="3806097" algn="ctr" rotWithShape="0">
                    <a:srgbClr val="808080"/>
                  </a:outerShdw>
                </a:effectLst>
              </p:spPr>
              <p:txBody>
                <a:bodyPr anchor="ctr"/>
                <a:lstStyle/>
                <a:p>
                  <a:pPr>
                    <a:defRPr/>
                  </a:pPr>
                  <a:endParaRPr lang="ru-RU"/>
                </a:p>
              </p:txBody>
            </p:sp>
            <p:grpSp>
              <p:nvGrpSpPr>
                <p:cNvPr id="11748" name="Group 88"/>
                <p:cNvGrpSpPr>
                  <a:grpSpLocks/>
                </p:cNvGrpSpPr>
                <p:nvPr/>
              </p:nvGrpSpPr>
              <p:grpSpPr bwMode="auto">
                <a:xfrm>
                  <a:off x="2111" y="3503"/>
                  <a:ext cx="331" cy="337"/>
                  <a:chOff x="1000" y="3040"/>
                  <a:chExt cx="432" cy="432"/>
                </a:xfrm>
              </p:grpSpPr>
              <p:sp>
                <p:nvSpPr>
                  <p:cNvPr id="33881" name="Oval 89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2933"/>
                    <a:ext cx="432" cy="469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chemeClr val="bg2"/>
                      </a:gs>
                      <a:gs pos="100000">
                        <a:srgbClr val="333333"/>
                      </a:gs>
                    </a:gsLst>
                    <a:path path="shape">
                      <a:fillToRect l="50000" t="50000" r="50000" b="50000"/>
                    </a:path>
                  </a:gradFill>
                  <a:ln w="76200" algn="ctr">
                    <a:solidFill>
                      <a:srgbClr val="000000"/>
                    </a:solidFill>
                    <a:round/>
                    <a:headEnd/>
                    <a:tailEnd/>
                  </a:ln>
                  <a:effectLst>
                    <a:outerShdw dist="45791" dir="19578596" algn="ctr" rotWithShape="0">
                      <a:srgbClr val="808080">
                        <a:alpha val="50000"/>
                      </a:srgbClr>
                    </a:outerShdw>
                  </a:effectLst>
                </p:spPr>
                <p:txBody>
                  <a:bodyPr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33882" name="AutoShape 90"/>
                  <p:cNvSpPr>
                    <a:spLocks noChangeArrowheads="1"/>
                  </p:cNvSpPr>
                  <p:nvPr/>
                </p:nvSpPr>
                <p:spPr bwMode="auto">
                  <a:xfrm>
                    <a:off x="885" y="2945"/>
                    <a:ext cx="432" cy="457"/>
                  </a:xfrm>
                  <a:prstGeom prst="star16">
                    <a:avLst>
                      <a:gd name="adj" fmla="val 5625"/>
                    </a:avLst>
                  </a:prstGeom>
                  <a:gradFill rotWithShape="1">
                    <a:gsLst>
                      <a:gs pos="0">
                        <a:schemeClr val="bg2"/>
                      </a:gs>
                      <a:gs pos="100000">
                        <a:srgbClr val="333333"/>
                      </a:gs>
                    </a:gsLst>
                    <a:path path="shape">
                      <a:fillToRect l="50000" t="50000" r="50000" b="50000"/>
                    </a:path>
                  </a:gradFill>
                  <a:ln w="9525" algn="ctr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>
                    <a:outerShdw dist="45791" dir="19578596" algn="ctr" rotWithShape="0">
                      <a:srgbClr val="808080">
                        <a:alpha val="50000"/>
                      </a:srgbClr>
                    </a:outerShdw>
                  </a:effectLst>
                </p:spPr>
                <p:txBody>
                  <a:bodyPr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grpSp>
              <p:nvGrpSpPr>
                <p:cNvPr id="11749" name="Group 91"/>
                <p:cNvGrpSpPr>
                  <a:grpSpLocks/>
                </p:cNvGrpSpPr>
                <p:nvPr/>
              </p:nvGrpSpPr>
              <p:grpSpPr bwMode="auto">
                <a:xfrm>
                  <a:off x="3530" y="3490"/>
                  <a:ext cx="332" cy="338"/>
                  <a:chOff x="1000" y="3040"/>
                  <a:chExt cx="432" cy="432"/>
                </a:xfrm>
              </p:grpSpPr>
              <p:sp>
                <p:nvSpPr>
                  <p:cNvPr id="33884" name="Oval 92"/>
                  <p:cNvSpPr>
                    <a:spLocks noChangeArrowheads="1"/>
                  </p:cNvSpPr>
                  <p:nvPr/>
                </p:nvSpPr>
                <p:spPr bwMode="auto">
                  <a:xfrm>
                    <a:off x="832" y="2944"/>
                    <a:ext cx="417" cy="444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chemeClr val="bg2"/>
                      </a:gs>
                      <a:gs pos="100000">
                        <a:srgbClr val="333333"/>
                      </a:gs>
                    </a:gsLst>
                    <a:path path="shape">
                      <a:fillToRect l="50000" t="50000" r="50000" b="50000"/>
                    </a:path>
                  </a:gradFill>
                  <a:ln w="76200" algn="ctr">
                    <a:solidFill>
                      <a:srgbClr val="000000"/>
                    </a:solidFill>
                    <a:round/>
                    <a:headEnd/>
                    <a:tailEnd/>
                  </a:ln>
                  <a:effectLst>
                    <a:outerShdw dist="53882" dir="18900000" algn="ctr" rotWithShape="0">
                      <a:srgbClr val="808080">
                        <a:alpha val="50000"/>
                      </a:srgbClr>
                    </a:outerShdw>
                  </a:effectLst>
                </p:spPr>
                <p:txBody>
                  <a:bodyPr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33885" name="AutoShape 93"/>
                  <p:cNvSpPr>
                    <a:spLocks noChangeArrowheads="1"/>
                  </p:cNvSpPr>
                  <p:nvPr/>
                </p:nvSpPr>
                <p:spPr bwMode="auto">
                  <a:xfrm>
                    <a:off x="833" y="2956"/>
                    <a:ext cx="413" cy="432"/>
                  </a:xfrm>
                  <a:prstGeom prst="star16">
                    <a:avLst>
                      <a:gd name="adj" fmla="val 5625"/>
                    </a:avLst>
                  </a:prstGeom>
                  <a:gradFill rotWithShape="1">
                    <a:gsLst>
                      <a:gs pos="0">
                        <a:schemeClr val="bg2"/>
                      </a:gs>
                      <a:gs pos="100000">
                        <a:srgbClr val="333333"/>
                      </a:gs>
                    </a:gsLst>
                    <a:path path="shape">
                      <a:fillToRect l="50000" t="50000" r="50000" b="50000"/>
                    </a:path>
                  </a:gradFill>
                  <a:ln w="9525" algn="ctr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>
                    <a:outerShdw dist="53882" dir="18900000" algn="ctr" rotWithShape="0">
                      <a:srgbClr val="808080">
                        <a:alpha val="50000"/>
                      </a:srgbClr>
                    </a:outerShdw>
                  </a:effectLst>
                </p:spPr>
                <p:txBody>
                  <a:bodyPr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sp>
              <p:nvSpPr>
                <p:cNvPr id="33886" name="Freeform 94"/>
                <p:cNvSpPr>
                  <a:spLocks/>
                </p:cNvSpPr>
                <p:nvPr/>
              </p:nvSpPr>
              <p:spPr bwMode="auto">
                <a:xfrm>
                  <a:off x="1815" y="2686"/>
                  <a:ext cx="2171" cy="820"/>
                </a:xfrm>
                <a:custGeom>
                  <a:avLst/>
                  <a:gdLst/>
                  <a:ahLst/>
                  <a:cxnLst>
                    <a:cxn ang="0">
                      <a:pos x="136" y="32"/>
                    </a:cxn>
                    <a:cxn ang="0">
                      <a:pos x="2720" y="0"/>
                    </a:cxn>
                    <a:cxn ang="0">
                      <a:pos x="2781" y="139"/>
                    </a:cxn>
                    <a:cxn ang="0">
                      <a:pos x="2832" y="312"/>
                    </a:cxn>
                    <a:cxn ang="0">
                      <a:pos x="2847" y="499"/>
                    </a:cxn>
                    <a:cxn ang="0">
                      <a:pos x="2848" y="632"/>
                    </a:cxn>
                    <a:cxn ang="0">
                      <a:pos x="2816" y="824"/>
                    </a:cxn>
                    <a:cxn ang="0">
                      <a:pos x="2768" y="936"/>
                    </a:cxn>
                    <a:cxn ang="0">
                      <a:pos x="2800" y="1008"/>
                    </a:cxn>
                    <a:cxn ang="0">
                      <a:pos x="176" y="1048"/>
                    </a:cxn>
                    <a:cxn ang="0">
                      <a:pos x="80" y="920"/>
                    </a:cxn>
                    <a:cxn ang="0">
                      <a:pos x="16" y="760"/>
                    </a:cxn>
                    <a:cxn ang="0">
                      <a:pos x="0" y="624"/>
                    </a:cxn>
                    <a:cxn ang="0">
                      <a:pos x="0" y="504"/>
                    </a:cxn>
                    <a:cxn ang="0">
                      <a:pos x="8" y="320"/>
                    </a:cxn>
                    <a:cxn ang="0">
                      <a:pos x="40" y="176"/>
                    </a:cxn>
                    <a:cxn ang="0">
                      <a:pos x="104" y="32"/>
                    </a:cxn>
                  </a:cxnLst>
                  <a:rect l="0" t="0" r="r" b="b"/>
                  <a:pathLst>
                    <a:path w="2848" h="1048">
                      <a:moveTo>
                        <a:pt x="136" y="32"/>
                      </a:moveTo>
                      <a:lnTo>
                        <a:pt x="2720" y="0"/>
                      </a:lnTo>
                      <a:lnTo>
                        <a:pt x="2781" y="139"/>
                      </a:lnTo>
                      <a:lnTo>
                        <a:pt x="2832" y="312"/>
                      </a:lnTo>
                      <a:lnTo>
                        <a:pt x="2847" y="499"/>
                      </a:lnTo>
                      <a:lnTo>
                        <a:pt x="2848" y="632"/>
                      </a:lnTo>
                      <a:lnTo>
                        <a:pt x="2816" y="824"/>
                      </a:lnTo>
                      <a:lnTo>
                        <a:pt x="2768" y="936"/>
                      </a:lnTo>
                      <a:lnTo>
                        <a:pt x="2800" y="1008"/>
                      </a:lnTo>
                      <a:lnTo>
                        <a:pt x="176" y="1048"/>
                      </a:lnTo>
                      <a:lnTo>
                        <a:pt x="80" y="920"/>
                      </a:lnTo>
                      <a:lnTo>
                        <a:pt x="16" y="760"/>
                      </a:lnTo>
                      <a:lnTo>
                        <a:pt x="0" y="624"/>
                      </a:lnTo>
                      <a:lnTo>
                        <a:pt x="0" y="504"/>
                      </a:lnTo>
                      <a:lnTo>
                        <a:pt x="8" y="320"/>
                      </a:lnTo>
                      <a:lnTo>
                        <a:pt x="40" y="176"/>
                      </a:lnTo>
                      <a:lnTo>
                        <a:pt x="104" y="32"/>
                      </a:lnTo>
                    </a:path>
                  </a:pathLst>
                </a:custGeom>
                <a:gradFill rotWithShape="1">
                  <a:gsLst>
                    <a:gs pos="0">
                      <a:schemeClr val="bg2"/>
                    </a:gs>
                    <a:gs pos="100000">
                      <a:srgbClr val="333333"/>
                    </a:gs>
                  </a:gsLst>
                  <a:path path="rect">
                    <a:fillToRect l="50000" t="50000" r="50000" b="50000"/>
                  </a:path>
                </a:grad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dist="99190" dir="18588334" algn="ctr" rotWithShape="0">
                    <a:schemeClr val="tx2">
                      <a:alpha val="50000"/>
                    </a:schemeClr>
                  </a:outerShdw>
                </a:effectLst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grpSp>
              <p:nvGrpSpPr>
                <p:cNvPr id="11751" name="Group 95"/>
                <p:cNvGrpSpPr>
                  <a:grpSpLocks/>
                </p:cNvGrpSpPr>
                <p:nvPr/>
              </p:nvGrpSpPr>
              <p:grpSpPr bwMode="auto">
                <a:xfrm>
                  <a:off x="3495" y="2560"/>
                  <a:ext cx="353" cy="212"/>
                  <a:chOff x="2299" y="1640"/>
                  <a:chExt cx="427" cy="336"/>
                </a:xfrm>
              </p:grpSpPr>
              <p:sp>
                <p:nvSpPr>
                  <p:cNvPr id="33888" name="Oval 96"/>
                  <p:cNvSpPr>
                    <a:spLocks noChangeArrowheads="1"/>
                  </p:cNvSpPr>
                  <p:nvPr/>
                </p:nvSpPr>
                <p:spPr bwMode="auto">
                  <a:xfrm>
                    <a:off x="2178" y="1704"/>
                    <a:ext cx="376" cy="189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chemeClr val="bg2"/>
                      </a:gs>
                      <a:gs pos="100000">
                        <a:srgbClr val="333333"/>
                      </a:gs>
                    </a:gsLst>
                    <a:path path="shape">
                      <a:fillToRect l="50000" t="50000" r="50000" b="50000"/>
                    </a:path>
                  </a:gradFill>
                  <a:ln w="9525" algn="ctr">
                    <a:solidFill>
                      <a:srgbClr val="000000"/>
                    </a:solidFill>
                    <a:round/>
                    <a:headEnd/>
                    <a:tailEnd/>
                  </a:ln>
                  <a:effectLst>
                    <a:outerShdw dist="28398" dir="3806097" algn="ctr" rotWithShape="0">
                      <a:srgbClr val="808080"/>
                    </a:outerShdw>
                  </a:effectLst>
                </p:spPr>
                <p:txBody>
                  <a:bodyPr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33889" name="Freeform 97"/>
                  <p:cNvSpPr>
                    <a:spLocks/>
                  </p:cNvSpPr>
                  <p:nvPr/>
                </p:nvSpPr>
                <p:spPr bwMode="auto">
                  <a:xfrm>
                    <a:off x="2198" y="1609"/>
                    <a:ext cx="347" cy="144"/>
                  </a:xfrm>
                  <a:custGeom>
                    <a:avLst/>
                    <a:gdLst/>
                    <a:ahLst/>
                    <a:cxnLst>
                      <a:cxn ang="0">
                        <a:pos x="0" y="128"/>
                      </a:cxn>
                      <a:cxn ang="0">
                        <a:pos x="0" y="0"/>
                      </a:cxn>
                      <a:cxn ang="0">
                        <a:pos x="352" y="0"/>
                      </a:cxn>
                      <a:cxn ang="0">
                        <a:pos x="352" y="128"/>
                      </a:cxn>
                    </a:cxnLst>
                    <a:rect l="0" t="0" r="r" b="b"/>
                    <a:pathLst>
                      <a:path w="352" h="128">
                        <a:moveTo>
                          <a:pt x="0" y="128"/>
                        </a:moveTo>
                        <a:lnTo>
                          <a:pt x="0" y="0"/>
                        </a:lnTo>
                        <a:lnTo>
                          <a:pt x="352" y="0"/>
                        </a:lnTo>
                        <a:lnTo>
                          <a:pt x="352" y="128"/>
                        </a:lnTo>
                      </a:path>
                    </a:pathLst>
                  </a:custGeom>
                  <a:gradFill rotWithShape="1">
                    <a:gsLst>
                      <a:gs pos="0">
                        <a:schemeClr val="bg2"/>
                      </a:gs>
                      <a:gs pos="100000">
                        <a:srgbClr val="333333"/>
                      </a:gs>
                    </a:gsLst>
                    <a:path path="rect">
                      <a:fillToRect l="50000" t="50000" r="50000" b="50000"/>
                    </a:path>
                  </a:gradFill>
                  <a:ln w="9525" cap="flat" cmpd="sng">
                    <a:solidFill>
                      <a:srgbClr val="000000"/>
                    </a:solidFill>
                    <a:prstDash val="sysDot"/>
                    <a:round/>
                    <a:headEnd type="none" w="med" len="med"/>
                    <a:tailEnd type="none" w="med" len="med"/>
                  </a:ln>
                  <a:effectLst>
                    <a:outerShdw dist="28398" dir="3806097" algn="ctr" rotWithShape="0">
                      <a:srgbClr val="808080"/>
                    </a:outerShdw>
                  </a:effectLst>
                </p:spPr>
                <p:txBody>
                  <a:bodyPr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33890" name="Oval 98"/>
                  <p:cNvSpPr>
                    <a:spLocks noChangeArrowheads="1"/>
                  </p:cNvSpPr>
                  <p:nvPr/>
                </p:nvSpPr>
                <p:spPr bwMode="auto">
                  <a:xfrm>
                    <a:off x="2178" y="1514"/>
                    <a:ext cx="400" cy="174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chemeClr val="bg2"/>
                      </a:gs>
                      <a:gs pos="100000">
                        <a:srgbClr val="333333"/>
                      </a:gs>
                    </a:gsLst>
                    <a:path path="shape">
                      <a:fillToRect l="50000" t="50000" r="50000" b="50000"/>
                    </a:path>
                  </a:gradFill>
                  <a:ln w="9525" algn="ctr">
                    <a:solidFill>
                      <a:srgbClr val="000000"/>
                    </a:solidFill>
                    <a:round/>
                    <a:headEnd/>
                    <a:tailEnd/>
                  </a:ln>
                  <a:effectLst>
                    <a:outerShdw dist="28398" dir="3806097" algn="ctr" rotWithShape="0">
                      <a:srgbClr val="808080"/>
                    </a:outerShdw>
                  </a:effectLst>
                </p:spPr>
                <p:txBody>
                  <a:bodyPr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sp>
              <p:nvSpPr>
                <p:cNvPr id="33891" name="Oval 99"/>
                <p:cNvSpPr>
                  <a:spLocks noChangeArrowheads="1"/>
                </p:cNvSpPr>
                <p:nvPr/>
              </p:nvSpPr>
              <p:spPr bwMode="auto">
                <a:xfrm>
                  <a:off x="3861" y="2642"/>
                  <a:ext cx="233" cy="842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bg2"/>
                    </a:gs>
                    <a:gs pos="100000">
                      <a:srgbClr val="333333"/>
                    </a:gs>
                  </a:gsLst>
                  <a:path path="shape">
                    <a:fillToRect l="50000" t="50000" r="50000" b="50000"/>
                  </a:path>
                </a:gradFill>
                <a:ln w="9525" algn="ctr">
                  <a:solidFill>
                    <a:srgbClr val="000000"/>
                  </a:solidFill>
                  <a:round/>
                  <a:headEnd/>
                  <a:tailEnd/>
                </a:ln>
                <a:effectLst>
                  <a:outerShdw dist="28398" dir="3806097" algn="ctr" rotWithShape="0">
                    <a:srgbClr val="808080"/>
                  </a:outerShdw>
                </a:effectLst>
              </p:spPr>
              <p:txBody>
                <a:bodyPr anchor="ctr"/>
                <a:lstStyle/>
                <a:p>
                  <a:pPr>
                    <a:defRPr/>
                  </a:pPr>
                  <a:endParaRPr lang="ru-RU"/>
                </a:p>
              </p:txBody>
            </p:sp>
            <p:grpSp>
              <p:nvGrpSpPr>
                <p:cNvPr id="11753" name="Group 100"/>
                <p:cNvGrpSpPr>
                  <a:grpSpLocks/>
                </p:cNvGrpSpPr>
                <p:nvPr/>
              </p:nvGrpSpPr>
              <p:grpSpPr bwMode="auto">
                <a:xfrm>
                  <a:off x="2248" y="2572"/>
                  <a:ext cx="353" cy="213"/>
                  <a:chOff x="2299" y="1640"/>
                  <a:chExt cx="427" cy="336"/>
                </a:xfrm>
              </p:grpSpPr>
              <p:sp>
                <p:nvSpPr>
                  <p:cNvPr id="33893" name="Oval 101"/>
                  <p:cNvSpPr>
                    <a:spLocks noChangeArrowheads="1"/>
                  </p:cNvSpPr>
                  <p:nvPr/>
                </p:nvSpPr>
                <p:spPr bwMode="auto">
                  <a:xfrm>
                    <a:off x="2242" y="1678"/>
                    <a:ext cx="380" cy="168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chemeClr val="bg2"/>
                      </a:gs>
                      <a:gs pos="100000">
                        <a:srgbClr val="333333"/>
                      </a:gs>
                    </a:gsLst>
                    <a:path path="shape">
                      <a:fillToRect l="50000" t="50000" r="50000" b="50000"/>
                    </a:path>
                  </a:gradFill>
                  <a:ln w="9525" algn="ctr">
                    <a:solidFill>
                      <a:srgbClr val="000000"/>
                    </a:solidFill>
                    <a:round/>
                    <a:headEnd/>
                    <a:tailEnd/>
                  </a:ln>
                  <a:effectLst>
                    <a:outerShdw dist="28398" dir="3806097" algn="ctr" rotWithShape="0">
                      <a:srgbClr val="808080"/>
                    </a:outerShdw>
                  </a:effectLst>
                </p:spPr>
                <p:txBody>
                  <a:bodyPr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33894" name="Freeform 102"/>
                  <p:cNvSpPr>
                    <a:spLocks/>
                  </p:cNvSpPr>
                  <p:nvPr/>
                </p:nvSpPr>
                <p:spPr bwMode="auto">
                  <a:xfrm>
                    <a:off x="2249" y="1584"/>
                    <a:ext cx="355" cy="123"/>
                  </a:xfrm>
                  <a:custGeom>
                    <a:avLst/>
                    <a:gdLst/>
                    <a:ahLst/>
                    <a:cxnLst>
                      <a:cxn ang="0">
                        <a:pos x="0" y="128"/>
                      </a:cxn>
                      <a:cxn ang="0">
                        <a:pos x="0" y="0"/>
                      </a:cxn>
                      <a:cxn ang="0">
                        <a:pos x="352" y="0"/>
                      </a:cxn>
                      <a:cxn ang="0">
                        <a:pos x="352" y="128"/>
                      </a:cxn>
                    </a:cxnLst>
                    <a:rect l="0" t="0" r="r" b="b"/>
                    <a:pathLst>
                      <a:path w="352" h="128">
                        <a:moveTo>
                          <a:pt x="0" y="128"/>
                        </a:moveTo>
                        <a:lnTo>
                          <a:pt x="0" y="0"/>
                        </a:lnTo>
                        <a:lnTo>
                          <a:pt x="352" y="0"/>
                        </a:lnTo>
                        <a:lnTo>
                          <a:pt x="352" y="128"/>
                        </a:lnTo>
                      </a:path>
                    </a:pathLst>
                  </a:custGeom>
                  <a:gradFill rotWithShape="1">
                    <a:gsLst>
                      <a:gs pos="0">
                        <a:schemeClr val="bg2"/>
                      </a:gs>
                      <a:gs pos="100000">
                        <a:srgbClr val="333333"/>
                      </a:gs>
                    </a:gsLst>
                    <a:path path="rect">
                      <a:fillToRect l="50000" t="50000" r="50000" b="50000"/>
                    </a:path>
                  </a:gradFill>
                  <a:ln w="9525" cap="flat" cmpd="sng">
                    <a:solidFill>
                      <a:srgbClr val="000000"/>
                    </a:solidFill>
                    <a:prstDash val="sysDot"/>
                    <a:round/>
                    <a:headEnd type="none" w="med" len="med"/>
                    <a:tailEnd type="none" w="med" len="med"/>
                  </a:ln>
                  <a:effectLst>
                    <a:outerShdw dist="28398" dir="3806097" algn="ctr" rotWithShape="0">
                      <a:srgbClr val="808080"/>
                    </a:outerShdw>
                  </a:effectLst>
                </p:spPr>
                <p:txBody>
                  <a:bodyPr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33895" name="Oval 103"/>
                  <p:cNvSpPr>
                    <a:spLocks noChangeArrowheads="1"/>
                  </p:cNvSpPr>
                  <p:nvPr/>
                </p:nvSpPr>
                <p:spPr bwMode="auto">
                  <a:xfrm>
                    <a:off x="2242" y="1490"/>
                    <a:ext cx="396" cy="153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chemeClr val="bg2"/>
                      </a:gs>
                      <a:gs pos="100000">
                        <a:srgbClr val="333333"/>
                      </a:gs>
                    </a:gsLst>
                    <a:path path="shape">
                      <a:fillToRect l="50000" t="50000" r="50000" b="50000"/>
                    </a:path>
                  </a:gradFill>
                  <a:ln w="9525" algn="ctr">
                    <a:solidFill>
                      <a:srgbClr val="000000"/>
                    </a:solidFill>
                    <a:round/>
                    <a:headEnd/>
                    <a:tailEnd/>
                  </a:ln>
                  <a:effectLst>
                    <a:outerShdw dist="28398" dir="3806097" algn="ctr" rotWithShape="0">
                      <a:srgbClr val="808080"/>
                    </a:outerShdw>
                  </a:effectLst>
                </p:spPr>
                <p:txBody>
                  <a:bodyPr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</p:grpSp>
          <p:grpSp>
            <p:nvGrpSpPr>
              <p:cNvPr id="11741" name="Group 104"/>
              <p:cNvGrpSpPr>
                <a:grpSpLocks/>
              </p:cNvGrpSpPr>
              <p:nvPr/>
            </p:nvGrpSpPr>
            <p:grpSpPr bwMode="auto">
              <a:xfrm>
                <a:off x="5424" y="2976"/>
                <a:ext cx="192" cy="144"/>
                <a:chOff x="3981" y="3391"/>
                <a:chExt cx="321" cy="199"/>
              </a:xfrm>
            </p:grpSpPr>
            <p:sp>
              <p:nvSpPr>
                <p:cNvPr id="11742" name="Line 105"/>
                <p:cNvSpPr>
                  <a:spLocks noChangeShapeType="1"/>
                </p:cNvSpPr>
                <p:nvPr/>
              </p:nvSpPr>
              <p:spPr bwMode="auto">
                <a:xfrm rot="-1131">
                  <a:off x="4089" y="3392"/>
                  <a:ext cx="2" cy="198"/>
                </a:xfrm>
                <a:prstGeom prst="line">
                  <a:avLst/>
                </a:prstGeom>
                <a:noFill/>
                <a:ln w="571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743" name="Line 106"/>
                <p:cNvSpPr>
                  <a:spLocks noChangeShapeType="1"/>
                </p:cNvSpPr>
                <p:nvPr/>
              </p:nvSpPr>
              <p:spPr bwMode="auto">
                <a:xfrm rot="-1131">
                  <a:off x="4149" y="3391"/>
                  <a:ext cx="3" cy="198"/>
                </a:xfrm>
                <a:prstGeom prst="line">
                  <a:avLst/>
                </a:prstGeom>
                <a:noFill/>
                <a:ln w="571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744" name="Line 107"/>
                <p:cNvSpPr>
                  <a:spLocks noChangeShapeType="1"/>
                </p:cNvSpPr>
                <p:nvPr/>
              </p:nvSpPr>
              <p:spPr bwMode="auto">
                <a:xfrm rot="-1131">
                  <a:off x="4089" y="3392"/>
                  <a:ext cx="2" cy="198"/>
                </a:xfrm>
                <a:prstGeom prst="line">
                  <a:avLst/>
                </a:prstGeom>
                <a:noFill/>
                <a:ln w="571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745" name="Line 108"/>
                <p:cNvSpPr>
                  <a:spLocks noChangeShapeType="1"/>
                </p:cNvSpPr>
                <p:nvPr/>
              </p:nvSpPr>
              <p:spPr bwMode="auto">
                <a:xfrm rot="-1131">
                  <a:off x="4149" y="3391"/>
                  <a:ext cx="3" cy="198"/>
                </a:xfrm>
                <a:prstGeom prst="line">
                  <a:avLst/>
                </a:prstGeom>
                <a:noFill/>
                <a:ln w="571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746" name="Freeform 109"/>
                <p:cNvSpPr>
                  <a:spLocks noEditPoints="1"/>
                </p:cNvSpPr>
                <p:nvPr/>
              </p:nvSpPr>
              <p:spPr bwMode="auto">
                <a:xfrm rot="-1131">
                  <a:off x="3981" y="3473"/>
                  <a:ext cx="321" cy="30"/>
                </a:xfrm>
                <a:custGeom>
                  <a:avLst/>
                  <a:gdLst>
                    <a:gd name="T0" fmla="*/ 0 w 190"/>
                    <a:gd name="T1" fmla="*/ 0 h 18"/>
                    <a:gd name="T2" fmla="*/ 46391 w 190"/>
                    <a:gd name="T3" fmla="*/ 0 h 18"/>
                    <a:gd name="T4" fmla="*/ 46391 w 190"/>
                    <a:gd name="T5" fmla="*/ 37978 h 18"/>
                    <a:gd name="T6" fmla="*/ 0 w 190"/>
                    <a:gd name="T7" fmla="*/ 37978 h 18"/>
                    <a:gd name="T8" fmla="*/ 0 w 190"/>
                    <a:gd name="T9" fmla="*/ 0 h 18"/>
                    <a:gd name="T10" fmla="*/ 94176 w 190"/>
                    <a:gd name="T11" fmla="*/ 0 h 18"/>
                    <a:gd name="T12" fmla="*/ 140640 w 190"/>
                    <a:gd name="T13" fmla="*/ 0 h 18"/>
                    <a:gd name="T14" fmla="*/ 140640 w 190"/>
                    <a:gd name="T15" fmla="*/ 37978 h 18"/>
                    <a:gd name="T16" fmla="*/ 94176 w 190"/>
                    <a:gd name="T17" fmla="*/ 37978 h 18"/>
                    <a:gd name="T18" fmla="*/ 94176 w 190"/>
                    <a:gd name="T19" fmla="*/ 0 h 18"/>
                    <a:gd name="T20" fmla="*/ 188199 w 190"/>
                    <a:gd name="T21" fmla="*/ 0 h 18"/>
                    <a:gd name="T22" fmla="*/ 234590 w 190"/>
                    <a:gd name="T23" fmla="*/ 0 h 18"/>
                    <a:gd name="T24" fmla="*/ 234590 w 190"/>
                    <a:gd name="T25" fmla="*/ 37978 h 18"/>
                    <a:gd name="T26" fmla="*/ 188199 w 190"/>
                    <a:gd name="T27" fmla="*/ 37978 h 18"/>
                    <a:gd name="T28" fmla="*/ 188199 w 190"/>
                    <a:gd name="T29" fmla="*/ 0 h 18"/>
                    <a:gd name="T30" fmla="*/ 280748 w 190"/>
                    <a:gd name="T31" fmla="*/ 0 h 18"/>
                    <a:gd name="T32" fmla="*/ 328679 w 190"/>
                    <a:gd name="T33" fmla="*/ 0 h 18"/>
                    <a:gd name="T34" fmla="*/ 328679 w 190"/>
                    <a:gd name="T35" fmla="*/ 37978 h 18"/>
                    <a:gd name="T36" fmla="*/ 280748 w 190"/>
                    <a:gd name="T37" fmla="*/ 37978 h 18"/>
                    <a:gd name="T38" fmla="*/ 280748 w 190"/>
                    <a:gd name="T39" fmla="*/ 0 h 18"/>
                    <a:gd name="T40" fmla="*/ 375078 w 190"/>
                    <a:gd name="T41" fmla="*/ 0 h 18"/>
                    <a:gd name="T42" fmla="*/ 422887 w 190"/>
                    <a:gd name="T43" fmla="*/ 0 h 18"/>
                    <a:gd name="T44" fmla="*/ 422887 w 190"/>
                    <a:gd name="T45" fmla="*/ 37978 h 18"/>
                    <a:gd name="T46" fmla="*/ 375078 w 190"/>
                    <a:gd name="T47" fmla="*/ 37978 h 18"/>
                    <a:gd name="T48" fmla="*/ 375078 w 190"/>
                    <a:gd name="T49" fmla="*/ 0 h 18"/>
                    <a:gd name="T50" fmla="*/ 469302 w 190"/>
                    <a:gd name="T51" fmla="*/ 0 h 18"/>
                    <a:gd name="T52" fmla="*/ 495420 w 190"/>
                    <a:gd name="T53" fmla="*/ 0 h 18"/>
                    <a:gd name="T54" fmla="*/ 495420 w 190"/>
                    <a:gd name="T55" fmla="*/ 37978 h 18"/>
                    <a:gd name="T56" fmla="*/ 469302 w 190"/>
                    <a:gd name="T57" fmla="*/ 37978 h 18"/>
                    <a:gd name="T58" fmla="*/ 469302 w 190"/>
                    <a:gd name="T59" fmla="*/ 0 h 18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w 190"/>
                    <a:gd name="T91" fmla="*/ 0 h 18"/>
                    <a:gd name="T92" fmla="*/ 190 w 190"/>
                    <a:gd name="T93" fmla="*/ 18 h 18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T90" t="T91" r="T92" b="T93"/>
                  <a:pathLst>
                    <a:path w="190" h="18">
                      <a:moveTo>
                        <a:pt x="0" y="0"/>
                      </a:moveTo>
                      <a:lnTo>
                        <a:pt x="18" y="0"/>
                      </a:lnTo>
                      <a:lnTo>
                        <a:pt x="18" y="18"/>
                      </a:lnTo>
                      <a:lnTo>
                        <a:pt x="0" y="18"/>
                      </a:lnTo>
                      <a:lnTo>
                        <a:pt x="0" y="0"/>
                      </a:lnTo>
                      <a:close/>
                      <a:moveTo>
                        <a:pt x="36" y="0"/>
                      </a:moveTo>
                      <a:lnTo>
                        <a:pt x="54" y="0"/>
                      </a:lnTo>
                      <a:lnTo>
                        <a:pt x="54" y="18"/>
                      </a:lnTo>
                      <a:lnTo>
                        <a:pt x="36" y="18"/>
                      </a:lnTo>
                      <a:lnTo>
                        <a:pt x="36" y="0"/>
                      </a:lnTo>
                      <a:close/>
                      <a:moveTo>
                        <a:pt x="72" y="0"/>
                      </a:moveTo>
                      <a:lnTo>
                        <a:pt x="90" y="0"/>
                      </a:lnTo>
                      <a:lnTo>
                        <a:pt x="90" y="18"/>
                      </a:lnTo>
                      <a:lnTo>
                        <a:pt x="72" y="18"/>
                      </a:lnTo>
                      <a:lnTo>
                        <a:pt x="72" y="0"/>
                      </a:lnTo>
                      <a:close/>
                      <a:moveTo>
                        <a:pt x="108" y="0"/>
                      </a:moveTo>
                      <a:lnTo>
                        <a:pt x="126" y="0"/>
                      </a:lnTo>
                      <a:lnTo>
                        <a:pt x="126" y="18"/>
                      </a:lnTo>
                      <a:lnTo>
                        <a:pt x="108" y="18"/>
                      </a:lnTo>
                      <a:lnTo>
                        <a:pt x="108" y="0"/>
                      </a:lnTo>
                      <a:close/>
                      <a:moveTo>
                        <a:pt x="144" y="0"/>
                      </a:moveTo>
                      <a:lnTo>
                        <a:pt x="162" y="0"/>
                      </a:lnTo>
                      <a:lnTo>
                        <a:pt x="162" y="18"/>
                      </a:lnTo>
                      <a:lnTo>
                        <a:pt x="144" y="18"/>
                      </a:lnTo>
                      <a:lnTo>
                        <a:pt x="144" y="0"/>
                      </a:lnTo>
                      <a:close/>
                      <a:moveTo>
                        <a:pt x="180" y="0"/>
                      </a:moveTo>
                      <a:lnTo>
                        <a:pt x="190" y="0"/>
                      </a:lnTo>
                      <a:lnTo>
                        <a:pt x="190" y="18"/>
                      </a:lnTo>
                      <a:lnTo>
                        <a:pt x="180" y="18"/>
                      </a:lnTo>
                      <a:lnTo>
                        <a:pt x="18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4763">
                  <a:solidFill>
                    <a:srgbClr val="000000"/>
                  </a:solidFill>
                  <a:bevel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grpSp>
          <p:nvGrpSpPr>
            <p:cNvPr id="11566" name="Group 110"/>
            <p:cNvGrpSpPr>
              <a:grpSpLocks/>
            </p:cNvGrpSpPr>
            <p:nvPr/>
          </p:nvGrpSpPr>
          <p:grpSpPr bwMode="auto">
            <a:xfrm>
              <a:off x="4224" y="48"/>
              <a:ext cx="1344" cy="816"/>
              <a:chOff x="723" y="872"/>
              <a:chExt cx="2390" cy="1386"/>
            </a:xfrm>
          </p:grpSpPr>
          <p:grpSp>
            <p:nvGrpSpPr>
              <p:cNvPr id="11567" name="Group 111"/>
              <p:cNvGrpSpPr>
                <a:grpSpLocks/>
              </p:cNvGrpSpPr>
              <p:nvPr/>
            </p:nvGrpSpPr>
            <p:grpSpPr bwMode="auto">
              <a:xfrm>
                <a:off x="2087" y="1824"/>
                <a:ext cx="409" cy="434"/>
                <a:chOff x="2298" y="1822"/>
                <a:chExt cx="409" cy="434"/>
              </a:xfrm>
            </p:grpSpPr>
            <p:grpSp>
              <p:nvGrpSpPr>
                <p:cNvPr id="11704" name="Group 112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grpSp>
                <p:nvGrpSpPr>
                  <p:cNvPr id="11730" name="Group 113"/>
                  <p:cNvGrpSpPr>
                    <a:grpSpLocks/>
                  </p:cNvGrpSpPr>
                  <p:nvPr/>
                </p:nvGrpSpPr>
                <p:grpSpPr bwMode="auto">
                  <a:xfrm>
                    <a:off x="4381" y="2756"/>
                    <a:ext cx="148" cy="164"/>
                    <a:chOff x="4381" y="2756"/>
                    <a:chExt cx="148" cy="164"/>
                  </a:xfrm>
                </p:grpSpPr>
                <p:grpSp>
                  <p:nvGrpSpPr>
                    <p:cNvPr id="11734" name="Group 11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81" y="2756"/>
                      <a:ext cx="148" cy="164"/>
                      <a:chOff x="4381" y="2756"/>
                      <a:chExt cx="148" cy="164"/>
                    </a:xfrm>
                  </p:grpSpPr>
                  <p:sp>
                    <p:nvSpPr>
                      <p:cNvPr id="11738" name="Oval 11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solidFill>
                        <a:srgbClr val="CC0000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1739" name="Oval 11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  <p:grpSp>
                  <p:nvGrpSpPr>
                    <p:cNvPr id="11735" name="Group 11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93" y="2770"/>
                      <a:ext cx="123" cy="136"/>
                      <a:chOff x="4393" y="2770"/>
                      <a:chExt cx="123" cy="136"/>
                    </a:xfrm>
                  </p:grpSpPr>
                  <p:sp>
                    <p:nvSpPr>
                      <p:cNvPr id="11736" name="Oval 11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1737" name="Oval 11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</p:grpSp>
              <p:grpSp>
                <p:nvGrpSpPr>
                  <p:cNvPr id="11731" name="Group 120"/>
                  <p:cNvGrpSpPr>
                    <a:grpSpLocks/>
                  </p:cNvGrpSpPr>
                  <p:nvPr/>
                </p:nvGrpSpPr>
                <p:grpSpPr bwMode="auto">
                  <a:xfrm>
                    <a:off x="4393" y="2770"/>
                    <a:ext cx="123" cy="136"/>
                    <a:chOff x="4393" y="2770"/>
                    <a:chExt cx="123" cy="136"/>
                  </a:xfrm>
                </p:grpSpPr>
                <p:sp>
                  <p:nvSpPr>
                    <p:cNvPr id="11732" name="Freeform 121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60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60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  <a:gd name="T66" fmla="*/ 0 60000 65536"/>
                        <a:gd name="T67" fmla="*/ 0 60000 65536"/>
                        <a:gd name="T68" fmla="*/ 0 60000 65536"/>
                        <a:gd name="T69" fmla="*/ 0 60000 65536"/>
                        <a:gd name="T70" fmla="*/ 0 60000 65536"/>
                        <a:gd name="T71" fmla="*/ 0 60000 65536"/>
                        <a:gd name="T72" fmla="*/ 0 60000 65536"/>
                        <a:gd name="T73" fmla="*/ 0 60000 65536"/>
                        <a:gd name="T74" fmla="*/ 0 60000 65536"/>
                        <a:gd name="T75" fmla="*/ 0 60000 65536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w 123"/>
                        <a:gd name="T100" fmla="*/ 0 h 136"/>
                        <a:gd name="T101" fmla="*/ 123 w 123"/>
                        <a:gd name="T102" fmla="*/ 136 h 136"/>
                      </a:gdLst>
                      <a:ahLst/>
                      <a:cxnLst>
                        <a:cxn ang="T66">
                          <a:pos x="T0" y="T1"/>
                        </a:cxn>
                        <a:cxn ang="T67">
                          <a:pos x="T2" y="T3"/>
                        </a:cxn>
                        <a:cxn ang="T68">
                          <a:pos x="T4" y="T5"/>
                        </a:cxn>
                        <a:cxn ang="T69">
                          <a:pos x="T6" y="T7"/>
                        </a:cxn>
                        <a:cxn ang="T70">
                          <a:pos x="T8" y="T9"/>
                        </a:cxn>
                        <a:cxn ang="T71">
                          <a:pos x="T10" y="T11"/>
                        </a:cxn>
                        <a:cxn ang="T72">
                          <a:pos x="T12" y="T13"/>
                        </a:cxn>
                        <a:cxn ang="T73">
                          <a:pos x="T14" y="T15"/>
                        </a:cxn>
                        <a:cxn ang="T74">
                          <a:pos x="T16" y="T17"/>
                        </a:cxn>
                        <a:cxn ang="T75">
                          <a:pos x="T18" y="T19"/>
                        </a:cxn>
                        <a:cxn ang="T76">
                          <a:pos x="T20" y="T21"/>
                        </a:cxn>
                        <a:cxn ang="T77">
                          <a:pos x="T22" y="T23"/>
                        </a:cxn>
                        <a:cxn ang="T78">
                          <a:pos x="T24" y="T25"/>
                        </a:cxn>
                        <a:cxn ang="T79">
                          <a:pos x="T26" y="T27"/>
                        </a:cxn>
                        <a:cxn ang="T80">
                          <a:pos x="T28" y="T29"/>
                        </a:cxn>
                        <a:cxn ang="T81">
                          <a:pos x="T30" y="T31"/>
                        </a:cxn>
                        <a:cxn ang="T82">
                          <a:pos x="T32" y="T33"/>
                        </a:cxn>
                        <a:cxn ang="T83">
                          <a:pos x="T34" y="T35"/>
                        </a:cxn>
                        <a:cxn ang="T84">
                          <a:pos x="T36" y="T37"/>
                        </a:cxn>
                        <a:cxn ang="T85">
                          <a:pos x="T38" y="T39"/>
                        </a:cxn>
                        <a:cxn ang="T86">
                          <a:pos x="T40" y="T41"/>
                        </a:cxn>
                        <a:cxn ang="T87">
                          <a:pos x="T42" y="T43"/>
                        </a:cxn>
                        <a:cxn ang="T88">
                          <a:pos x="T44" y="T45"/>
                        </a:cxn>
                        <a:cxn ang="T89">
                          <a:pos x="T46" y="T47"/>
                        </a:cxn>
                        <a:cxn ang="T90">
                          <a:pos x="T48" y="T49"/>
                        </a:cxn>
                        <a:cxn ang="T91">
                          <a:pos x="T50" y="T51"/>
                        </a:cxn>
                        <a:cxn ang="T92">
                          <a:pos x="T52" y="T53"/>
                        </a:cxn>
                        <a:cxn ang="T93">
                          <a:pos x="T54" y="T55"/>
                        </a:cxn>
                        <a:cxn ang="T94">
                          <a:pos x="T56" y="T57"/>
                        </a:cxn>
                        <a:cxn ang="T95">
                          <a:pos x="T58" y="T59"/>
                        </a:cxn>
                        <a:cxn ang="T96">
                          <a:pos x="T60" y="T61"/>
                        </a:cxn>
                        <a:cxn ang="T97">
                          <a:pos x="T62" y="T63"/>
                        </a:cxn>
                        <a:cxn ang="T98">
                          <a:pos x="T64" y="T65"/>
                        </a:cxn>
                      </a:cxnLst>
                      <a:rect l="T99" t="T100" r="T101" b="T102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1733" name="Freeform 122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60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60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  <a:gd name="T66" fmla="*/ 0 60000 65536"/>
                        <a:gd name="T67" fmla="*/ 0 60000 65536"/>
                        <a:gd name="T68" fmla="*/ 0 60000 65536"/>
                        <a:gd name="T69" fmla="*/ 0 60000 65536"/>
                        <a:gd name="T70" fmla="*/ 0 60000 65536"/>
                        <a:gd name="T71" fmla="*/ 0 60000 65536"/>
                        <a:gd name="T72" fmla="*/ 0 60000 65536"/>
                        <a:gd name="T73" fmla="*/ 0 60000 65536"/>
                        <a:gd name="T74" fmla="*/ 0 60000 65536"/>
                        <a:gd name="T75" fmla="*/ 0 60000 65536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w 123"/>
                        <a:gd name="T100" fmla="*/ 0 h 136"/>
                        <a:gd name="T101" fmla="*/ 123 w 123"/>
                        <a:gd name="T102" fmla="*/ 136 h 136"/>
                      </a:gdLst>
                      <a:ahLst/>
                      <a:cxnLst>
                        <a:cxn ang="T66">
                          <a:pos x="T0" y="T1"/>
                        </a:cxn>
                        <a:cxn ang="T67">
                          <a:pos x="T2" y="T3"/>
                        </a:cxn>
                        <a:cxn ang="T68">
                          <a:pos x="T4" y="T5"/>
                        </a:cxn>
                        <a:cxn ang="T69">
                          <a:pos x="T6" y="T7"/>
                        </a:cxn>
                        <a:cxn ang="T70">
                          <a:pos x="T8" y="T9"/>
                        </a:cxn>
                        <a:cxn ang="T71">
                          <a:pos x="T10" y="T11"/>
                        </a:cxn>
                        <a:cxn ang="T72">
                          <a:pos x="T12" y="T13"/>
                        </a:cxn>
                        <a:cxn ang="T73">
                          <a:pos x="T14" y="T15"/>
                        </a:cxn>
                        <a:cxn ang="T74">
                          <a:pos x="T16" y="T17"/>
                        </a:cxn>
                        <a:cxn ang="T75">
                          <a:pos x="T18" y="T19"/>
                        </a:cxn>
                        <a:cxn ang="T76">
                          <a:pos x="T20" y="T21"/>
                        </a:cxn>
                        <a:cxn ang="T77">
                          <a:pos x="T22" y="T23"/>
                        </a:cxn>
                        <a:cxn ang="T78">
                          <a:pos x="T24" y="T25"/>
                        </a:cxn>
                        <a:cxn ang="T79">
                          <a:pos x="T26" y="T27"/>
                        </a:cxn>
                        <a:cxn ang="T80">
                          <a:pos x="T28" y="T29"/>
                        </a:cxn>
                        <a:cxn ang="T81">
                          <a:pos x="T30" y="T31"/>
                        </a:cxn>
                        <a:cxn ang="T82">
                          <a:pos x="T32" y="T33"/>
                        </a:cxn>
                        <a:cxn ang="T83">
                          <a:pos x="T34" y="T35"/>
                        </a:cxn>
                        <a:cxn ang="T84">
                          <a:pos x="T36" y="T37"/>
                        </a:cxn>
                        <a:cxn ang="T85">
                          <a:pos x="T38" y="T39"/>
                        </a:cxn>
                        <a:cxn ang="T86">
                          <a:pos x="T40" y="T41"/>
                        </a:cxn>
                        <a:cxn ang="T87">
                          <a:pos x="T42" y="T43"/>
                        </a:cxn>
                        <a:cxn ang="T88">
                          <a:pos x="T44" y="T45"/>
                        </a:cxn>
                        <a:cxn ang="T89">
                          <a:pos x="T46" y="T47"/>
                        </a:cxn>
                        <a:cxn ang="T90">
                          <a:pos x="T48" y="T49"/>
                        </a:cxn>
                        <a:cxn ang="T91">
                          <a:pos x="T50" y="T51"/>
                        </a:cxn>
                        <a:cxn ang="T92">
                          <a:pos x="T52" y="T53"/>
                        </a:cxn>
                        <a:cxn ang="T93">
                          <a:pos x="T54" y="T55"/>
                        </a:cxn>
                        <a:cxn ang="T94">
                          <a:pos x="T56" y="T57"/>
                        </a:cxn>
                        <a:cxn ang="T95">
                          <a:pos x="T58" y="T59"/>
                        </a:cxn>
                        <a:cxn ang="T96">
                          <a:pos x="T60" y="T61"/>
                        </a:cxn>
                        <a:cxn ang="T97">
                          <a:pos x="T62" y="T63"/>
                        </a:cxn>
                        <a:cxn ang="T98">
                          <a:pos x="T64" y="T65"/>
                        </a:cxn>
                      </a:cxnLst>
                      <a:rect l="T99" t="T100" r="T101" b="T102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11705" name="Group 123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grpSp>
                <p:nvGrpSpPr>
                  <p:cNvPr id="11724" name="Group 124"/>
                  <p:cNvGrpSpPr>
                    <a:grpSpLocks/>
                  </p:cNvGrpSpPr>
                  <p:nvPr/>
                </p:nvGrpSpPr>
                <p:grpSpPr bwMode="auto">
                  <a:xfrm>
                    <a:off x="4381" y="2756"/>
                    <a:ext cx="148" cy="164"/>
                    <a:chOff x="4381" y="2756"/>
                    <a:chExt cx="148" cy="164"/>
                  </a:xfrm>
                </p:grpSpPr>
                <p:sp>
                  <p:nvSpPr>
                    <p:cNvPr id="11728" name="Oval 12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1729" name="Oval 12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1725" name="Group 127"/>
                  <p:cNvGrpSpPr>
                    <a:grpSpLocks/>
                  </p:cNvGrpSpPr>
                  <p:nvPr/>
                </p:nvGrpSpPr>
                <p:grpSpPr bwMode="auto">
                  <a:xfrm>
                    <a:off x="4393" y="2770"/>
                    <a:ext cx="123" cy="136"/>
                    <a:chOff x="4393" y="2770"/>
                    <a:chExt cx="123" cy="136"/>
                  </a:xfrm>
                </p:grpSpPr>
                <p:sp>
                  <p:nvSpPr>
                    <p:cNvPr id="11726" name="Oval 12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1727" name="Oval 12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11706" name="Group 130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11722" name="Freeform 131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723" name="Freeform 132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1707" name="Group 133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sp>
                <p:nvSpPr>
                  <p:cNvPr id="11720" name="Oval 134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721" name="Oval 135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1708" name="Group 136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11718" name="Oval 137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719" name="Oval 138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1709" name="Group 139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sp>
                <p:nvSpPr>
                  <p:cNvPr id="11716" name="Oval 140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717" name="Oval 141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1710" name="Group 142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11714" name="Oval 143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715" name="Oval 144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1711" name="Group 145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11712" name="Freeform 146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713" name="Freeform 147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11568" name="Group 148"/>
              <p:cNvGrpSpPr>
                <a:grpSpLocks/>
              </p:cNvGrpSpPr>
              <p:nvPr/>
            </p:nvGrpSpPr>
            <p:grpSpPr bwMode="auto">
              <a:xfrm>
                <a:off x="1511" y="1824"/>
                <a:ext cx="409" cy="434"/>
                <a:chOff x="2298" y="1822"/>
                <a:chExt cx="409" cy="434"/>
              </a:xfrm>
            </p:grpSpPr>
            <p:grpSp>
              <p:nvGrpSpPr>
                <p:cNvPr id="11668" name="Group 149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grpSp>
                <p:nvGrpSpPr>
                  <p:cNvPr id="11694" name="Group 150"/>
                  <p:cNvGrpSpPr>
                    <a:grpSpLocks/>
                  </p:cNvGrpSpPr>
                  <p:nvPr/>
                </p:nvGrpSpPr>
                <p:grpSpPr bwMode="auto">
                  <a:xfrm>
                    <a:off x="4381" y="2756"/>
                    <a:ext cx="148" cy="164"/>
                    <a:chOff x="4381" y="2756"/>
                    <a:chExt cx="148" cy="164"/>
                  </a:xfrm>
                </p:grpSpPr>
                <p:grpSp>
                  <p:nvGrpSpPr>
                    <p:cNvPr id="11698" name="Group 15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81" y="2756"/>
                      <a:ext cx="148" cy="164"/>
                      <a:chOff x="4381" y="2756"/>
                      <a:chExt cx="148" cy="164"/>
                    </a:xfrm>
                  </p:grpSpPr>
                  <p:sp>
                    <p:nvSpPr>
                      <p:cNvPr id="11702" name="Oval 15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solidFill>
                        <a:srgbClr val="CC0000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1703" name="Oval 15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  <p:grpSp>
                  <p:nvGrpSpPr>
                    <p:cNvPr id="11699" name="Group 15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93" y="2770"/>
                      <a:ext cx="123" cy="136"/>
                      <a:chOff x="4393" y="2770"/>
                      <a:chExt cx="123" cy="136"/>
                    </a:xfrm>
                  </p:grpSpPr>
                  <p:sp>
                    <p:nvSpPr>
                      <p:cNvPr id="11700" name="Oval 15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1701" name="Oval 15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</p:grpSp>
              <p:grpSp>
                <p:nvGrpSpPr>
                  <p:cNvPr id="11695" name="Group 157"/>
                  <p:cNvGrpSpPr>
                    <a:grpSpLocks/>
                  </p:cNvGrpSpPr>
                  <p:nvPr/>
                </p:nvGrpSpPr>
                <p:grpSpPr bwMode="auto">
                  <a:xfrm>
                    <a:off x="4393" y="2770"/>
                    <a:ext cx="123" cy="136"/>
                    <a:chOff x="4393" y="2770"/>
                    <a:chExt cx="123" cy="136"/>
                  </a:xfrm>
                </p:grpSpPr>
                <p:sp>
                  <p:nvSpPr>
                    <p:cNvPr id="11696" name="Freeform 158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60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60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  <a:gd name="T66" fmla="*/ 0 60000 65536"/>
                        <a:gd name="T67" fmla="*/ 0 60000 65536"/>
                        <a:gd name="T68" fmla="*/ 0 60000 65536"/>
                        <a:gd name="T69" fmla="*/ 0 60000 65536"/>
                        <a:gd name="T70" fmla="*/ 0 60000 65536"/>
                        <a:gd name="T71" fmla="*/ 0 60000 65536"/>
                        <a:gd name="T72" fmla="*/ 0 60000 65536"/>
                        <a:gd name="T73" fmla="*/ 0 60000 65536"/>
                        <a:gd name="T74" fmla="*/ 0 60000 65536"/>
                        <a:gd name="T75" fmla="*/ 0 60000 65536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w 123"/>
                        <a:gd name="T100" fmla="*/ 0 h 136"/>
                        <a:gd name="T101" fmla="*/ 123 w 123"/>
                        <a:gd name="T102" fmla="*/ 136 h 136"/>
                      </a:gdLst>
                      <a:ahLst/>
                      <a:cxnLst>
                        <a:cxn ang="T66">
                          <a:pos x="T0" y="T1"/>
                        </a:cxn>
                        <a:cxn ang="T67">
                          <a:pos x="T2" y="T3"/>
                        </a:cxn>
                        <a:cxn ang="T68">
                          <a:pos x="T4" y="T5"/>
                        </a:cxn>
                        <a:cxn ang="T69">
                          <a:pos x="T6" y="T7"/>
                        </a:cxn>
                        <a:cxn ang="T70">
                          <a:pos x="T8" y="T9"/>
                        </a:cxn>
                        <a:cxn ang="T71">
                          <a:pos x="T10" y="T11"/>
                        </a:cxn>
                        <a:cxn ang="T72">
                          <a:pos x="T12" y="T13"/>
                        </a:cxn>
                        <a:cxn ang="T73">
                          <a:pos x="T14" y="T15"/>
                        </a:cxn>
                        <a:cxn ang="T74">
                          <a:pos x="T16" y="T17"/>
                        </a:cxn>
                        <a:cxn ang="T75">
                          <a:pos x="T18" y="T19"/>
                        </a:cxn>
                        <a:cxn ang="T76">
                          <a:pos x="T20" y="T21"/>
                        </a:cxn>
                        <a:cxn ang="T77">
                          <a:pos x="T22" y="T23"/>
                        </a:cxn>
                        <a:cxn ang="T78">
                          <a:pos x="T24" y="T25"/>
                        </a:cxn>
                        <a:cxn ang="T79">
                          <a:pos x="T26" y="T27"/>
                        </a:cxn>
                        <a:cxn ang="T80">
                          <a:pos x="T28" y="T29"/>
                        </a:cxn>
                        <a:cxn ang="T81">
                          <a:pos x="T30" y="T31"/>
                        </a:cxn>
                        <a:cxn ang="T82">
                          <a:pos x="T32" y="T33"/>
                        </a:cxn>
                        <a:cxn ang="T83">
                          <a:pos x="T34" y="T35"/>
                        </a:cxn>
                        <a:cxn ang="T84">
                          <a:pos x="T36" y="T37"/>
                        </a:cxn>
                        <a:cxn ang="T85">
                          <a:pos x="T38" y="T39"/>
                        </a:cxn>
                        <a:cxn ang="T86">
                          <a:pos x="T40" y="T41"/>
                        </a:cxn>
                        <a:cxn ang="T87">
                          <a:pos x="T42" y="T43"/>
                        </a:cxn>
                        <a:cxn ang="T88">
                          <a:pos x="T44" y="T45"/>
                        </a:cxn>
                        <a:cxn ang="T89">
                          <a:pos x="T46" y="T47"/>
                        </a:cxn>
                        <a:cxn ang="T90">
                          <a:pos x="T48" y="T49"/>
                        </a:cxn>
                        <a:cxn ang="T91">
                          <a:pos x="T50" y="T51"/>
                        </a:cxn>
                        <a:cxn ang="T92">
                          <a:pos x="T52" y="T53"/>
                        </a:cxn>
                        <a:cxn ang="T93">
                          <a:pos x="T54" y="T55"/>
                        </a:cxn>
                        <a:cxn ang="T94">
                          <a:pos x="T56" y="T57"/>
                        </a:cxn>
                        <a:cxn ang="T95">
                          <a:pos x="T58" y="T59"/>
                        </a:cxn>
                        <a:cxn ang="T96">
                          <a:pos x="T60" y="T61"/>
                        </a:cxn>
                        <a:cxn ang="T97">
                          <a:pos x="T62" y="T63"/>
                        </a:cxn>
                        <a:cxn ang="T98">
                          <a:pos x="T64" y="T65"/>
                        </a:cxn>
                      </a:cxnLst>
                      <a:rect l="T99" t="T100" r="T101" b="T102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1697" name="Freeform 159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60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60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  <a:gd name="T66" fmla="*/ 0 60000 65536"/>
                        <a:gd name="T67" fmla="*/ 0 60000 65536"/>
                        <a:gd name="T68" fmla="*/ 0 60000 65536"/>
                        <a:gd name="T69" fmla="*/ 0 60000 65536"/>
                        <a:gd name="T70" fmla="*/ 0 60000 65536"/>
                        <a:gd name="T71" fmla="*/ 0 60000 65536"/>
                        <a:gd name="T72" fmla="*/ 0 60000 65536"/>
                        <a:gd name="T73" fmla="*/ 0 60000 65536"/>
                        <a:gd name="T74" fmla="*/ 0 60000 65536"/>
                        <a:gd name="T75" fmla="*/ 0 60000 65536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w 123"/>
                        <a:gd name="T100" fmla="*/ 0 h 136"/>
                        <a:gd name="T101" fmla="*/ 123 w 123"/>
                        <a:gd name="T102" fmla="*/ 136 h 136"/>
                      </a:gdLst>
                      <a:ahLst/>
                      <a:cxnLst>
                        <a:cxn ang="T66">
                          <a:pos x="T0" y="T1"/>
                        </a:cxn>
                        <a:cxn ang="T67">
                          <a:pos x="T2" y="T3"/>
                        </a:cxn>
                        <a:cxn ang="T68">
                          <a:pos x="T4" y="T5"/>
                        </a:cxn>
                        <a:cxn ang="T69">
                          <a:pos x="T6" y="T7"/>
                        </a:cxn>
                        <a:cxn ang="T70">
                          <a:pos x="T8" y="T9"/>
                        </a:cxn>
                        <a:cxn ang="T71">
                          <a:pos x="T10" y="T11"/>
                        </a:cxn>
                        <a:cxn ang="T72">
                          <a:pos x="T12" y="T13"/>
                        </a:cxn>
                        <a:cxn ang="T73">
                          <a:pos x="T14" y="T15"/>
                        </a:cxn>
                        <a:cxn ang="T74">
                          <a:pos x="T16" y="T17"/>
                        </a:cxn>
                        <a:cxn ang="T75">
                          <a:pos x="T18" y="T19"/>
                        </a:cxn>
                        <a:cxn ang="T76">
                          <a:pos x="T20" y="T21"/>
                        </a:cxn>
                        <a:cxn ang="T77">
                          <a:pos x="T22" y="T23"/>
                        </a:cxn>
                        <a:cxn ang="T78">
                          <a:pos x="T24" y="T25"/>
                        </a:cxn>
                        <a:cxn ang="T79">
                          <a:pos x="T26" y="T27"/>
                        </a:cxn>
                        <a:cxn ang="T80">
                          <a:pos x="T28" y="T29"/>
                        </a:cxn>
                        <a:cxn ang="T81">
                          <a:pos x="T30" y="T31"/>
                        </a:cxn>
                        <a:cxn ang="T82">
                          <a:pos x="T32" y="T33"/>
                        </a:cxn>
                        <a:cxn ang="T83">
                          <a:pos x="T34" y="T35"/>
                        </a:cxn>
                        <a:cxn ang="T84">
                          <a:pos x="T36" y="T37"/>
                        </a:cxn>
                        <a:cxn ang="T85">
                          <a:pos x="T38" y="T39"/>
                        </a:cxn>
                        <a:cxn ang="T86">
                          <a:pos x="T40" y="T41"/>
                        </a:cxn>
                        <a:cxn ang="T87">
                          <a:pos x="T42" y="T43"/>
                        </a:cxn>
                        <a:cxn ang="T88">
                          <a:pos x="T44" y="T45"/>
                        </a:cxn>
                        <a:cxn ang="T89">
                          <a:pos x="T46" y="T47"/>
                        </a:cxn>
                        <a:cxn ang="T90">
                          <a:pos x="T48" y="T49"/>
                        </a:cxn>
                        <a:cxn ang="T91">
                          <a:pos x="T50" y="T51"/>
                        </a:cxn>
                        <a:cxn ang="T92">
                          <a:pos x="T52" y="T53"/>
                        </a:cxn>
                        <a:cxn ang="T93">
                          <a:pos x="T54" y="T55"/>
                        </a:cxn>
                        <a:cxn ang="T94">
                          <a:pos x="T56" y="T57"/>
                        </a:cxn>
                        <a:cxn ang="T95">
                          <a:pos x="T58" y="T59"/>
                        </a:cxn>
                        <a:cxn ang="T96">
                          <a:pos x="T60" y="T61"/>
                        </a:cxn>
                        <a:cxn ang="T97">
                          <a:pos x="T62" y="T63"/>
                        </a:cxn>
                        <a:cxn ang="T98">
                          <a:pos x="T64" y="T65"/>
                        </a:cxn>
                      </a:cxnLst>
                      <a:rect l="T99" t="T100" r="T101" b="T102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11669" name="Group 160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grpSp>
                <p:nvGrpSpPr>
                  <p:cNvPr id="11688" name="Group 161"/>
                  <p:cNvGrpSpPr>
                    <a:grpSpLocks/>
                  </p:cNvGrpSpPr>
                  <p:nvPr/>
                </p:nvGrpSpPr>
                <p:grpSpPr bwMode="auto">
                  <a:xfrm>
                    <a:off x="4381" y="2756"/>
                    <a:ext cx="148" cy="164"/>
                    <a:chOff x="4381" y="2756"/>
                    <a:chExt cx="148" cy="164"/>
                  </a:xfrm>
                </p:grpSpPr>
                <p:sp>
                  <p:nvSpPr>
                    <p:cNvPr id="11692" name="Oval 16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1693" name="Oval 16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1689" name="Group 164"/>
                  <p:cNvGrpSpPr>
                    <a:grpSpLocks/>
                  </p:cNvGrpSpPr>
                  <p:nvPr/>
                </p:nvGrpSpPr>
                <p:grpSpPr bwMode="auto">
                  <a:xfrm>
                    <a:off x="4393" y="2770"/>
                    <a:ext cx="123" cy="136"/>
                    <a:chOff x="4393" y="2770"/>
                    <a:chExt cx="123" cy="136"/>
                  </a:xfrm>
                </p:grpSpPr>
                <p:sp>
                  <p:nvSpPr>
                    <p:cNvPr id="11690" name="Oval 16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1691" name="Oval 16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11670" name="Group 167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11686" name="Freeform 168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687" name="Freeform 169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1671" name="Group 170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sp>
                <p:nvSpPr>
                  <p:cNvPr id="11684" name="Oval 171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685" name="Oval 172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1672" name="Group 173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11682" name="Oval 174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683" name="Oval 175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1673" name="Group 176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sp>
                <p:nvSpPr>
                  <p:cNvPr id="11680" name="Oval 177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681" name="Oval 178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1674" name="Group 179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11678" name="Oval 180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679" name="Oval 181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1675" name="Group 182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11676" name="Freeform 183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677" name="Freeform 184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11569" name="Group 185"/>
              <p:cNvGrpSpPr>
                <a:grpSpLocks/>
              </p:cNvGrpSpPr>
              <p:nvPr/>
            </p:nvGrpSpPr>
            <p:grpSpPr bwMode="auto">
              <a:xfrm>
                <a:off x="2793" y="1608"/>
                <a:ext cx="320" cy="321"/>
                <a:chOff x="0" y="2496"/>
                <a:chExt cx="304" cy="285"/>
              </a:xfrm>
            </p:grpSpPr>
            <p:sp>
              <p:nvSpPr>
                <p:cNvPr id="11666" name="Line 186"/>
                <p:cNvSpPr>
                  <a:spLocks noChangeShapeType="1"/>
                </p:cNvSpPr>
                <p:nvPr/>
              </p:nvSpPr>
              <p:spPr bwMode="auto">
                <a:xfrm>
                  <a:off x="148" y="2496"/>
                  <a:ext cx="3" cy="285"/>
                </a:xfrm>
                <a:prstGeom prst="line">
                  <a:avLst/>
                </a:prstGeom>
                <a:noFill/>
                <a:ln w="571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667" name="Freeform 187"/>
                <p:cNvSpPr>
                  <a:spLocks noEditPoints="1"/>
                </p:cNvSpPr>
                <p:nvPr/>
              </p:nvSpPr>
              <p:spPr bwMode="auto">
                <a:xfrm>
                  <a:off x="0" y="2592"/>
                  <a:ext cx="304" cy="48"/>
                </a:xfrm>
                <a:custGeom>
                  <a:avLst/>
                  <a:gdLst>
                    <a:gd name="T0" fmla="*/ 0 w 190"/>
                    <a:gd name="T1" fmla="*/ 0 h 18"/>
                    <a:gd name="T2" fmla="*/ 20752 w 190"/>
                    <a:gd name="T3" fmla="*/ 0 h 18"/>
                    <a:gd name="T4" fmla="*/ 20752 w 190"/>
                    <a:gd name="T5" fmla="*/ 44076408 h 18"/>
                    <a:gd name="T6" fmla="*/ 0 w 190"/>
                    <a:gd name="T7" fmla="*/ 44076408 h 18"/>
                    <a:gd name="T8" fmla="*/ 0 w 190"/>
                    <a:gd name="T9" fmla="*/ 0 h 18"/>
                    <a:gd name="T10" fmla="*/ 41923 w 190"/>
                    <a:gd name="T11" fmla="*/ 0 h 18"/>
                    <a:gd name="T12" fmla="*/ 62272 w 190"/>
                    <a:gd name="T13" fmla="*/ 0 h 18"/>
                    <a:gd name="T14" fmla="*/ 62272 w 190"/>
                    <a:gd name="T15" fmla="*/ 44076408 h 18"/>
                    <a:gd name="T16" fmla="*/ 41923 w 190"/>
                    <a:gd name="T17" fmla="*/ 44076408 h 18"/>
                    <a:gd name="T18" fmla="*/ 41923 w 190"/>
                    <a:gd name="T19" fmla="*/ 0 h 18"/>
                    <a:gd name="T20" fmla="*/ 82683 w 190"/>
                    <a:gd name="T21" fmla="*/ 0 h 18"/>
                    <a:gd name="T22" fmla="*/ 103568 w 190"/>
                    <a:gd name="T23" fmla="*/ 0 h 18"/>
                    <a:gd name="T24" fmla="*/ 103568 w 190"/>
                    <a:gd name="T25" fmla="*/ 44076408 h 18"/>
                    <a:gd name="T26" fmla="*/ 82683 w 190"/>
                    <a:gd name="T27" fmla="*/ 44076408 h 18"/>
                    <a:gd name="T28" fmla="*/ 82683 w 190"/>
                    <a:gd name="T29" fmla="*/ 0 h 18"/>
                    <a:gd name="T30" fmla="*/ 124637 w 190"/>
                    <a:gd name="T31" fmla="*/ 0 h 18"/>
                    <a:gd name="T32" fmla="*/ 145456 w 190"/>
                    <a:gd name="T33" fmla="*/ 0 h 18"/>
                    <a:gd name="T34" fmla="*/ 145456 w 190"/>
                    <a:gd name="T35" fmla="*/ 44076408 h 18"/>
                    <a:gd name="T36" fmla="*/ 124637 w 190"/>
                    <a:gd name="T37" fmla="*/ 44076408 h 18"/>
                    <a:gd name="T38" fmla="*/ 124637 w 190"/>
                    <a:gd name="T39" fmla="*/ 0 h 18"/>
                    <a:gd name="T40" fmla="*/ 165709 w 190"/>
                    <a:gd name="T41" fmla="*/ 0 h 18"/>
                    <a:gd name="T42" fmla="*/ 186245 w 190"/>
                    <a:gd name="T43" fmla="*/ 0 h 18"/>
                    <a:gd name="T44" fmla="*/ 186245 w 190"/>
                    <a:gd name="T45" fmla="*/ 44076408 h 18"/>
                    <a:gd name="T46" fmla="*/ 165709 w 190"/>
                    <a:gd name="T47" fmla="*/ 44076408 h 18"/>
                    <a:gd name="T48" fmla="*/ 165709 w 190"/>
                    <a:gd name="T49" fmla="*/ 0 h 18"/>
                    <a:gd name="T50" fmla="*/ 207805 w 190"/>
                    <a:gd name="T51" fmla="*/ 0 h 18"/>
                    <a:gd name="T52" fmla="*/ 218998 w 190"/>
                    <a:gd name="T53" fmla="*/ 0 h 18"/>
                    <a:gd name="T54" fmla="*/ 218998 w 190"/>
                    <a:gd name="T55" fmla="*/ 44076408 h 18"/>
                    <a:gd name="T56" fmla="*/ 207805 w 190"/>
                    <a:gd name="T57" fmla="*/ 44076408 h 18"/>
                    <a:gd name="T58" fmla="*/ 207805 w 190"/>
                    <a:gd name="T59" fmla="*/ 0 h 18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w 190"/>
                    <a:gd name="T91" fmla="*/ 0 h 18"/>
                    <a:gd name="T92" fmla="*/ 190 w 190"/>
                    <a:gd name="T93" fmla="*/ 18 h 18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T90" t="T91" r="T92" b="T93"/>
                  <a:pathLst>
                    <a:path w="190" h="18">
                      <a:moveTo>
                        <a:pt x="0" y="0"/>
                      </a:moveTo>
                      <a:lnTo>
                        <a:pt x="18" y="0"/>
                      </a:lnTo>
                      <a:lnTo>
                        <a:pt x="18" y="18"/>
                      </a:lnTo>
                      <a:lnTo>
                        <a:pt x="0" y="18"/>
                      </a:lnTo>
                      <a:lnTo>
                        <a:pt x="0" y="0"/>
                      </a:lnTo>
                      <a:close/>
                      <a:moveTo>
                        <a:pt x="36" y="0"/>
                      </a:moveTo>
                      <a:lnTo>
                        <a:pt x="54" y="0"/>
                      </a:lnTo>
                      <a:lnTo>
                        <a:pt x="54" y="18"/>
                      </a:lnTo>
                      <a:lnTo>
                        <a:pt x="36" y="18"/>
                      </a:lnTo>
                      <a:lnTo>
                        <a:pt x="36" y="0"/>
                      </a:lnTo>
                      <a:close/>
                      <a:moveTo>
                        <a:pt x="72" y="0"/>
                      </a:moveTo>
                      <a:lnTo>
                        <a:pt x="90" y="0"/>
                      </a:lnTo>
                      <a:lnTo>
                        <a:pt x="90" y="18"/>
                      </a:lnTo>
                      <a:lnTo>
                        <a:pt x="72" y="18"/>
                      </a:lnTo>
                      <a:lnTo>
                        <a:pt x="72" y="0"/>
                      </a:lnTo>
                      <a:close/>
                      <a:moveTo>
                        <a:pt x="108" y="0"/>
                      </a:moveTo>
                      <a:lnTo>
                        <a:pt x="126" y="0"/>
                      </a:lnTo>
                      <a:lnTo>
                        <a:pt x="126" y="18"/>
                      </a:lnTo>
                      <a:lnTo>
                        <a:pt x="108" y="18"/>
                      </a:lnTo>
                      <a:lnTo>
                        <a:pt x="108" y="0"/>
                      </a:lnTo>
                      <a:close/>
                      <a:moveTo>
                        <a:pt x="144" y="0"/>
                      </a:moveTo>
                      <a:lnTo>
                        <a:pt x="162" y="0"/>
                      </a:lnTo>
                      <a:lnTo>
                        <a:pt x="162" y="18"/>
                      </a:lnTo>
                      <a:lnTo>
                        <a:pt x="144" y="18"/>
                      </a:lnTo>
                      <a:lnTo>
                        <a:pt x="144" y="0"/>
                      </a:lnTo>
                      <a:close/>
                      <a:moveTo>
                        <a:pt x="180" y="0"/>
                      </a:moveTo>
                      <a:lnTo>
                        <a:pt x="190" y="0"/>
                      </a:lnTo>
                      <a:lnTo>
                        <a:pt x="190" y="18"/>
                      </a:lnTo>
                      <a:lnTo>
                        <a:pt x="180" y="18"/>
                      </a:lnTo>
                      <a:lnTo>
                        <a:pt x="18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4763">
                  <a:solidFill>
                    <a:srgbClr val="000000"/>
                  </a:solidFill>
                  <a:bevel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570" name="Group 188"/>
              <p:cNvGrpSpPr>
                <a:grpSpLocks/>
              </p:cNvGrpSpPr>
              <p:nvPr/>
            </p:nvGrpSpPr>
            <p:grpSpPr bwMode="auto">
              <a:xfrm>
                <a:off x="1056" y="1822"/>
                <a:ext cx="405" cy="434"/>
                <a:chOff x="1177" y="1822"/>
                <a:chExt cx="405" cy="434"/>
              </a:xfrm>
            </p:grpSpPr>
            <p:grpSp>
              <p:nvGrpSpPr>
                <p:cNvPr id="11630" name="Group 189"/>
                <p:cNvGrpSpPr>
                  <a:grpSpLocks/>
                </p:cNvGrpSpPr>
                <p:nvPr/>
              </p:nvGrpSpPr>
              <p:grpSpPr bwMode="auto">
                <a:xfrm>
                  <a:off x="1177" y="1822"/>
                  <a:ext cx="405" cy="434"/>
                  <a:chOff x="3973" y="2756"/>
                  <a:chExt cx="148" cy="164"/>
                </a:xfrm>
              </p:grpSpPr>
              <p:grpSp>
                <p:nvGrpSpPr>
                  <p:cNvPr id="11656" name="Group 190"/>
                  <p:cNvGrpSpPr>
                    <a:grpSpLocks/>
                  </p:cNvGrpSpPr>
                  <p:nvPr/>
                </p:nvGrpSpPr>
                <p:grpSpPr bwMode="auto">
                  <a:xfrm>
                    <a:off x="3973" y="2756"/>
                    <a:ext cx="148" cy="164"/>
                    <a:chOff x="3973" y="2756"/>
                    <a:chExt cx="148" cy="164"/>
                  </a:xfrm>
                </p:grpSpPr>
                <p:grpSp>
                  <p:nvGrpSpPr>
                    <p:cNvPr id="11660" name="Group 19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973" y="2756"/>
                      <a:ext cx="148" cy="164"/>
                      <a:chOff x="3973" y="2756"/>
                      <a:chExt cx="148" cy="164"/>
                    </a:xfrm>
                  </p:grpSpPr>
                  <p:sp>
                    <p:nvSpPr>
                      <p:cNvPr id="11664" name="Oval 19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973" y="2756"/>
                        <a:ext cx="148" cy="164"/>
                      </a:xfrm>
                      <a:prstGeom prst="ellipse">
                        <a:avLst/>
                      </a:prstGeom>
                      <a:solidFill>
                        <a:srgbClr val="CC0000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1665" name="Oval 19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973" y="2756"/>
                        <a:ext cx="148" cy="164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  <p:grpSp>
                  <p:nvGrpSpPr>
                    <p:cNvPr id="11661" name="Group 19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985" y="2770"/>
                      <a:ext cx="123" cy="136"/>
                      <a:chOff x="3985" y="2770"/>
                      <a:chExt cx="123" cy="136"/>
                    </a:xfrm>
                  </p:grpSpPr>
                  <p:sp>
                    <p:nvSpPr>
                      <p:cNvPr id="11662" name="Oval 19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985" y="2770"/>
                        <a:ext cx="123" cy="136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1663" name="Oval 19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985" y="2770"/>
                        <a:ext cx="123" cy="136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</p:grpSp>
              <p:grpSp>
                <p:nvGrpSpPr>
                  <p:cNvPr id="11657" name="Group 197"/>
                  <p:cNvGrpSpPr>
                    <a:grpSpLocks/>
                  </p:cNvGrpSpPr>
                  <p:nvPr/>
                </p:nvGrpSpPr>
                <p:grpSpPr bwMode="auto">
                  <a:xfrm>
                    <a:off x="3985" y="2770"/>
                    <a:ext cx="123" cy="136"/>
                    <a:chOff x="3985" y="2770"/>
                    <a:chExt cx="123" cy="136"/>
                  </a:xfrm>
                </p:grpSpPr>
                <p:sp>
                  <p:nvSpPr>
                    <p:cNvPr id="11658" name="Freeform 198"/>
                    <p:cNvSpPr>
                      <a:spLocks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59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59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  <a:gd name="T66" fmla="*/ 0 60000 65536"/>
                        <a:gd name="T67" fmla="*/ 0 60000 65536"/>
                        <a:gd name="T68" fmla="*/ 0 60000 65536"/>
                        <a:gd name="T69" fmla="*/ 0 60000 65536"/>
                        <a:gd name="T70" fmla="*/ 0 60000 65536"/>
                        <a:gd name="T71" fmla="*/ 0 60000 65536"/>
                        <a:gd name="T72" fmla="*/ 0 60000 65536"/>
                        <a:gd name="T73" fmla="*/ 0 60000 65536"/>
                        <a:gd name="T74" fmla="*/ 0 60000 65536"/>
                        <a:gd name="T75" fmla="*/ 0 60000 65536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w 123"/>
                        <a:gd name="T100" fmla="*/ 0 h 136"/>
                        <a:gd name="T101" fmla="*/ 123 w 123"/>
                        <a:gd name="T102" fmla="*/ 136 h 136"/>
                      </a:gdLst>
                      <a:ahLst/>
                      <a:cxnLst>
                        <a:cxn ang="T66">
                          <a:pos x="T0" y="T1"/>
                        </a:cxn>
                        <a:cxn ang="T67">
                          <a:pos x="T2" y="T3"/>
                        </a:cxn>
                        <a:cxn ang="T68">
                          <a:pos x="T4" y="T5"/>
                        </a:cxn>
                        <a:cxn ang="T69">
                          <a:pos x="T6" y="T7"/>
                        </a:cxn>
                        <a:cxn ang="T70">
                          <a:pos x="T8" y="T9"/>
                        </a:cxn>
                        <a:cxn ang="T71">
                          <a:pos x="T10" y="T11"/>
                        </a:cxn>
                        <a:cxn ang="T72">
                          <a:pos x="T12" y="T13"/>
                        </a:cxn>
                        <a:cxn ang="T73">
                          <a:pos x="T14" y="T15"/>
                        </a:cxn>
                        <a:cxn ang="T74">
                          <a:pos x="T16" y="T17"/>
                        </a:cxn>
                        <a:cxn ang="T75">
                          <a:pos x="T18" y="T19"/>
                        </a:cxn>
                        <a:cxn ang="T76">
                          <a:pos x="T20" y="T21"/>
                        </a:cxn>
                        <a:cxn ang="T77">
                          <a:pos x="T22" y="T23"/>
                        </a:cxn>
                        <a:cxn ang="T78">
                          <a:pos x="T24" y="T25"/>
                        </a:cxn>
                        <a:cxn ang="T79">
                          <a:pos x="T26" y="T27"/>
                        </a:cxn>
                        <a:cxn ang="T80">
                          <a:pos x="T28" y="T29"/>
                        </a:cxn>
                        <a:cxn ang="T81">
                          <a:pos x="T30" y="T31"/>
                        </a:cxn>
                        <a:cxn ang="T82">
                          <a:pos x="T32" y="T33"/>
                        </a:cxn>
                        <a:cxn ang="T83">
                          <a:pos x="T34" y="T35"/>
                        </a:cxn>
                        <a:cxn ang="T84">
                          <a:pos x="T36" y="T37"/>
                        </a:cxn>
                        <a:cxn ang="T85">
                          <a:pos x="T38" y="T39"/>
                        </a:cxn>
                        <a:cxn ang="T86">
                          <a:pos x="T40" y="T41"/>
                        </a:cxn>
                        <a:cxn ang="T87">
                          <a:pos x="T42" y="T43"/>
                        </a:cxn>
                        <a:cxn ang="T88">
                          <a:pos x="T44" y="T45"/>
                        </a:cxn>
                        <a:cxn ang="T89">
                          <a:pos x="T46" y="T47"/>
                        </a:cxn>
                        <a:cxn ang="T90">
                          <a:pos x="T48" y="T49"/>
                        </a:cxn>
                        <a:cxn ang="T91">
                          <a:pos x="T50" y="T51"/>
                        </a:cxn>
                        <a:cxn ang="T92">
                          <a:pos x="T52" y="T53"/>
                        </a:cxn>
                        <a:cxn ang="T93">
                          <a:pos x="T54" y="T55"/>
                        </a:cxn>
                        <a:cxn ang="T94">
                          <a:pos x="T56" y="T57"/>
                        </a:cxn>
                        <a:cxn ang="T95">
                          <a:pos x="T58" y="T59"/>
                        </a:cxn>
                        <a:cxn ang="T96">
                          <a:pos x="T60" y="T61"/>
                        </a:cxn>
                        <a:cxn ang="T97">
                          <a:pos x="T62" y="T63"/>
                        </a:cxn>
                        <a:cxn ang="T98">
                          <a:pos x="T64" y="T65"/>
                        </a:cxn>
                      </a:cxnLst>
                      <a:rect l="T99" t="T100" r="T101" b="T102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59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59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1659" name="Freeform 199"/>
                    <p:cNvSpPr>
                      <a:spLocks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59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59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  <a:gd name="T66" fmla="*/ 0 60000 65536"/>
                        <a:gd name="T67" fmla="*/ 0 60000 65536"/>
                        <a:gd name="T68" fmla="*/ 0 60000 65536"/>
                        <a:gd name="T69" fmla="*/ 0 60000 65536"/>
                        <a:gd name="T70" fmla="*/ 0 60000 65536"/>
                        <a:gd name="T71" fmla="*/ 0 60000 65536"/>
                        <a:gd name="T72" fmla="*/ 0 60000 65536"/>
                        <a:gd name="T73" fmla="*/ 0 60000 65536"/>
                        <a:gd name="T74" fmla="*/ 0 60000 65536"/>
                        <a:gd name="T75" fmla="*/ 0 60000 65536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w 123"/>
                        <a:gd name="T100" fmla="*/ 0 h 136"/>
                        <a:gd name="T101" fmla="*/ 123 w 123"/>
                        <a:gd name="T102" fmla="*/ 136 h 136"/>
                      </a:gdLst>
                      <a:ahLst/>
                      <a:cxnLst>
                        <a:cxn ang="T66">
                          <a:pos x="T0" y="T1"/>
                        </a:cxn>
                        <a:cxn ang="T67">
                          <a:pos x="T2" y="T3"/>
                        </a:cxn>
                        <a:cxn ang="T68">
                          <a:pos x="T4" y="T5"/>
                        </a:cxn>
                        <a:cxn ang="T69">
                          <a:pos x="T6" y="T7"/>
                        </a:cxn>
                        <a:cxn ang="T70">
                          <a:pos x="T8" y="T9"/>
                        </a:cxn>
                        <a:cxn ang="T71">
                          <a:pos x="T10" y="T11"/>
                        </a:cxn>
                        <a:cxn ang="T72">
                          <a:pos x="T12" y="T13"/>
                        </a:cxn>
                        <a:cxn ang="T73">
                          <a:pos x="T14" y="T15"/>
                        </a:cxn>
                        <a:cxn ang="T74">
                          <a:pos x="T16" y="T17"/>
                        </a:cxn>
                        <a:cxn ang="T75">
                          <a:pos x="T18" y="T19"/>
                        </a:cxn>
                        <a:cxn ang="T76">
                          <a:pos x="T20" y="T21"/>
                        </a:cxn>
                        <a:cxn ang="T77">
                          <a:pos x="T22" y="T23"/>
                        </a:cxn>
                        <a:cxn ang="T78">
                          <a:pos x="T24" y="T25"/>
                        </a:cxn>
                        <a:cxn ang="T79">
                          <a:pos x="T26" y="T27"/>
                        </a:cxn>
                        <a:cxn ang="T80">
                          <a:pos x="T28" y="T29"/>
                        </a:cxn>
                        <a:cxn ang="T81">
                          <a:pos x="T30" y="T31"/>
                        </a:cxn>
                        <a:cxn ang="T82">
                          <a:pos x="T32" y="T33"/>
                        </a:cxn>
                        <a:cxn ang="T83">
                          <a:pos x="T34" y="T35"/>
                        </a:cxn>
                        <a:cxn ang="T84">
                          <a:pos x="T36" y="T37"/>
                        </a:cxn>
                        <a:cxn ang="T85">
                          <a:pos x="T38" y="T39"/>
                        </a:cxn>
                        <a:cxn ang="T86">
                          <a:pos x="T40" y="T41"/>
                        </a:cxn>
                        <a:cxn ang="T87">
                          <a:pos x="T42" y="T43"/>
                        </a:cxn>
                        <a:cxn ang="T88">
                          <a:pos x="T44" y="T45"/>
                        </a:cxn>
                        <a:cxn ang="T89">
                          <a:pos x="T46" y="T47"/>
                        </a:cxn>
                        <a:cxn ang="T90">
                          <a:pos x="T48" y="T49"/>
                        </a:cxn>
                        <a:cxn ang="T91">
                          <a:pos x="T50" y="T51"/>
                        </a:cxn>
                        <a:cxn ang="T92">
                          <a:pos x="T52" y="T53"/>
                        </a:cxn>
                        <a:cxn ang="T93">
                          <a:pos x="T54" y="T55"/>
                        </a:cxn>
                        <a:cxn ang="T94">
                          <a:pos x="T56" y="T57"/>
                        </a:cxn>
                        <a:cxn ang="T95">
                          <a:pos x="T58" y="T59"/>
                        </a:cxn>
                        <a:cxn ang="T96">
                          <a:pos x="T60" y="T61"/>
                        </a:cxn>
                        <a:cxn ang="T97">
                          <a:pos x="T62" y="T63"/>
                        </a:cxn>
                        <a:cxn ang="T98">
                          <a:pos x="T64" y="T65"/>
                        </a:cxn>
                      </a:cxnLst>
                      <a:rect l="T99" t="T100" r="T101" b="T102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59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59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11631" name="Group 200"/>
                <p:cNvGrpSpPr>
                  <a:grpSpLocks/>
                </p:cNvGrpSpPr>
                <p:nvPr/>
              </p:nvGrpSpPr>
              <p:grpSpPr bwMode="auto">
                <a:xfrm>
                  <a:off x="1177" y="1822"/>
                  <a:ext cx="405" cy="434"/>
                  <a:chOff x="3973" y="2756"/>
                  <a:chExt cx="148" cy="164"/>
                </a:xfrm>
              </p:grpSpPr>
              <p:grpSp>
                <p:nvGrpSpPr>
                  <p:cNvPr id="11650" name="Group 201"/>
                  <p:cNvGrpSpPr>
                    <a:grpSpLocks/>
                  </p:cNvGrpSpPr>
                  <p:nvPr/>
                </p:nvGrpSpPr>
                <p:grpSpPr bwMode="auto">
                  <a:xfrm>
                    <a:off x="3973" y="2756"/>
                    <a:ext cx="148" cy="164"/>
                    <a:chOff x="3973" y="2756"/>
                    <a:chExt cx="148" cy="164"/>
                  </a:xfrm>
                </p:grpSpPr>
                <p:sp>
                  <p:nvSpPr>
                    <p:cNvPr id="11654" name="Oval 20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73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1655" name="Oval 20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73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1651" name="Group 204"/>
                  <p:cNvGrpSpPr>
                    <a:grpSpLocks/>
                  </p:cNvGrpSpPr>
                  <p:nvPr/>
                </p:nvGrpSpPr>
                <p:grpSpPr bwMode="auto">
                  <a:xfrm>
                    <a:off x="3985" y="2770"/>
                    <a:ext cx="123" cy="136"/>
                    <a:chOff x="3985" y="2770"/>
                    <a:chExt cx="123" cy="136"/>
                  </a:xfrm>
                </p:grpSpPr>
                <p:sp>
                  <p:nvSpPr>
                    <p:cNvPr id="11652" name="Oval 20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1653" name="Oval 20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11632" name="Group 207"/>
                <p:cNvGrpSpPr>
                  <a:grpSpLocks/>
                </p:cNvGrpSpPr>
                <p:nvPr/>
              </p:nvGrpSpPr>
              <p:grpSpPr bwMode="auto">
                <a:xfrm>
                  <a:off x="1210" y="1860"/>
                  <a:ext cx="337" cy="358"/>
                  <a:chOff x="3985" y="2770"/>
                  <a:chExt cx="123" cy="136"/>
                </a:xfrm>
              </p:grpSpPr>
              <p:sp>
                <p:nvSpPr>
                  <p:cNvPr id="11648" name="Freeform 208"/>
                  <p:cNvSpPr>
                    <a:spLocks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59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59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59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59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649" name="Freeform 209"/>
                  <p:cNvSpPr>
                    <a:spLocks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59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59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59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59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1633" name="Group 210"/>
                <p:cNvGrpSpPr>
                  <a:grpSpLocks/>
                </p:cNvGrpSpPr>
                <p:nvPr/>
              </p:nvGrpSpPr>
              <p:grpSpPr bwMode="auto">
                <a:xfrm>
                  <a:off x="1177" y="1822"/>
                  <a:ext cx="405" cy="434"/>
                  <a:chOff x="3973" y="2756"/>
                  <a:chExt cx="148" cy="164"/>
                </a:xfrm>
              </p:grpSpPr>
              <p:sp>
                <p:nvSpPr>
                  <p:cNvPr id="11646" name="Oval 211"/>
                  <p:cNvSpPr>
                    <a:spLocks noChangeArrowheads="1"/>
                  </p:cNvSpPr>
                  <p:nvPr/>
                </p:nvSpPr>
                <p:spPr bwMode="auto">
                  <a:xfrm>
                    <a:off x="3973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647" name="Oval 212"/>
                  <p:cNvSpPr>
                    <a:spLocks noChangeArrowheads="1"/>
                  </p:cNvSpPr>
                  <p:nvPr/>
                </p:nvSpPr>
                <p:spPr bwMode="auto">
                  <a:xfrm>
                    <a:off x="3973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1634" name="Group 213"/>
                <p:cNvGrpSpPr>
                  <a:grpSpLocks/>
                </p:cNvGrpSpPr>
                <p:nvPr/>
              </p:nvGrpSpPr>
              <p:grpSpPr bwMode="auto">
                <a:xfrm>
                  <a:off x="1210" y="1860"/>
                  <a:ext cx="337" cy="358"/>
                  <a:chOff x="3985" y="2770"/>
                  <a:chExt cx="123" cy="136"/>
                </a:xfrm>
              </p:grpSpPr>
              <p:sp>
                <p:nvSpPr>
                  <p:cNvPr id="11644" name="Oval 214"/>
                  <p:cNvSpPr>
                    <a:spLocks noChangeArrowheads="1"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645" name="Oval 215"/>
                  <p:cNvSpPr>
                    <a:spLocks noChangeArrowheads="1"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1635" name="Group 216"/>
                <p:cNvGrpSpPr>
                  <a:grpSpLocks/>
                </p:cNvGrpSpPr>
                <p:nvPr/>
              </p:nvGrpSpPr>
              <p:grpSpPr bwMode="auto">
                <a:xfrm>
                  <a:off x="1177" y="1822"/>
                  <a:ext cx="405" cy="434"/>
                  <a:chOff x="3973" y="2756"/>
                  <a:chExt cx="148" cy="164"/>
                </a:xfrm>
              </p:grpSpPr>
              <p:sp>
                <p:nvSpPr>
                  <p:cNvPr id="11642" name="Oval 217"/>
                  <p:cNvSpPr>
                    <a:spLocks noChangeArrowheads="1"/>
                  </p:cNvSpPr>
                  <p:nvPr/>
                </p:nvSpPr>
                <p:spPr bwMode="auto">
                  <a:xfrm>
                    <a:off x="3973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643" name="Oval 218"/>
                  <p:cNvSpPr>
                    <a:spLocks noChangeArrowheads="1"/>
                  </p:cNvSpPr>
                  <p:nvPr/>
                </p:nvSpPr>
                <p:spPr bwMode="auto">
                  <a:xfrm>
                    <a:off x="3973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1636" name="Group 219"/>
                <p:cNvGrpSpPr>
                  <a:grpSpLocks/>
                </p:cNvGrpSpPr>
                <p:nvPr/>
              </p:nvGrpSpPr>
              <p:grpSpPr bwMode="auto">
                <a:xfrm>
                  <a:off x="1210" y="1860"/>
                  <a:ext cx="337" cy="358"/>
                  <a:chOff x="3985" y="2770"/>
                  <a:chExt cx="123" cy="136"/>
                </a:xfrm>
              </p:grpSpPr>
              <p:sp>
                <p:nvSpPr>
                  <p:cNvPr id="11640" name="Oval 220"/>
                  <p:cNvSpPr>
                    <a:spLocks noChangeArrowheads="1"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641" name="Oval 221"/>
                  <p:cNvSpPr>
                    <a:spLocks noChangeArrowheads="1"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1637" name="Group 222"/>
                <p:cNvGrpSpPr>
                  <a:grpSpLocks/>
                </p:cNvGrpSpPr>
                <p:nvPr/>
              </p:nvGrpSpPr>
              <p:grpSpPr bwMode="auto">
                <a:xfrm>
                  <a:off x="1210" y="1860"/>
                  <a:ext cx="337" cy="358"/>
                  <a:chOff x="3985" y="2770"/>
                  <a:chExt cx="123" cy="136"/>
                </a:xfrm>
              </p:grpSpPr>
              <p:sp>
                <p:nvSpPr>
                  <p:cNvPr id="11638" name="Freeform 223"/>
                  <p:cNvSpPr>
                    <a:spLocks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59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59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59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59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639" name="Freeform 224"/>
                  <p:cNvSpPr>
                    <a:spLocks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59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59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59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59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11571" name="Group 225"/>
              <p:cNvGrpSpPr>
                <a:grpSpLocks/>
              </p:cNvGrpSpPr>
              <p:nvPr/>
            </p:nvGrpSpPr>
            <p:grpSpPr bwMode="auto">
              <a:xfrm>
                <a:off x="2519" y="1822"/>
                <a:ext cx="409" cy="434"/>
                <a:chOff x="2298" y="1822"/>
                <a:chExt cx="409" cy="434"/>
              </a:xfrm>
            </p:grpSpPr>
            <p:grpSp>
              <p:nvGrpSpPr>
                <p:cNvPr id="11594" name="Group 226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grpSp>
                <p:nvGrpSpPr>
                  <p:cNvPr id="11620" name="Group 227"/>
                  <p:cNvGrpSpPr>
                    <a:grpSpLocks/>
                  </p:cNvGrpSpPr>
                  <p:nvPr/>
                </p:nvGrpSpPr>
                <p:grpSpPr bwMode="auto">
                  <a:xfrm>
                    <a:off x="4381" y="2756"/>
                    <a:ext cx="148" cy="164"/>
                    <a:chOff x="4381" y="2756"/>
                    <a:chExt cx="148" cy="164"/>
                  </a:xfrm>
                </p:grpSpPr>
                <p:grpSp>
                  <p:nvGrpSpPr>
                    <p:cNvPr id="11624" name="Group 22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81" y="2756"/>
                      <a:ext cx="148" cy="164"/>
                      <a:chOff x="4381" y="2756"/>
                      <a:chExt cx="148" cy="164"/>
                    </a:xfrm>
                  </p:grpSpPr>
                  <p:sp>
                    <p:nvSpPr>
                      <p:cNvPr id="11628" name="Oval 22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solidFill>
                        <a:srgbClr val="CC0000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1629" name="Oval 23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  <p:grpSp>
                  <p:nvGrpSpPr>
                    <p:cNvPr id="11625" name="Group 23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93" y="2770"/>
                      <a:ext cx="123" cy="136"/>
                      <a:chOff x="4393" y="2770"/>
                      <a:chExt cx="123" cy="136"/>
                    </a:xfrm>
                  </p:grpSpPr>
                  <p:sp>
                    <p:nvSpPr>
                      <p:cNvPr id="11626" name="Oval 23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1627" name="Oval 23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</p:grpSp>
              <p:grpSp>
                <p:nvGrpSpPr>
                  <p:cNvPr id="11621" name="Group 234"/>
                  <p:cNvGrpSpPr>
                    <a:grpSpLocks/>
                  </p:cNvGrpSpPr>
                  <p:nvPr/>
                </p:nvGrpSpPr>
                <p:grpSpPr bwMode="auto">
                  <a:xfrm>
                    <a:off x="4393" y="2770"/>
                    <a:ext cx="123" cy="136"/>
                    <a:chOff x="4393" y="2770"/>
                    <a:chExt cx="123" cy="136"/>
                  </a:xfrm>
                </p:grpSpPr>
                <p:sp>
                  <p:nvSpPr>
                    <p:cNvPr id="11622" name="Freeform 235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60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60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  <a:gd name="T66" fmla="*/ 0 60000 65536"/>
                        <a:gd name="T67" fmla="*/ 0 60000 65536"/>
                        <a:gd name="T68" fmla="*/ 0 60000 65536"/>
                        <a:gd name="T69" fmla="*/ 0 60000 65536"/>
                        <a:gd name="T70" fmla="*/ 0 60000 65536"/>
                        <a:gd name="T71" fmla="*/ 0 60000 65536"/>
                        <a:gd name="T72" fmla="*/ 0 60000 65536"/>
                        <a:gd name="T73" fmla="*/ 0 60000 65536"/>
                        <a:gd name="T74" fmla="*/ 0 60000 65536"/>
                        <a:gd name="T75" fmla="*/ 0 60000 65536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w 123"/>
                        <a:gd name="T100" fmla="*/ 0 h 136"/>
                        <a:gd name="T101" fmla="*/ 123 w 123"/>
                        <a:gd name="T102" fmla="*/ 136 h 136"/>
                      </a:gdLst>
                      <a:ahLst/>
                      <a:cxnLst>
                        <a:cxn ang="T66">
                          <a:pos x="T0" y="T1"/>
                        </a:cxn>
                        <a:cxn ang="T67">
                          <a:pos x="T2" y="T3"/>
                        </a:cxn>
                        <a:cxn ang="T68">
                          <a:pos x="T4" y="T5"/>
                        </a:cxn>
                        <a:cxn ang="T69">
                          <a:pos x="T6" y="T7"/>
                        </a:cxn>
                        <a:cxn ang="T70">
                          <a:pos x="T8" y="T9"/>
                        </a:cxn>
                        <a:cxn ang="T71">
                          <a:pos x="T10" y="T11"/>
                        </a:cxn>
                        <a:cxn ang="T72">
                          <a:pos x="T12" y="T13"/>
                        </a:cxn>
                        <a:cxn ang="T73">
                          <a:pos x="T14" y="T15"/>
                        </a:cxn>
                        <a:cxn ang="T74">
                          <a:pos x="T16" y="T17"/>
                        </a:cxn>
                        <a:cxn ang="T75">
                          <a:pos x="T18" y="T19"/>
                        </a:cxn>
                        <a:cxn ang="T76">
                          <a:pos x="T20" y="T21"/>
                        </a:cxn>
                        <a:cxn ang="T77">
                          <a:pos x="T22" y="T23"/>
                        </a:cxn>
                        <a:cxn ang="T78">
                          <a:pos x="T24" y="T25"/>
                        </a:cxn>
                        <a:cxn ang="T79">
                          <a:pos x="T26" y="T27"/>
                        </a:cxn>
                        <a:cxn ang="T80">
                          <a:pos x="T28" y="T29"/>
                        </a:cxn>
                        <a:cxn ang="T81">
                          <a:pos x="T30" y="T31"/>
                        </a:cxn>
                        <a:cxn ang="T82">
                          <a:pos x="T32" y="T33"/>
                        </a:cxn>
                        <a:cxn ang="T83">
                          <a:pos x="T34" y="T35"/>
                        </a:cxn>
                        <a:cxn ang="T84">
                          <a:pos x="T36" y="T37"/>
                        </a:cxn>
                        <a:cxn ang="T85">
                          <a:pos x="T38" y="T39"/>
                        </a:cxn>
                        <a:cxn ang="T86">
                          <a:pos x="T40" y="T41"/>
                        </a:cxn>
                        <a:cxn ang="T87">
                          <a:pos x="T42" y="T43"/>
                        </a:cxn>
                        <a:cxn ang="T88">
                          <a:pos x="T44" y="T45"/>
                        </a:cxn>
                        <a:cxn ang="T89">
                          <a:pos x="T46" y="T47"/>
                        </a:cxn>
                        <a:cxn ang="T90">
                          <a:pos x="T48" y="T49"/>
                        </a:cxn>
                        <a:cxn ang="T91">
                          <a:pos x="T50" y="T51"/>
                        </a:cxn>
                        <a:cxn ang="T92">
                          <a:pos x="T52" y="T53"/>
                        </a:cxn>
                        <a:cxn ang="T93">
                          <a:pos x="T54" y="T55"/>
                        </a:cxn>
                        <a:cxn ang="T94">
                          <a:pos x="T56" y="T57"/>
                        </a:cxn>
                        <a:cxn ang="T95">
                          <a:pos x="T58" y="T59"/>
                        </a:cxn>
                        <a:cxn ang="T96">
                          <a:pos x="T60" y="T61"/>
                        </a:cxn>
                        <a:cxn ang="T97">
                          <a:pos x="T62" y="T63"/>
                        </a:cxn>
                        <a:cxn ang="T98">
                          <a:pos x="T64" y="T65"/>
                        </a:cxn>
                      </a:cxnLst>
                      <a:rect l="T99" t="T100" r="T101" b="T102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1623" name="Freeform 236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60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60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  <a:gd name="T66" fmla="*/ 0 60000 65536"/>
                        <a:gd name="T67" fmla="*/ 0 60000 65536"/>
                        <a:gd name="T68" fmla="*/ 0 60000 65536"/>
                        <a:gd name="T69" fmla="*/ 0 60000 65536"/>
                        <a:gd name="T70" fmla="*/ 0 60000 65536"/>
                        <a:gd name="T71" fmla="*/ 0 60000 65536"/>
                        <a:gd name="T72" fmla="*/ 0 60000 65536"/>
                        <a:gd name="T73" fmla="*/ 0 60000 65536"/>
                        <a:gd name="T74" fmla="*/ 0 60000 65536"/>
                        <a:gd name="T75" fmla="*/ 0 60000 65536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w 123"/>
                        <a:gd name="T100" fmla="*/ 0 h 136"/>
                        <a:gd name="T101" fmla="*/ 123 w 123"/>
                        <a:gd name="T102" fmla="*/ 136 h 136"/>
                      </a:gdLst>
                      <a:ahLst/>
                      <a:cxnLst>
                        <a:cxn ang="T66">
                          <a:pos x="T0" y="T1"/>
                        </a:cxn>
                        <a:cxn ang="T67">
                          <a:pos x="T2" y="T3"/>
                        </a:cxn>
                        <a:cxn ang="T68">
                          <a:pos x="T4" y="T5"/>
                        </a:cxn>
                        <a:cxn ang="T69">
                          <a:pos x="T6" y="T7"/>
                        </a:cxn>
                        <a:cxn ang="T70">
                          <a:pos x="T8" y="T9"/>
                        </a:cxn>
                        <a:cxn ang="T71">
                          <a:pos x="T10" y="T11"/>
                        </a:cxn>
                        <a:cxn ang="T72">
                          <a:pos x="T12" y="T13"/>
                        </a:cxn>
                        <a:cxn ang="T73">
                          <a:pos x="T14" y="T15"/>
                        </a:cxn>
                        <a:cxn ang="T74">
                          <a:pos x="T16" y="T17"/>
                        </a:cxn>
                        <a:cxn ang="T75">
                          <a:pos x="T18" y="T19"/>
                        </a:cxn>
                        <a:cxn ang="T76">
                          <a:pos x="T20" y="T21"/>
                        </a:cxn>
                        <a:cxn ang="T77">
                          <a:pos x="T22" y="T23"/>
                        </a:cxn>
                        <a:cxn ang="T78">
                          <a:pos x="T24" y="T25"/>
                        </a:cxn>
                        <a:cxn ang="T79">
                          <a:pos x="T26" y="T27"/>
                        </a:cxn>
                        <a:cxn ang="T80">
                          <a:pos x="T28" y="T29"/>
                        </a:cxn>
                        <a:cxn ang="T81">
                          <a:pos x="T30" y="T31"/>
                        </a:cxn>
                        <a:cxn ang="T82">
                          <a:pos x="T32" y="T33"/>
                        </a:cxn>
                        <a:cxn ang="T83">
                          <a:pos x="T34" y="T35"/>
                        </a:cxn>
                        <a:cxn ang="T84">
                          <a:pos x="T36" y="T37"/>
                        </a:cxn>
                        <a:cxn ang="T85">
                          <a:pos x="T38" y="T39"/>
                        </a:cxn>
                        <a:cxn ang="T86">
                          <a:pos x="T40" y="T41"/>
                        </a:cxn>
                        <a:cxn ang="T87">
                          <a:pos x="T42" y="T43"/>
                        </a:cxn>
                        <a:cxn ang="T88">
                          <a:pos x="T44" y="T45"/>
                        </a:cxn>
                        <a:cxn ang="T89">
                          <a:pos x="T46" y="T47"/>
                        </a:cxn>
                        <a:cxn ang="T90">
                          <a:pos x="T48" y="T49"/>
                        </a:cxn>
                        <a:cxn ang="T91">
                          <a:pos x="T50" y="T51"/>
                        </a:cxn>
                        <a:cxn ang="T92">
                          <a:pos x="T52" y="T53"/>
                        </a:cxn>
                        <a:cxn ang="T93">
                          <a:pos x="T54" y="T55"/>
                        </a:cxn>
                        <a:cxn ang="T94">
                          <a:pos x="T56" y="T57"/>
                        </a:cxn>
                        <a:cxn ang="T95">
                          <a:pos x="T58" y="T59"/>
                        </a:cxn>
                        <a:cxn ang="T96">
                          <a:pos x="T60" y="T61"/>
                        </a:cxn>
                        <a:cxn ang="T97">
                          <a:pos x="T62" y="T63"/>
                        </a:cxn>
                        <a:cxn ang="T98">
                          <a:pos x="T64" y="T65"/>
                        </a:cxn>
                      </a:cxnLst>
                      <a:rect l="T99" t="T100" r="T101" b="T102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11595" name="Group 237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grpSp>
                <p:nvGrpSpPr>
                  <p:cNvPr id="11614" name="Group 238"/>
                  <p:cNvGrpSpPr>
                    <a:grpSpLocks/>
                  </p:cNvGrpSpPr>
                  <p:nvPr/>
                </p:nvGrpSpPr>
                <p:grpSpPr bwMode="auto">
                  <a:xfrm>
                    <a:off x="4381" y="2756"/>
                    <a:ext cx="148" cy="164"/>
                    <a:chOff x="4381" y="2756"/>
                    <a:chExt cx="148" cy="164"/>
                  </a:xfrm>
                </p:grpSpPr>
                <p:sp>
                  <p:nvSpPr>
                    <p:cNvPr id="11618" name="Oval 23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1619" name="Oval 24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1615" name="Group 241"/>
                  <p:cNvGrpSpPr>
                    <a:grpSpLocks/>
                  </p:cNvGrpSpPr>
                  <p:nvPr/>
                </p:nvGrpSpPr>
                <p:grpSpPr bwMode="auto">
                  <a:xfrm>
                    <a:off x="4393" y="2770"/>
                    <a:ext cx="123" cy="136"/>
                    <a:chOff x="4393" y="2770"/>
                    <a:chExt cx="123" cy="136"/>
                  </a:xfrm>
                </p:grpSpPr>
                <p:sp>
                  <p:nvSpPr>
                    <p:cNvPr id="11616" name="Oval 24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1617" name="Oval 24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11596" name="Group 244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11612" name="Freeform 245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613" name="Freeform 246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1597" name="Group 247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sp>
                <p:nvSpPr>
                  <p:cNvPr id="11610" name="Oval 248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611" name="Oval 249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1598" name="Group 250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11608" name="Oval 251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609" name="Oval 252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1599" name="Group 253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sp>
                <p:nvSpPr>
                  <p:cNvPr id="11606" name="Oval 254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607" name="Oval 255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1600" name="Group 256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11604" name="Oval 257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605" name="Oval 258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1601" name="Group 259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11602" name="Freeform 260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603" name="Freeform 261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sp>
            <p:nvSpPr>
              <p:cNvPr id="11572" name="Freeform 262"/>
              <p:cNvSpPr>
                <a:spLocks/>
              </p:cNvSpPr>
              <p:nvPr/>
            </p:nvSpPr>
            <p:spPr bwMode="auto">
              <a:xfrm>
                <a:off x="879" y="1608"/>
                <a:ext cx="4" cy="261"/>
              </a:xfrm>
              <a:custGeom>
                <a:avLst/>
                <a:gdLst>
                  <a:gd name="T0" fmla="*/ 0 w 4"/>
                  <a:gd name="T1" fmla="*/ 0 h 232"/>
                  <a:gd name="T2" fmla="*/ 4 w 4"/>
                  <a:gd name="T3" fmla="*/ 1359 h 232"/>
                  <a:gd name="T4" fmla="*/ 0 60000 65536"/>
                  <a:gd name="T5" fmla="*/ 0 60000 65536"/>
                  <a:gd name="T6" fmla="*/ 0 w 4"/>
                  <a:gd name="T7" fmla="*/ 0 h 232"/>
                  <a:gd name="T8" fmla="*/ 4 w 4"/>
                  <a:gd name="T9" fmla="*/ 232 h 232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4" h="232">
                    <a:moveTo>
                      <a:pt x="0" y="0"/>
                    </a:moveTo>
                    <a:lnTo>
                      <a:pt x="4" y="232"/>
                    </a:lnTo>
                  </a:path>
                </a:pathLst>
              </a:custGeom>
              <a:solidFill>
                <a:srgbClr val="FFFFFF"/>
              </a:solidFill>
              <a:ln w="571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1573" name="Group 263"/>
              <p:cNvGrpSpPr>
                <a:grpSpLocks/>
              </p:cNvGrpSpPr>
              <p:nvPr/>
            </p:nvGrpSpPr>
            <p:grpSpPr bwMode="auto">
              <a:xfrm>
                <a:off x="723" y="1608"/>
                <a:ext cx="320" cy="321"/>
                <a:chOff x="0" y="2496"/>
                <a:chExt cx="304" cy="285"/>
              </a:xfrm>
            </p:grpSpPr>
            <p:sp>
              <p:nvSpPr>
                <p:cNvPr id="11592" name="Line 264"/>
                <p:cNvSpPr>
                  <a:spLocks noChangeShapeType="1"/>
                </p:cNvSpPr>
                <p:nvPr/>
              </p:nvSpPr>
              <p:spPr bwMode="auto">
                <a:xfrm>
                  <a:off x="148" y="2496"/>
                  <a:ext cx="3" cy="285"/>
                </a:xfrm>
                <a:prstGeom prst="line">
                  <a:avLst/>
                </a:prstGeom>
                <a:noFill/>
                <a:ln w="571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593" name="Freeform 265"/>
                <p:cNvSpPr>
                  <a:spLocks noEditPoints="1"/>
                </p:cNvSpPr>
                <p:nvPr/>
              </p:nvSpPr>
              <p:spPr bwMode="auto">
                <a:xfrm>
                  <a:off x="0" y="2592"/>
                  <a:ext cx="304" cy="48"/>
                </a:xfrm>
                <a:custGeom>
                  <a:avLst/>
                  <a:gdLst>
                    <a:gd name="T0" fmla="*/ 0 w 190"/>
                    <a:gd name="T1" fmla="*/ 0 h 18"/>
                    <a:gd name="T2" fmla="*/ 20752 w 190"/>
                    <a:gd name="T3" fmla="*/ 0 h 18"/>
                    <a:gd name="T4" fmla="*/ 20752 w 190"/>
                    <a:gd name="T5" fmla="*/ 44076408 h 18"/>
                    <a:gd name="T6" fmla="*/ 0 w 190"/>
                    <a:gd name="T7" fmla="*/ 44076408 h 18"/>
                    <a:gd name="T8" fmla="*/ 0 w 190"/>
                    <a:gd name="T9" fmla="*/ 0 h 18"/>
                    <a:gd name="T10" fmla="*/ 41923 w 190"/>
                    <a:gd name="T11" fmla="*/ 0 h 18"/>
                    <a:gd name="T12" fmla="*/ 62272 w 190"/>
                    <a:gd name="T13" fmla="*/ 0 h 18"/>
                    <a:gd name="T14" fmla="*/ 62272 w 190"/>
                    <a:gd name="T15" fmla="*/ 44076408 h 18"/>
                    <a:gd name="T16" fmla="*/ 41923 w 190"/>
                    <a:gd name="T17" fmla="*/ 44076408 h 18"/>
                    <a:gd name="T18" fmla="*/ 41923 w 190"/>
                    <a:gd name="T19" fmla="*/ 0 h 18"/>
                    <a:gd name="T20" fmla="*/ 82683 w 190"/>
                    <a:gd name="T21" fmla="*/ 0 h 18"/>
                    <a:gd name="T22" fmla="*/ 103568 w 190"/>
                    <a:gd name="T23" fmla="*/ 0 h 18"/>
                    <a:gd name="T24" fmla="*/ 103568 w 190"/>
                    <a:gd name="T25" fmla="*/ 44076408 h 18"/>
                    <a:gd name="T26" fmla="*/ 82683 w 190"/>
                    <a:gd name="T27" fmla="*/ 44076408 h 18"/>
                    <a:gd name="T28" fmla="*/ 82683 w 190"/>
                    <a:gd name="T29" fmla="*/ 0 h 18"/>
                    <a:gd name="T30" fmla="*/ 124637 w 190"/>
                    <a:gd name="T31" fmla="*/ 0 h 18"/>
                    <a:gd name="T32" fmla="*/ 145456 w 190"/>
                    <a:gd name="T33" fmla="*/ 0 h 18"/>
                    <a:gd name="T34" fmla="*/ 145456 w 190"/>
                    <a:gd name="T35" fmla="*/ 44076408 h 18"/>
                    <a:gd name="T36" fmla="*/ 124637 w 190"/>
                    <a:gd name="T37" fmla="*/ 44076408 h 18"/>
                    <a:gd name="T38" fmla="*/ 124637 w 190"/>
                    <a:gd name="T39" fmla="*/ 0 h 18"/>
                    <a:gd name="T40" fmla="*/ 165709 w 190"/>
                    <a:gd name="T41" fmla="*/ 0 h 18"/>
                    <a:gd name="T42" fmla="*/ 186245 w 190"/>
                    <a:gd name="T43" fmla="*/ 0 h 18"/>
                    <a:gd name="T44" fmla="*/ 186245 w 190"/>
                    <a:gd name="T45" fmla="*/ 44076408 h 18"/>
                    <a:gd name="T46" fmla="*/ 165709 w 190"/>
                    <a:gd name="T47" fmla="*/ 44076408 h 18"/>
                    <a:gd name="T48" fmla="*/ 165709 w 190"/>
                    <a:gd name="T49" fmla="*/ 0 h 18"/>
                    <a:gd name="T50" fmla="*/ 207805 w 190"/>
                    <a:gd name="T51" fmla="*/ 0 h 18"/>
                    <a:gd name="T52" fmla="*/ 218998 w 190"/>
                    <a:gd name="T53" fmla="*/ 0 h 18"/>
                    <a:gd name="T54" fmla="*/ 218998 w 190"/>
                    <a:gd name="T55" fmla="*/ 44076408 h 18"/>
                    <a:gd name="T56" fmla="*/ 207805 w 190"/>
                    <a:gd name="T57" fmla="*/ 44076408 h 18"/>
                    <a:gd name="T58" fmla="*/ 207805 w 190"/>
                    <a:gd name="T59" fmla="*/ 0 h 18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w 190"/>
                    <a:gd name="T91" fmla="*/ 0 h 18"/>
                    <a:gd name="T92" fmla="*/ 190 w 190"/>
                    <a:gd name="T93" fmla="*/ 18 h 18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T90" t="T91" r="T92" b="T93"/>
                  <a:pathLst>
                    <a:path w="190" h="18">
                      <a:moveTo>
                        <a:pt x="0" y="0"/>
                      </a:moveTo>
                      <a:lnTo>
                        <a:pt x="18" y="0"/>
                      </a:lnTo>
                      <a:lnTo>
                        <a:pt x="18" y="18"/>
                      </a:lnTo>
                      <a:lnTo>
                        <a:pt x="0" y="18"/>
                      </a:lnTo>
                      <a:lnTo>
                        <a:pt x="0" y="0"/>
                      </a:lnTo>
                      <a:close/>
                      <a:moveTo>
                        <a:pt x="36" y="0"/>
                      </a:moveTo>
                      <a:lnTo>
                        <a:pt x="54" y="0"/>
                      </a:lnTo>
                      <a:lnTo>
                        <a:pt x="54" y="18"/>
                      </a:lnTo>
                      <a:lnTo>
                        <a:pt x="36" y="18"/>
                      </a:lnTo>
                      <a:lnTo>
                        <a:pt x="36" y="0"/>
                      </a:lnTo>
                      <a:close/>
                      <a:moveTo>
                        <a:pt x="72" y="0"/>
                      </a:moveTo>
                      <a:lnTo>
                        <a:pt x="90" y="0"/>
                      </a:lnTo>
                      <a:lnTo>
                        <a:pt x="90" y="18"/>
                      </a:lnTo>
                      <a:lnTo>
                        <a:pt x="72" y="18"/>
                      </a:lnTo>
                      <a:lnTo>
                        <a:pt x="72" y="0"/>
                      </a:lnTo>
                      <a:close/>
                      <a:moveTo>
                        <a:pt x="108" y="0"/>
                      </a:moveTo>
                      <a:lnTo>
                        <a:pt x="126" y="0"/>
                      </a:lnTo>
                      <a:lnTo>
                        <a:pt x="126" y="18"/>
                      </a:lnTo>
                      <a:lnTo>
                        <a:pt x="108" y="18"/>
                      </a:lnTo>
                      <a:lnTo>
                        <a:pt x="108" y="0"/>
                      </a:lnTo>
                      <a:close/>
                      <a:moveTo>
                        <a:pt x="144" y="0"/>
                      </a:moveTo>
                      <a:lnTo>
                        <a:pt x="162" y="0"/>
                      </a:lnTo>
                      <a:lnTo>
                        <a:pt x="162" y="18"/>
                      </a:lnTo>
                      <a:lnTo>
                        <a:pt x="144" y="18"/>
                      </a:lnTo>
                      <a:lnTo>
                        <a:pt x="144" y="0"/>
                      </a:lnTo>
                      <a:close/>
                      <a:moveTo>
                        <a:pt x="180" y="0"/>
                      </a:moveTo>
                      <a:lnTo>
                        <a:pt x="190" y="0"/>
                      </a:lnTo>
                      <a:lnTo>
                        <a:pt x="190" y="18"/>
                      </a:lnTo>
                      <a:lnTo>
                        <a:pt x="180" y="18"/>
                      </a:lnTo>
                      <a:lnTo>
                        <a:pt x="18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4763">
                  <a:solidFill>
                    <a:srgbClr val="000000"/>
                  </a:solidFill>
                  <a:bevel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34058" name="Freeform 266"/>
              <p:cNvSpPr>
                <a:spLocks/>
              </p:cNvSpPr>
              <p:nvPr/>
            </p:nvSpPr>
            <p:spPr bwMode="auto">
              <a:xfrm>
                <a:off x="943" y="1072"/>
                <a:ext cx="2094" cy="890"/>
              </a:xfrm>
              <a:custGeom>
                <a:avLst/>
                <a:gdLst/>
                <a:ahLst/>
                <a:cxnLst>
                  <a:cxn ang="0">
                    <a:pos x="0" y="143"/>
                  </a:cxn>
                  <a:cxn ang="0">
                    <a:pos x="110" y="0"/>
                  </a:cxn>
                  <a:cxn ang="0">
                    <a:pos x="1668" y="0"/>
                  </a:cxn>
                  <a:cxn ang="0">
                    <a:pos x="1875" y="99"/>
                  </a:cxn>
                  <a:cxn ang="0">
                    <a:pos x="2088" y="513"/>
                  </a:cxn>
                  <a:cxn ang="0">
                    <a:pos x="2072" y="881"/>
                  </a:cxn>
                  <a:cxn ang="0">
                    <a:pos x="1771" y="891"/>
                  </a:cxn>
                  <a:cxn ang="0">
                    <a:pos x="110" y="891"/>
                  </a:cxn>
                  <a:cxn ang="0">
                    <a:pos x="6" y="792"/>
                  </a:cxn>
                  <a:cxn ang="0">
                    <a:pos x="8" y="131"/>
                  </a:cxn>
                </a:cxnLst>
                <a:rect l="0" t="0" r="r" b="b"/>
                <a:pathLst>
                  <a:path w="2088" h="891">
                    <a:moveTo>
                      <a:pt x="0" y="143"/>
                    </a:moveTo>
                    <a:lnTo>
                      <a:pt x="110" y="0"/>
                    </a:lnTo>
                    <a:lnTo>
                      <a:pt x="1668" y="0"/>
                    </a:lnTo>
                    <a:lnTo>
                      <a:pt x="1875" y="99"/>
                    </a:lnTo>
                    <a:lnTo>
                      <a:pt x="2088" y="513"/>
                    </a:lnTo>
                    <a:lnTo>
                      <a:pt x="2072" y="881"/>
                    </a:lnTo>
                    <a:lnTo>
                      <a:pt x="1771" y="891"/>
                    </a:lnTo>
                    <a:lnTo>
                      <a:pt x="110" y="891"/>
                    </a:lnTo>
                    <a:lnTo>
                      <a:pt x="6" y="792"/>
                    </a:lnTo>
                    <a:lnTo>
                      <a:pt x="8" y="131"/>
                    </a:lnTo>
                  </a:path>
                </a:pathLst>
              </a:custGeom>
              <a:gradFill rotWithShape="1">
                <a:gsLst>
                  <a:gs pos="0">
                    <a:srgbClr val="33CCFF"/>
                  </a:gs>
                  <a:gs pos="50000">
                    <a:srgbClr val="0000FF"/>
                  </a:gs>
                  <a:gs pos="100000">
                    <a:srgbClr val="33CCFF"/>
                  </a:gs>
                </a:gsLst>
                <a:lin ang="27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>
                <a:outerShdw dist="107763" dir="18900000" algn="ctr" rotWithShape="0">
                  <a:srgbClr val="004800">
                    <a:alpha val="50000"/>
                  </a:srgbClr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575" name="Rectangle 267"/>
              <p:cNvSpPr>
                <a:spLocks noChangeArrowheads="1"/>
              </p:cNvSpPr>
              <p:nvPr/>
            </p:nvSpPr>
            <p:spPr bwMode="auto">
              <a:xfrm>
                <a:off x="1093" y="1365"/>
                <a:ext cx="186" cy="264"/>
              </a:xfrm>
              <a:prstGeom prst="rect">
                <a:avLst/>
              </a:prstGeom>
              <a:solidFill>
                <a:srgbClr val="00FFFF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576" name="Rectangle 268"/>
              <p:cNvSpPr>
                <a:spLocks noChangeArrowheads="1"/>
              </p:cNvSpPr>
              <p:nvPr/>
            </p:nvSpPr>
            <p:spPr bwMode="auto">
              <a:xfrm>
                <a:off x="1526" y="1365"/>
                <a:ext cx="186" cy="264"/>
              </a:xfrm>
              <a:prstGeom prst="rect">
                <a:avLst/>
              </a:prstGeom>
              <a:solidFill>
                <a:srgbClr val="00FFFF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577" name="Rectangle 269"/>
              <p:cNvSpPr>
                <a:spLocks noChangeArrowheads="1"/>
              </p:cNvSpPr>
              <p:nvPr/>
            </p:nvSpPr>
            <p:spPr bwMode="auto">
              <a:xfrm>
                <a:off x="2408" y="1365"/>
                <a:ext cx="232" cy="315"/>
              </a:xfrm>
              <a:prstGeom prst="rect">
                <a:avLst/>
              </a:prstGeom>
              <a:solidFill>
                <a:srgbClr val="00FFFF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11578" name="Group 270"/>
              <p:cNvGrpSpPr>
                <a:grpSpLocks/>
              </p:cNvGrpSpPr>
              <p:nvPr/>
            </p:nvGrpSpPr>
            <p:grpSpPr bwMode="auto">
              <a:xfrm>
                <a:off x="1346" y="960"/>
                <a:ext cx="202" cy="192"/>
                <a:chOff x="5136" y="1968"/>
                <a:chExt cx="192" cy="171"/>
              </a:xfrm>
            </p:grpSpPr>
            <p:sp>
              <p:nvSpPr>
                <p:cNvPr id="11590" name="Oval 271"/>
                <p:cNvSpPr>
                  <a:spLocks noChangeArrowheads="1"/>
                </p:cNvSpPr>
                <p:nvPr/>
              </p:nvSpPr>
              <p:spPr bwMode="auto">
                <a:xfrm>
                  <a:off x="5136" y="1968"/>
                  <a:ext cx="192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1591" name="Freeform 272"/>
                <p:cNvSpPr>
                  <a:spLocks/>
                </p:cNvSpPr>
                <p:nvPr/>
              </p:nvSpPr>
              <p:spPr bwMode="auto">
                <a:xfrm>
                  <a:off x="5184" y="1968"/>
                  <a:ext cx="96" cy="171"/>
                </a:xfrm>
                <a:custGeom>
                  <a:avLst/>
                  <a:gdLst>
                    <a:gd name="T0" fmla="*/ 0 w 96"/>
                    <a:gd name="T1" fmla="*/ 0 h 171"/>
                    <a:gd name="T2" fmla="*/ 96 w 96"/>
                    <a:gd name="T3" fmla="*/ 0 h 171"/>
                    <a:gd name="T4" fmla="*/ 82 w 96"/>
                    <a:gd name="T5" fmla="*/ 156 h 171"/>
                    <a:gd name="T6" fmla="*/ 4 w 96"/>
                    <a:gd name="T7" fmla="*/ 171 h 171"/>
                    <a:gd name="T8" fmla="*/ 0 w 96"/>
                    <a:gd name="T9" fmla="*/ 48 h 17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96"/>
                    <a:gd name="T16" fmla="*/ 0 h 171"/>
                    <a:gd name="T17" fmla="*/ 96 w 96"/>
                    <a:gd name="T18" fmla="*/ 171 h 17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96" h="171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82" y="156"/>
                      </a:lnTo>
                      <a:lnTo>
                        <a:pt x="4" y="171"/>
                      </a:lnTo>
                      <a:lnTo>
                        <a:pt x="0" y="48"/>
                      </a:lnTo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11579" name="Freeform 273"/>
              <p:cNvSpPr>
                <a:spLocks/>
              </p:cNvSpPr>
              <p:nvPr/>
            </p:nvSpPr>
            <p:spPr bwMode="auto">
              <a:xfrm>
                <a:off x="1043" y="1878"/>
                <a:ext cx="1818" cy="1"/>
              </a:xfrm>
              <a:custGeom>
                <a:avLst/>
                <a:gdLst>
                  <a:gd name="T0" fmla="*/ 0 w 1728"/>
                  <a:gd name="T1" fmla="*/ 0 h 1"/>
                  <a:gd name="T2" fmla="*/ 3701 w 1728"/>
                  <a:gd name="T3" fmla="*/ 0 h 1"/>
                  <a:gd name="T4" fmla="*/ 0 60000 65536"/>
                  <a:gd name="T5" fmla="*/ 0 60000 65536"/>
                  <a:gd name="T6" fmla="*/ 0 w 1728"/>
                  <a:gd name="T7" fmla="*/ 0 h 1"/>
                  <a:gd name="T8" fmla="*/ 1728 w 1728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728" h="1">
                    <a:moveTo>
                      <a:pt x="0" y="0"/>
                    </a:moveTo>
                    <a:cubicBezTo>
                      <a:pt x="0" y="0"/>
                      <a:pt x="864" y="0"/>
                      <a:pt x="1728" y="0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580" name="Freeform 274"/>
              <p:cNvSpPr>
                <a:spLocks/>
              </p:cNvSpPr>
              <p:nvPr/>
            </p:nvSpPr>
            <p:spPr bwMode="auto">
              <a:xfrm>
                <a:off x="1007" y="1229"/>
                <a:ext cx="1854" cy="1"/>
              </a:xfrm>
              <a:custGeom>
                <a:avLst/>
                <a:gdLst>
                  <a:gd name="T0" fmla="*/ 0 w 1762"/>
                  <a:gd name="T1" fmla="*/ 0 h 1"/>
                  <a:gd name="T2" fmla="*/ 3780 w 1762"/>
                  <a:gd name="T3" fmla="*/ 0 h 1"/>
                  <a:gd name="T4" fmla="*/ 0 60000 65536"/>
                  <a:gd name="T5" fmla="*/ 0 60000 65536"/>
                  <a:gd name="T6" fmla="*/ 0 w 1762"/>
                  <a:gd name="T7" fmla="*/ 0 h 1"/>
                  <a:gd name="T8" fmla="*/ 1762 w 1762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762" h="1">
                    <a:moveTo>
                      <a:pt x="0" y="0"/>
                    </a:moveTo>
                    <a:cubicBezTo>
                      <a:pt x="293" y="0"/>
                      <a:pt x="1395" y="0"/>
                      <a:pt x="1762" y="0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1581" name="Group 275"/>
              <p:cNvGrpSpPr>
                <a:grpSpLocks/>
              </p:cNvGrpSpPr>
              <p:nvPr/>
            </p:nvGrpSpPr>
            <p:grpSpPr bwMode="auto">
              <a:xfrm>
                <a:off x="2305" y="960"/>
                <a:ext cx="202" cy="192"/>
                <a:chOff x="5136" y="1968"/>
                <a:chExt cx="192" cy="171"/>
              </a:xfrm>
            </p:grpSpPr>
            <p:sp>
              <p:nvSpPr>
                <p:cNvPr id="11588" name="Oval 276"/>
                <p:cNvSpPr>
                  <a:spLocks noChangeArrowheads="1"/>
                </p:cNvSpPr>
                <p:nvPr/>
              </p:nvSpPr>
              <p:spPr bwMode="auto">
                <a:xfrm>
                  <a:off x="5136" y="1968"/>
                  <a:ext cx="192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1589" name="Freeform 277"/>
                <p:cNvSpPr>
                  <a:spLocks/>
                </p:cNvSpPr>
                <p:nvPr/>
              </p:nvSpPr>
              <p:spPr bwMode="auto">
                <a:xfrm>
                  <a:off x="5184" y="1968"/>
                  <a:ext cx="96" cy="171"/>
                </a:xfrm>
                <a:custGeom>
                  <a:avLst/>
                  <a:gdLst>
                    <a:gd name="T0" fmla="*/ 0 w 96"/>
                    <a:gd name="T1" fmla="*/ 0 h 171"/>
                    <a:gd name="T2" fmla="*/ 96 w 96"/>
                    <a:gd name="T3" fmla="*/ 0 h 171"/>
                    <a:gd name="T4" fmla="*/ 82 w 96"/>
                    <a:gd name="T5" fmla="*/ 156 h 171"/>
                    <a:gd name="T6" fmla="*/ 4 w 96"/>
                    <a:gd name="T7" fmla="*/ 171 h 171"/>
                    <a:gd name="T8" fmla="*/ 0 w 96"/>
                    <a:gd name="T9" fmla="*/ 48 h 17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96"/>
                    <a:gd name="T16" fmla="*/ 0 h 171"/>
                    <a:gd name="T17" fmla="*/ 96 w 96"/>
                    <a:gd name="T18" fmla="*/ 171 h 17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96" h="171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82" y="156"/>
                      </a:lnTo>
                      <a:lnTo>
                        <a:pt x="4" y="171"/>
                      </a:lnTo>
                      <a:lnTo>
                        <a:pt x="0" y="48"/>
                      </a:lnTo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11582" name="Freeform 278"/>
              <p:cNvSpPr>
                <a:spLocks/>
              </p:cNvSpPr>
              <p:nvPr/>
            </p:nvSpPr>
            <p:spPr bwMode="auto">
              <a:xfrm>
                <a:off x="1245" y="1662"/>
                <a:ext cx="17" cy="35"/>
              </a:xfrm>
              <a:custGeom>
                <a:avLst/>
                <a:gdLst>
                  <a:gd name="T0" fmla="*/ 0 w 16"/>
                  <a:gd name="T1" fmla="*/ 192 h 31"/>
                  <a:gd name="T2" fmla="*/ 37 w 16"/>
                  <a:gd name="T3" fmla="*/ 0 h 31"/>
                  <a:gd name="T4" fmla="*/ 0 w 16"/>
                  <a:gd name="T5" fmla="*/ 192 h 31"/>
                  <a:gd name="T6" fmla="*/ 0 60000 65536"/>
                  <a:gd name="T7" fmla="*/ 0 60000 65536"/>
                  <a:gd name="T8" fmla="*/ 0 60000 65536"/>
                  <a:gd name="T9" fmla="*/ 0 w 16"/>
                  <a:gd name="T10" fmla="*/ 0 h 31"/>
                  <a:gd name="T11" fmla="*/ 16 w 16"/>
                  <a:gd name="T12" fmla="*/ 31 h 31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6" h="31">
                    <a:moveTo>
                      <a:pt x="0" y="31"/>
                    </a:moveTo>
                    <a:cubicBezTo>
                      <a:pt x="5" y="21"/>
                      <a:pt x="16" y="0"/>
                      <a:pt x="16" y="0"/>
                    </a:cubicBezTo>
                    <a:cubicBezTo>
                      <a:pt x="16" y="0"/>
                      <a:pt x="5" y="21"/>
                      <a:pt x="0" y="3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583" name="Freeform 279"/>
              <p:cNvSpPr>
                <a:spLocks/>
              </p:cNvSpPr>
              <p:nvPr/>
            </p:nvSpPr>
            <p:spPr bwMode="auto">
              <a:xfrm>
                <a:off x="1070" y="1284"/>
                <a:ext cx="225" cy="594"/>
              </a:xfrm>
              <a:custGeom>
                <a:avLst/>
                <a:gdLst>
                  <a:gd name="T0" fmla="*/ 453 w 214"/>
                  <a:gd name="T1" fmla="*/ 3087 h 528"/>
                  <a:gd name="T2" fmla="*/ 453 w 214"/>
                  <a:gd name="T3" fmla="*/ 0 h 528"/>
                  <a:gd name="T4" fmla="*/ 0 w 214"/>
                  <a:gd name="T5" fmla="*/ 2 h 528"/>
                  <a:gd name="T6" fmla="*/ 0 w 214"/>
                  <a:gd name="T7" fmla="*/ 3080 h 528"/>
                  <a:gd name="T8" fmla="*/ 453 w 214"/>
                  <a:gd name="T9" fmla="*/ 3087 h 52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4"/>
                  <a:gd name="T16" fmla="*/ 0 h 528"/>
                  <a:gd name="T17" fmla="*/ 214 w 214"/>
                  <a:gd name="T18" fmla="*/ 528 h 52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4" h="528">
                    <a:moveTo>
                      <a:pt x="214" y="528"/>
                    </a:moveTo>
                    <a:lnTo>
                      <a:pt x="214" y="0"/>
                    </a:lnTo>
                    <a:lnTo>
                      <a:pt x="0" y="2"/>
                    </a:lnTo>
                    <a:lnTo>
                      <a:pt x="0" y="527"/>
                    </a:lnTo>
                    <a:lnTo>
                      <a:pt x="214" y="528"/>
                    </a:lnTo>
                    <a:close/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584" name="Freeform 280"/>
              <p:cNvSpPr>
                <a:spLocks/>
              </p:cNvSpPr>
              <p:nvPr/>
            </p:nvSpPr>
            <p:spPr bwMode="auto">
              <a:xfrm>
                <a:off x="2664" y="1200"/>
                <a:ext cx="432" cy="520"/>
              </a:xfrm>
              <a:custGeom>
                <a:avLst/>
                <a:gdLst>
                  <a:gd name="T0" fmla="*/ 216 w 432"/>
                  <a:gd name="T1" fmla="*/ 0 h 520"/>
                  <a:gd name="T2" fmla="*/ 0 w 432"/>
                  <a:gd name="T3" fmla="*/ 136 h 520"/>
                  <a:gd name="T4" fmla="*/ 64 w 432"/>
                  <a:gd name="T5" fmla="*/ 520 h 520"/>
                  <a:gd name="T6" fmla="*/ 400 w 432"/>
                  <a:gd name="T7" fmla="*/ 520 h 520"/>
                  <a:gd name="T8" fmla="*/ 432 w 432"/>
                  <a:gd name="T9" fmla="*/ 424 h 52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32"/>
                  <a:gd name="T16" fmla="*/ 0 h 520"/>
                  <a:gd name="T17" fmla="*/ 432 w 432"/>
                  <a:gd name="T18" fmla="*/ 520 h 52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32" h="520">
                    <a:moveTo>
                      <a:pt x="216" y="0"/>
                    </a:moveTo>
                    <a:lnTo>
                      <a:pt x="0" y="136"/>
                    </a:lnTo>
                    <a:lnTo>
                      <a:pt x="64" y="520"/>
                    </a:lnTo>
                    <a:lnTo>
                      <a:pt x="400" y="520"/>
                    </a:lnTo>
                    <a:lnTo>
                      <a:pt x="432" y="424"/>
                    </a:lnTo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100000">
                    <a:schemeClr val="accent1"/>
                  </a:gs>
                </a:gsLst>
                <a:path path="rect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585" name="Rectangle 281"/>
              <p:cNvSpPr>
                <a:spLocks noChangeArrowheads="1"/>
              </p:cNvSpPr>
              <p:nvPr/>
            </p:nvSpPr>
            <p:spPr bwMode="auto">
              <a:xfrm>
                <a:off x="2120" y="1365"/>
                <a:ext cx="232" cy="315"/>
              </a:xfrm>
              <a:prstGeom prst="rect">
                <a:avLst/>
              </a:prstGeom>
              <a:solidFill>
                <a:srgbClr val="00FFFF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586" name="Freeform 282"/>
              <p:cNvSpPr>
                <a:spLocks/>
              </p:cNvSpPr>
              <p:nvPr/>
            </p:nvSpPr>
            <p:spPr bwMode="auto">
              <a:xfrm>
                <a:off x="1832" y="872"/>
                <a:ext cx="784" cy="328"/>
              </a:xfrm>
              <a:custGeom>
                <a:avLst/>
                <a:gdLst>
                  <a:gd name="T0" fmla="*/ 328 w 784"/>
                  <a:gd name="T1" fmla="*/ 280 h 328"/>
                  <a:gd name="T2" fmla="*/ 0 w 784"/>
                  <a:gd name="T3" fmla="*/ 0 h 328"/>
                  <a:gd name="T4" fmla="*/ 784 w 784"/>
                  <a:gd name="T5" fmla="*/ 0 h 328"/>
                  <a:gd name="T6" fmla="*/ 232 w 784"/>
                  <a:gd name="T7" fmla="*/ 328 h 32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84"/>
                  <a:gd name="T13" fmla="*/ 0 h 328"/>
                  <a:gd name="T14" fmla="*/ 784 w 784"/>
                  <a:gd name="T15" fmla="*/ 328 h 32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84" h="328">
                    <a:moveTo>
                      <a:pt x="328" y="280"/>
                    </a:moveTo>
                    <a:lnTo>
                      <a:pt x="0" y="0"/>
                    </a:lnTo>
                    <a:lnTo>
                      <a:pt x="784" y="0"/>
                    </a:lnTo>
                    <a:lnTo>
                      <a:pt x="232" y="328"/>
                    </a:ln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587" name="Rectangle 283"/>
              <p:cNvSpPr>
                <a:spLocks noChangeArrowheads="1"/>
              </p:cNvSpPr>
              <p:nvPr/>
            </p:nvSpPr>
            <p:spPr bwMode="auto">
              <a:xfrm>
                <a:off x="1824" y="1365"/>
                <a:ext cx="232" cy="315"/>
              </a:xfrm>
              <a:prstGeom prst="rect">
                <a:avLst/>
              </a:prstGeom>
              <a:solidFill>
                <a:srgbClr val="00FFFF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grpSp>
        <p:nvGrpSpPr>
          <p:cNvPr id="33887" name="Group 284"/>
          <p:cNvGrpSpPr>
            <a:grpSpLocks/>
          </p:cNvGrpSpPr>
          <p:nvPr/>
        </p:nvGrpSpPr>
        <p:grpSpPr bwMode="auto">
          <a:xfrm rot="200118" flipH="1">
            <a:off x="9144000" y="4191000"/>
            <a:ext cx="2590800" cy="762000"/>
            <a:chOff x="3339" y="1152"/>
            <a:chExt cx="2277" cy="672"/>
          </a:xfrm>
        </p:grpSpPr>
        <p:grpSp>
          <p:nvGrpSpPr>
            <p:cNvPr id="11288" name="Group 285"/>
            <p:cNvGrpSpPr>
              <a:grpSpLocks/>
            </p:cNvGrpSpPr>
            <p:nvPr/>
          </p:nvGrpSpPr>
          <p:grpSpPr bwMode="auto">
            <a:xfrm>
              <a:off x="4365" y="1528"/>
              <a:ext cx="103" cy="146"/>
              <a:chOff x="0" y="2496"/>
              <a:chExt cx="304" cy="285"/>
            </a:xfrm>
          </p:grpSpPr>
          <p:sp>
            <p:nvSpPr>
              <p:cNvPr id="11563" name="Line 286"/>
              <p:cNvSpPr>
                <a:spLocks noChangeShapeType="1"/>
              </p:cNvSpPr>
              <p:nvPr/>
            </p:nvSpPr>
            <p:spPr bwMode="auto">
              <a:xfrm>
                <a:off x="148" y="2496"/>
                <a:ext cx="3" cy="285"/>
              </a:xfrm>
              <a:prstGeom prst="line">
                <a:avLst/>
              </a:prstGeom>
              <a:noFill/>
              <a:ln w="571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564" name="Freeform 287"/>
              <p:cNvSpPr>
                <a:spLocks noEditPoints="1"/>
              </p:cNvSpPr>
              <p:nvPr/>
            </p:nvSpPr>
            <p:spPr bwMode="auto">
              <a:xfrm>
                <a:off x="0" y="2592"/>
                <a:ext cx="304" cy="48"/>
              </a:xfrm>
              <a:custGeom>
                <a:avLst/>
                <a:gdLst>
                  <a:gd name="T0" fmla="*/ 0 w 190"/>
                  <a:gd name="T1" fmla="*/ 0 h 18"/>
                  <a:gd name="T2" fmla="*/ 20752 w 190"/>
                  <a:gd name="T3" fmla="*/ 0 h 18"/>
                  <a:gd name="T4" fmla="*/ 20752 w 190"/>
                  <a:gd name="T5" fmla="*/ 44076408 h 18"/>
                  <a:gd name="T6" fmla="*/ 0 w 190"/>
                  <a:gd name="T7" fmla="*/ 44076408 h 18"/>
                  <a:gd name="T8" fmla="*/ 0 w 190"/>
                  <a:gd name="T9" fmla="*/ 0 h 18"/>
                  <a:gd name="T10" fmla="*/ 41923 w 190"/>
                  <a:gd name="T11" fmla="*/ 0 h 18"/>
                  <a:gd name="T12" fmla="*/ 62272 w 190"/>
                  <a:gd name="T13" fmla="*/ 0 h 18"/>
                  <a:gd name="T14" fmla="*/ 62272 w 190"/>
                  <a:gd name="T15" fmla="*/ 44076408 h 18"/>
                  <a:gd name="T16" fmla="*/ 41923 w 190"/>
                  <a:gd name="T17" fmla="*/ 44076408 h 18"/>
                  <a:gd name="T18" fmla="*/ 41923 w 190"/>
                  <a:gd name="T19" fmla="*/ 0 h 18"/>
                  <a:gd name="T20" fmla="*/ 82683 w 190"/>
                  <a:gd name="T21" fmla="*/ 0 h 18"/>
                  <a:gd name="T22" fmla="*/ 103568 w 190"/>
                  <a:gd name="T23" fmla="*/ 0 h 18"/>
                  <a:gd name="T24" fmla="*/ 103568 w 190"/>
                  <a:gd name="T25" fmla="*/ 44076408 h 18"/>
                  <a:gd name="T26" fmla="*/ 82683 w 190"/>
                  <a:gd name="T27" fmla="*/ 44076408 h 18"/>
                  <a:gd name="T28" fmla="*/ 82683 w 190"/>
                  <a:gd name="T29" fmla="*/ 0 h 18"/>
                  <a:gd name="T30" fmla="*/ 124637 w 190"/>
                  <a:gd name="T31" fmla="*/ 0 h 18"/>
                  <a:gd name="T32" fmla="*/ 145456 w 190"/>
                  <a:gd name="T33" fmla="*/ 0 h 18"/>
                  <a:gd name="T34" fmla="*/ 145456 w 190"/>
                  <a:gd name="T35" fmla="*/ 44076408 h 18"/>
                  <a:gd name="T36" fmla="*/ 124637 w 190"/>
                  <a:gd name="T37" fmla="*/ 44076408 h 18"/>
                  <a:gd name="T38" fmla="*/ 124637 w 190"/>
                  <a:gd name="T39" fmla="*/ 0 h 18"/>
                  <a:gd name="T40" fmla="*/ 165709 w 190"/>
                  <a:gd name="T41" fmla="*/ 0 h 18"/>
                  <a:gd name="T42" fmla="*/ 186245 w 190"/>
                  <a:gd name="T43" fmla="*/ 0 h 18"/>
                  <a:gd name="T44" fmla="*/ 186245 w 190"/>
                  <a:gd name="T45" fmla="*/ 44076408 h 18"/>
                  <a:gd name="T46" fmla="*/ 165709 w 190"/>
                  <a:gd name="T47" fmla="*/ 44076408 h 18"/>
                  <a:gd name="T48" fmla="*/ 165709 w 190"/>
                  <a:gd name="T49" fmla="*/ 0 h 18"/>
                  <a:gd name="T50" fmla="*/ 207805 w 190"/>
                  <a:gd name="T51" fmla="*/ 0 h 18"/>
                  <a:gd name="T52" fmla="*/ 218998 w 190"/>
                  <a:gd name="T53" fmla="*/ 0 h 18"/>
                  <a:gd name="T54" fmla="*/ 218998 w 190"/>
                  <a:gd name="T55" fmla="*/ 44076408 h 18"/>
                  <a:gd name="T56" fmla="*/ 207805 w 190"/>
                  <a:gd name="T57" fmla="*/ 44076408 h 18"/>
                  <a:gd name="T58" fmla="*/ 207805 w 190"/>
                  <a:gd name="T59" fmla="*/ 0 h 18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w 190"/>
                  <a:gd name="T91" fmla="*/ 0 h 18"/>
                  <a:gd name="T92" fmla="*/ 190 w 190"/>
                  <a:gd name="T93" fmla="*/ 18 h 18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T90" t="T91" r="T92" b="T93"/>
                <a:pathLst>
                  <a:path w="190" h="18">
                    <a:moveTo>
                      <a:pt x="0" y="0"/>
                    </a:moveTo>
                    <a:lnTo>
                      <a:pt x="18" y="0"/>
                    </a:lnTo>
                    <a:lnTo>
                      <a:pt x="18" y="18"/>
                    </a:lnTo>
                    <a:lnTo>
                      <a:pt x="0" y="18"/>
                    </a:lnTo>
                    <a:lnTo>
                      <a:pt x="0" y="0"/>
                    </a:lnTo>
                    <a:close/>
                    <a:moveTo>
                      <a:pt x="36" y="0"/>
                    </a:moveTo>
                    <a:lnTo>
                      <a:pt x="54" y="0"/>
                    </a:lnTo>
                    <a:lnTo>
                      <a:pt x="54" y="18"/>
                    </a:lnTo>
                    <a:lnTo>
                      <a:pt x="36" y="18"/>
                    </a:lnTo>
                    <a:lnTo>
                      <a:pt x="36" y="0"/>
                    </a:lnTo>
                    <a:close/>
                    <a:moveTo>
                      <a:pt x="72" y="0"/>
                    </a:moveTo>
                    <a:lnTo>
                      <a:pt x="90" y="0"/>
                    </a:lnTo>
                    <a:lnTo>
                      <a:pt x="90" y="18"/>
                    </a:lnTo>
                    <a:lnTo>
                      <a:pt x="72" y="18"/>
                    </a:lnTo>
                    <a:lnTo>
                      <a:pt x="72" y="0"/>
                    </a:lnTo>
                    <a:close/>
                    <a:moveTo>
                      <a:pt x="108" y="0"/>
                    </a:moveTo>
                    <a:lnTo>
                      <a:pt x="126" y="0"/>
                    </a:lnTo>
                    <a:lnTo>
                      <a:pt x="126" y="18"/>
                    </a:lnTo>
                    <a:lnTo>
                      <a:pt x="108" y="18"/>
                    </a:lnTo>
                    <a:lnTo>
                      <a:pt x="108" y="0"/>
                    </a:lnTo>
                    <a:close/>
                    <a:moveTo>
                      <a:pt x="144" y="0"/>
                    </a:moveTo>
                    <a:lnTo>
                      <a:pt x="162" y="0"/>
                    </a:lnTo>
                    <a:lnTo>
                      <a:pt x="162" y="18"/>
                    </a:lnTo>
                    <a:lnTo>
                      <a:pt x="144" y="18"/>
                    </a:lnTo>
                    <a:lnTo>
                      <a:pt x="144" y="0"/>
                    </a:lnTo>
                    <a:close/>
                    <a:moveTo>
                      <a:pt x="180" y="0"/>
                    </a:moveTo>
                    <a:lnTo>
                      <a:pt x="190" y="0"/>
                    </a:lnTo>
                    <a:lnTo>
                      <a:pt x="190" y="18"/>
                    </a:lnTo>
                    <a:lnTo>
                      <a:pt x="180" y="18"/>
                    </a:lnTo>
                    <a:lnTo>
                      <a:pt x="180" y="0"/>
                    </a:lnTo>
                    <a:close/>
                  </a:path>
                </a:pathLst>
              </a:custGeom>
              <a:solidFill>
                <a:srgbClr val="000000"/>
              </a:solidFill>
              <a:ln w="4763">
                <a:solidFill>
                  <a:srgbClr val="000000"/>
                </a:solidFill>
                <a:bevel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1289" name="Group 288"/>
            <p:cNvGrpSpPr>
              <a:grpSpLocks/>
            </p:cNvGrpSpPr>
            <p:nvPr/>
          </p:nvGrpSpPr>
          <p:grpSpPr bwMode="auto">
            <a:xfrm>
              <a:off x="3339" y="1528"/>
              <a:ext cx="151" cy="146"/>
              <a:chOff x="0" y="2496"/>
              <a:chExt cx="304" cy="285"/>
            </a:xfrm>
          </p:grpSpPr>
          <p:sp>
            <p:nvSpPr>
              <p:cNvPr id="11561" name="Line 289"/>
              <p:cNvSpPr>
                <a:spLocks noChangeShapeType="1"/>
              </p:cNvSpPr>
              <p:nvPr/>
            </p:nvSpPr>
            <p:spPr bwMode="auto">
              <a:xfrm>
                <a:off x="148" y="2496"/>
                <a:ext cx="3" cy="285"/>
              </a:xfrm>
              <a:prstGeom prst="line">
                <a:avLst/>
              </a:prstGeom>
              <a:noFill/>
              <a:ln w="571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562" name="Freeform 290"/>
              <p:cNvSpPr>
                <a:spLocks noEditPoints="1"/>
              </p:cNvSpPr>
              <p:nvPr/>
            </p:nvSpPr>
            <p:spPr bwMode="auto">
              <a:xfrm>
                <a:off x="0" y="2592"/>
                <a:ext cx="304" cy="48"/>
              </a:xfrm>
              <a:custGeom>
                <a:avLst/>
                <a:gdLst>
                  <a:gd name="T0" fmla="*/ 0 w 190"/>
                  <a:gd name="T1" fmla="*/ 0 h 18"/>
                  <a:gd name="T2" fmla="*/ 20752 w 190"/>
                  <a:gd name="T3" fmla="*/ 0 h 18"/>
                  <a:gd name="T4" fmla="*/ 20752 w 190"/>
                  <a:gd name="T5" fmla="*/ 44076408 h 18"/>
                  <a:gd name="T6" fmla="*/ 0 w 190"/>
                  <a:gd name="T7" fmla="*/ 44076408 h 18"/>
                  <a:gd name="T8" fmla="*/ 0 w 190"/>
                  <a:gd name="T9" fmla="*/ 0 h 18"/>
                  <a:gd name="T10" fmla="*/ 41923 w 190"/>
                  <a:gd name="T11" fmla="*/ 0 h 18"/>
                  <a:gd name="T12" fmla="*/ 62272 w 190"/>
                  <a:gd name="T13" fmla="*/ 0 h 18"/>
                  <a:gd name="T14" fmla="*/ 62272 w 190"/>
                  <a:gd name="T15" fmla="*/ 44076408 h 18"/>
                  <a:gd name="T16" fmla="*/ 41923 w 190"/>
                  <a:gd name="T17" fmla="*/ 44076408 h 18"/>
                  <a:gd name="T18" fmla="*/ 41923 w 190"/>
                  <a:gd name="T19" fmla="*/ 0 h 18"/>
                  <a:gd name="T20" fmla="*/ 82683 w 190"/>
                  <a:gd name="T21" fmla="*/ 0 h 18"/>
                  <a:gd name="T22" fmla="*/ 103568 w 190"/>
                  <a:gd name="T23" fmla="*/ 0 h 18"/>
                  <a:gd name="T24" fmla="*/ 103568 w 190"/>
                  <a:gd name="T25" fmla="*/ 44076408 h 18"/>
                  <a:gd name="T26" fmla="*/ 82683 w 190"/>
                  <a:gd name="T27" fmla="*/ 44076408 h 18"/>
                  <a:gd name="T28" fmla="*/ 82683 w 190"/>
                  <a:gd name="T29" fmla="*/ 0 h 18"/>
                  <a:gd name="T30" fmla="*/ 124637 w 190"/>
                  <a:gd name="T31" fmla="*/ 0 h 18"/>
                  <a:gd name="T32" fmla="*/ 145456 w 190"/>
                  <a:gd name="T33" fmla="*/ 0 h 18"/>
                  <a:gd name="T34" fmla="*/ 145456 w 190"/>
                  <a:gd name="T35" fmla="*/ 44076408 h 18"/>
                  <a:gd name="T36" fmla="*/ 124637 w 190"/>
                  <a:gd name="T37" fmla="*/ 44076408 h 18"/>
                  <a:gd name="T38" fmla="*/ 124637 w 190"/>
                  <a:gd name="T39" fmla="*/ 0 h 18"/>
                  <a:gd name="T40" fmla="*/ 165709 w 190"/>
                  <a:gd name="T41" fmla="*/ 0 h 18"/>
                  <a:gd name="T42" fmla="*/ 186245 w 190"/>
                  <a:gd name="T43" fmla="*/ 0 h 18"/>
                  <a:gd name="T44" fmla="*/ 186245 w 190"/>
                  <a:gd name="T45" fmla="*/ 44076408 h 18"/>
                  <a:gd name="T46" fmla="*/ 165709 w 190"/>
                  <a:gd name="T47" fmla="*/ 44076408 h 18"/>
                  <a:gd name="T48" fmla="*/ 165709 w 190"/>
                  <a:gd name="T49" fmla="*/ 0 h 18"/>
                  <a:gd name="T50" fmla="*/ 207805 w 190"/>
                  <a:gd name="T51" fmla="*/ 0 h 18"/>
                  <a:gd name="T52" fmla="*/ 218998 w 190"/>
                  <a:gd name="T53" fmla="*/ 0 h 18"/>
                  <a:gd name="T54" fmla="*/ 218998 w 190"/>
                  <a:gd name="T55" fmla="*/ 44076408 h 18"/>
                  <a:gd name="T56" fmla="*/ 207805 w 190"/>
                  <a:gd name="T57" fmla="*/ 44076408 h 18"/>
                  <a:gd name="T58" fmla="*/ 207805 w 190"/>
                  <a:gd name="T59" fmla="*/ 0 h 18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w 190"/>
                  <a:gd name="T91" fmla="*/ 0 h 18"/>
                  <a:gd name="T92" fmla="*/ 190 w 190"/>
                  <a:gd name="T93" fmla="*/ 18 h 18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T90" t="T91" r="T92" b="T93"/>
                <a:pathLst>
                  <a:path w="190" h="18">
                    <a:moveTo>
                      <a:pt x="0" y="0"/>
                    </a:moveTo>
                    <a:lnTo>
                      <a:pt x="18" y="0"/>
                    </a:lnTo>
                    <a:lnTo>
                      <a:pt x="18" y="18"/>
                    </a:lnTo>
                    <a:lnTo>
                      <a:pt x="0" y="18"/>
                    </a:lnTo>
                    <a:lnTo>
                      <a:pt x="0" y="0"/>
                    </a:lnTo>
                    <a:close/>
                    <a:moveTo>
                      <a:pt x="36" y="0"/>
                    </a:moveTo>
                    <a:lnTo>
                      <a:pt x="54" y="0"/>
                    </a:lnTo>
                    <a:lnTo>
                      <a:pt x="54" y="18"/>
                    </a:lnTo>
                    <a:lnTo>
                      <a:pt x="36" y="18"/>
                    </a:lnTo>
                    <a:lnTo>
                      <a:pt x="36" y="0"/>
                    </a:lnTo>
                    <a:close/>
                    <a:moveTo>
                      <a:pt x="72" y="0"/>
                    </a:moveTo>
                    <a:lnTo>
                      <a:pt x="90" y="0"/>
                    </a:lnTo>
                    <a:lnTo>
                      <a:pt x="90" y="18"/>
                    </a:lnTo>
                    <a:lnTo>
                      <a:pt x="72" y="18"/>
                    </a:lnTo>
                    <a:lnTo>
                      <a:pt x="72" y="0"/>
                    </a:lnTo>
                    <a:close/>
                    <a:moveTo>
                      <a:pt x="108" y="0"/>
                    </a:moveTo>
                    <a:lnTo>
                      <a:pt x="126" y="0"/>
                    </a:lnTo>
                    <a:lnTo>
                      <a:pt x="126" y="18"/>
                    </a:lnTo>
                    <a:lnTo>
                      <a:pt x="108" y="18"/>
                    </a:lnTo>
                    <a:lnTo>
                      <a:pt x="108" y="0"/>
                    </a:lnTo>
                    <a:close/>
                    <a:moveTo>
                      <a:pt x="144" y="0"/>
                    </a:moveTo>
                    <a:lnTo>
                      <a:pt x="162" y="0"/>
                    </a:lnTo>
                    <a:lnTo>
                      <a:pt x="162" y="18"/>
                    </a:lnTo>
                    <a:lnTo>
                      <a:pt x="144" y="18"/>
                    </a:lnTo>
                    <a:lnTo>
                      <a:pt x="144" y="0"/>
                    </a:lnTo>
                    <a:close/>
                    <a:moveTo>
                      <a:pt x="180" y="0"/>
                    </a:moveTo>
                    <a:lnTo>
                      <a:pt x="190" y="0"/>
                    </a:lnTo>
                    <a:lnTo>
                      <a:pt x="190" y="18"/>
                    </a:lnTo>
                    <a:lnTo>
                      <a:pt x="180" y="18"/>
                    </a:lnTo>
                    <a:lnTo>
                      <a:pt x="180" y="0"/>
                    </a:lnTo>
                    <a:close/>
                  </a:path>
                </a:pathLst>
              </a:custGeom>
              <a:solidFill>
                <a:srgbClr val="000000"/>
              </a:solidFill>
              <a:ln w="4763">
                <a:solidFill>
                  <a:srgbClr val="000000"/>
                </a:solidFill>
                <a:bevel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1290" name="Group 291"/>
            <p:cNvGrpSpPr>
              <a:grpSpLocks/>
            </p:cNvGrpSpPr>
            <p:nvPr/>
          </p:nvGrpSpPr>
          <p:grpSpPr bwMode="auto">
            <a:xfrm>
              <a:off x="3363" y="1231"/>
              <a:ext cx="1013" cy="593"/>
              <a:chOff x="0" y="1920"/>
              <a:chExt cx="2038" cy="1152"/>
            </a:xfrm>
          </p:grpSpPr>
          <p:grpSp>
            <p:nvGrpSpPr>
              <p:cNvPr id="11465" name="Group 292"/>
              <p:cNvGrpSpPr>
                <a:grpSpLocks/>
              </p:cNvGrpSpPr>
              <p:nvPr/>
            </p:nvGrpSpPr>
            <p:grpSpPr bwMode="auto">
              <a:xfrm>
                <a:off x="432" y="2686"/>
                <a:ext cx="385" cy="386"/>
                <a:chOff x="3973" y="2756"/>
                <a:chExt cx="148" cy="164"/>
              </a:xfrm>
            </p:grpSpPr>
            <p:grpSp>
              <p:nvGrpSpPr>
                <p:cNvPr id="11551" name="Group 293"/>
                <p:cNvGrpSpPr>
                  <a:grpSpLocks/>
                </p:cNvGrpSpPr>
                <p:nvPr/>
              </p:nvGrpSpPr>
              <p:grpSpPr bwMode="auto">
                <a:xfrm>
                  <a:off x="3973" y="2756"/>
                  <a:ext cx="148" cy="164"/>
                  <a:chOff x="3973" y="2756"/>
                  <a:chExt cx="148" cy="164"/>
                </a:xfrm>
              </p:grpSpPr>
              <p:grpSp>
                <p:nvGrpSpPr>
                  <p:cNvPr id="11555" name="Group 294"/>
                  <p:cNvGrpSpPr>
                    <a:grpSpLocks/>
                  </p:cNvGrpSpPr>
                  <p:nvPr/>
                </p:nvGrpSpPr>
                <p:grpSpPr bwMode="auto">
                  <a:xfrm>
                    <a:off x="3973" y="2756"/>
                    <a:ext cx="148" cy="164"/>
                    <a:chOff x="3973" y="2756"/>
                    <a:chExt cx="148" cy="164"/>
                  </a:xfrm>
                </p:grpSpPr>
                <p:sp>
                  <p:nvSpPr>
                    <p:cNvPr id="11559" name="Oval 29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73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1560" name="Oval 29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73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1556" name="Group 297"/>
                  <p:cNvGrpSpPr>
                    <a:grpSpLocks/>
                  </p:cNvGrpSpPr>
                  <p:nvPr/>
                </p:nvGrpSpPr>
                <p:grpSpPr bwMode="auto">
                  <a:xfrm>
                    <a:off x="3985" y="2770"/>
                    <a:ext cx="123" cy="136"/>
                    <a:chOff x="3985" y="2770"/>
                    <a:chExt cx="123" cy="136"/>
                  </a:xfrm>
                </p:grpSpPr>
                <p:sp>
                  <p:nvSpPr>
                    <p:cNvPr id="11557" name="Oval 29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1558" name="Oval 29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11552" name="Group 300"/>
                <p:cNvGrpSpPr>
                  <a:grpSpLocks/>
                </p:cNvGrpSpPr>
                <p:nvPr/>
              </p:nvGrpSpPr>
              <p:grpSpPr bwMode="auto">
                <a:xfrm>
                  <a:off x="3985" y="2770"/>
                  <a:ext cx="123" cy="136"/>
                  <a:chOff x="3985" y="2770"/>
                  <a:chExt cx="123" cy="136"/>
                </a:xfrm>
              </p:grpSpPr>
              <p:sp>
                <p:nvSpPr>
                  <p:cNvPr id="11553" name="Freeform 301"/>
                  <p:cNvSpPr>
                    <a:spLocks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59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59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59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59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554" name="Freeform 302"/>
                  <p:cNvSpPr>
                    <a:spLocks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59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59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59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59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11466" name="Group 303"/>
              <p:cNvGrpSpPr>
                <a:grpSpLocks/>
              </p:cNvGrpSpPr>
              <p:nvPr/>
            </p:nvGrpSpPr>
            <p:grpSpPr bwMode="auto">
              <a:xfrm>
                <a:off x="1497" y="2686"/>
                <a:ext cx="389" cy="386"/>
                <a:chOff x="4381" y="2756"/>
                <a:chExt cx="148" cy="164"/>
              </a:xfrm>
            </p:grpSpPr>
            <p:grpSp>
              <p:nvGrpSpPr>
                <p:cNvPr id="11541" name="Group 304"/>
                <p:cNvGrpSpPr>
                  <a:grpSpLocks/>
                </p:cNvGrpSpPr>
                <p:nvPr/>
              </p:nvGrpSpPr>
              <p:grpSpPr bwMode="auto">
                <a:xfrm>
                  <a:off x="4381" y="2756"/>
                  <a:ext cx="148" cy="164"/>
                  <a:chOff x="4381" y="2756"/>
                  <a:chExt cx="148" cy="164"/>
                </a:xfrm>
              </p:grpSpPr>
              <p:grpSp>
                <p:nvGrpSpPr>
                  <p:cNvPr id="11545" name="Group 305"/>
                  <p:cNvGrpSpPr>
                    <a:grpSpLocks/>
                  </p:cNvGrpSpPr>
                  <p:nvPr/>
                </p:nvGrpSpPr>
                <p:grpSpPr bwMode="auto">
                  <a:xfrm>
                    <a:off x="4381" y="2756"/>
                    <a:ext cx="148" cy="164"/>
                    <a:chOff x="4381" y="2756"/>
                    <a:chExt cx="148" cy="164"/>
                  </a:xfrm>
                </p:grpSpPr>
                <p:sp>
                  <p:nvSpPr>
                    <p:cNvPr id="11549" name="Oval 30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1550" name="Oval 30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1546" name="Group 308"/>
                  <p:cNvGrpSpPr>
                    <a:grpSpLocks/>
                  </p:cNvGrpSpPr>
                  <p:nvPr/>
                </p:nvGrpSpPr>
                <p:grpSpPr bwMode="auto">
                  <a:xfrm>
                    <a:off x="4393" y="2770"/>
                    <a:ext cx="123" cy="136"/>
                    <a:chOff x="4393" y="2770"/>
                    <a:chExt cx="123" cy="136"/>
                  </a:xfrm>
                </p:grpSpPr>
                <p:sp>
                  <p:nvSpPr>
                    <p:cNvPr id="11547" name="Oval 30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1548" name="Oval 31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11542" name="Group 311"/>
                <p:cNvGrpSpPr>
                  <a:grpSpLocks/>
                </p:cNvGrpSpPr>
                <p:nvPr/>
              </p:nvGrpSpPr>
              <p:grpSpPr bwMode="auto">
                <a:xfrm>
                  <a:off x="4393" y="2770"/>
                  <a:ext cx="123" cy="136"/>
                  <a:chOff x="4393" y="2770"/>
                  <a:chExt cx="123" cy="136"/>
                </a:xfrm>
              </p:grpSpPr>
              <p:sp>
                <p:nvSpPr>
                  <p:cNvPr id="11543" name="Freeform 312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544" name="Freeform 313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11467" name="Group 314"/>
              <p:cNvGrpSpPr>
                <a:grpSpLocks/>
              </p:cNvGrpSpPr>
              <p:nvPr/>
            </p:nvGrpSpPr>
            <p:grpSpPr bwMode="auto">
              <a:xfrm>
                <a:off x="432" y="2686"/>
                <a:ext cx="385" cy="386"/>
                <a:chOff x="3973" y="2756"/>
                <a:chExt cx="148" cy="164"/>
              </a:xfrm>
            </p:grpSpPr>
            <p:grpSp>
              <p:nvGrpSpPr>
                <p:cNvPr id="11535" name="Group 315"/>
                <p:cNvGrpSpPr>
                  <a:grpSpLocks/>
                </p:cNvGrpSpPr>
                <p:nvPr/>
              </p:nvGrpSpPr>
              <p:grpSpPr bwMode="auto">
                <a:xfrm>
                  <a:off x="3973" y="2756"/>
                  <a:ext cx="148" cy="164"/>
                  <a:chOff x="3973" y="2756"/>
                  <a:chExt cx="148" cy="164"/>
                </a:xfrm>
              </p:grpSpPr>
              <p:sp>
                <p:nvSpPr>
                  <p:cNvPr id="11539" name="Oval 316"/>
                  <p:cNvSpPr>
                    <a:spLocks noChangeArrowheads="1"/>
                  </p:cNvSpPr>
                  <p:nvPr/>
                </p:nvSpPr>
                <p:spPr bwMode="auto">
                  <a:xfrm>
                    <a:off x="3973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540" name="Oval 317"/>
                  <p:cNvSpPr>
                    <a:spLocks noChangeArrowheads="1"/>
                  </p:cNvSpPr>
                  <p:nvPr/>
                </p:nvSpPr>
                <p:spPr bwMode="auto">
                  <a:xfrm>
                    <a:off x="3973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1536" name="Group 318"/>
                <p:cNvGrpSpPr>
                  <a:grpSpLocks/>
                </p:cNvGrpSpPr>
                <p:nvPr/>
              </p:nvGrpSpPr>
              <p:grpSpPr bwMode="auto">
                <a:xfrm>
                  <a:off x="3985" y="2770"/>
                  <a:ext cx="123" cy="136"/>
                  <a:chOff x="3985" y="2770"/>
                  <a:chExt cx="123" cy="136"/>
                </a:xfrm>
              </p:grpSpPr>
              <p:sp>
                <p:nvSpPr>
                  <p:cNvPr id="11537" name="Oval 319"/>
                  <p:cNvSpPr>
                    <a:spLocks noChangeArrowheads="1"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538" name="Oval 320"/>
                  <p:cNvSpPr>
                    <a:spLocks noChangeArrowheads="1"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11468" name="Group 321"/>
              <p:cNvGrpSpPr>
                <a:grpSpLocks/>
              </p:cNvGrpSpPr>
              <p:nvPr/>
            </p:nvGrpSpPr>
            <p:grpSpPr bwMode="auto">
              <a:xfrm>
                <a:off x="463" y="2720"/>
                <a:ext cx="320" cy="318"/>
                <a:chOff x="3985" y="2770"/>
                <a:chExt cx="123" cy="136"/>
              </a:xfrm>
            </p:grpSpPr>
            <p:sp>
              <p:nvSpPr>
                <p:cNvPr id="11533" name="Freeform 322"/>
                <p:cNvSpPr>
                  <a:spLocks/>
                </p:cNvSpPr>
                <p:nvPr/>
              </p:nvSpPr>
              <p:spPr bwMode="auto">
                <a:xfrm>
                  <a:off x="3985" y="2770"/>
                  <a:ext cx="123" cy="136"/>
                </a:xfrm>
                <a:custGeom>
                  <a:avLst/>
                  <a:gdLst>
                    <a:gd name="T0" fmla="*/ 123 w 123"/>
                    <a:gd name="T1" fmla="*/ 68 h 136"/>
                    <a:gd name="T2" fmla="*/ 72 w 123"/>
                    <a:gd name="T3" fmla="*/ 66 h 136"/>
                    <a:gd name="T4" fmla="*/ 118 w 123"/>
                    <a:gd name="T5" fmla="*/ 42 h 136"/>
                    <a:gd name="T6" fmla="*/ 71 w 123"/>
                    <a:gd name="T7" fmla="*/ 62 h 136"/>
                    <a:gd name="T8" fmla="*/ 105 w 123"/>
                    <a:gd name="T9" fmla="*/ 20 h 136"/>
                    <a:gd name="T10" fmla="*/ 68 w 123"/>
                    <a:gd name="T11" fmla="*/ 58 h 136"/>
                    <a:gd name="T12" fmla="*/ 85 w 123"/>
                    <a:gd name="T13" fmla="*/ 5 h 136"/>
                    <a:gd name="T14" fmla="*/ 64 w 123"/>
                    <a:gd name="T15" fmla="*/ 56 h 136"/>
                    <a:gd name="T16" fmla="*/ 62 w 123"/>
                    <a:gd name="T17" fmla="*/ 0 h 136"/>
                    <a:gd name="T18" fmla="*/ 59 w 123"/>
                    <a:gd name="T19" fmla="*/ 56 h 136"/>
                    <a:gd name="T20" fmla="*/ 38 w 123"/>
                    <a:gd name="T21" fmla="*/ 5 h 136"/>
                    <a:gd name="T22" fmla="*/ 56 w 123"/>
                    <a:gd name="T23" fmla="*/ 58 h 136"/>
                    <a:gd name="T24" fmla="*/ 18 w 123"/>
                    <a:gd name="T25" fmla="*/ 20 h 136"/>
                    <a:gd name="T26" fmla="*/ 53 w 123"/>
                    <a:gd name="T27" fmla="*/ 62 h 136"/>
                    <a:gd name="T28" fmla="*/ 5 w 123"/>
                    <a:gd name="T29" fmla="*/ 42 h 136"/>
                    <a:gd name="T30" fmla="*/ 51 w 123"/>
                    <a:gd name="T31" fmla="*/ 66 h 136"/>
                    <a:gd name="T32" fmla="*/ 0 w 123"/>
                    <a:gd name="T33" fmla="*/ 68 h 136"/>
                    <a:gd name="T34" fmla="*/ 51 w 123"/>
                    <a:gd name="T35" fmla="*/ 71 h 136"/>
                    <a:gd name="T36" fmla="*/ 5 w 123"/>
                    <a:gd name="T37" fmla="*/ 94 h 136"/>
                    <a:gd name="T38" fmla="*/ 53 w 123"/>
                    <a:gd name="T39" fmla="*/ 75 h 136"/>
                    <a:gd name="T40" fmla="*/ 18 w 123"/>
                    <a:gd name="T41" fmla="*/ 116 h 136"/>
                    <a:gd name="T42" fmla="*/ 56 w 123"/>
                    <a:gd name="T43" fmla="*/ 78 h 136"/>
                    <a:gd name="T44" fmla="*/ 38 w 123"/>
                    <a:gd name="T45" fmla="*/ 131 h 136"/>
                    <a:gd name="T46" fmla="*/ 59 w 123"/>
                    <a:gd name="T47" fmla="*/ 80 h 136"/>
                    <a:gd name="T48" fmla="*/ 62 w 123"/>
                    <a:gd name="T49" fmla="*/ 136 h 136"/>
                    <a:gd name="T50" fmla="*/ 64 w 123"/>
                    <a:gd name="T51" fmla="*/ 80 h 136"/>
                    <a:gd name="T52" fmla="*/ 85 w 123"/>
                    <a:gd name="T53" fmla="*/ 131 h 136"/>
                    <a:gd name="T54" fmla="*/ 68 w 123"/>
                    <a:gd name="T55" fmla="*/ 78 h 136"/>
                    <a:gd name="T56" fmla="*/ 105 w 123"/>
                    <a:gd name="T57" fmla="*/ 116 h 136"/>
                    <a:gd name="T58" fmla="*/ 71 w 123"/>
                    <a:gd name="T59" fmla="*/ 75 h 136"/>
                    <a:gd name="T60" fmla="*/ 118 w 123"/>
                    <a:gd name="T61" fmla="*/ 94 h 136"/>
                    <a:gd name="T62" fmla="*/ 72 w 123"/>
                    <a:gd name="T63" fmla="*/ 71 h 136"/>
                    <a:gd name="T64" fmla="*/ 123 w 123"/>
                    <a:gd name="T65" fmla="*/ 68 h 1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123"/>
                    <a:gd name="T100" fmla="*/ 0 h 136"/>
                    <a:gd name="T101" fmla="*/ 123 w 123"/>
                    <a:gd name="T102" fmla="*/ 136 h 1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123" h="136">
                      <a:moveTo>
                        <a:pt x="123" y="68"/>
                      </a:moveTo>
                      <a:lnTo>
                        <a:pt x="72" y="66"/>
                      </a:lnTo>
                      <a:lnTo>
                        <a:pt x="118" y="42"/>
                      </a:lnTo>
                      <a:lnTo>
                        <a:pt x="71" y="62"/>
                      </a:lnTo>
                      <a:lnTo>
                        <a:pt x="105" y="20"/>
                      </a:lnTo>
                      <a:lnTo>
                        <a:pt x="68" y="58"/>
                      </a:lnTo>
                      <a:lnTo>
                        <a:pt x="85" y="5"/>
                      </a:lnTo>
                      <a:lnTo>
                        <a:pt x="64" y="56"/>
                      </a:lnTo>
                      <a:lnTo>
                        <a:pt x="62" y="0"/>
                      </a:lnTo>
                      <a:lnTo>
                        <a:pt x="59" y="56"/>
                      </a:lnTo>
                      <a:lnTo>
                        <a:pt x="38" y="5"/>
                      </a:lnTo>
                      <a:lnTo>
                        <a:pt x="56" y="58"/>
                      </a:lnTo>
                      <a:lnTo>
                        <a:pt x="18" y="20"/>
                      </a:lnTo>
                      <a:lnTo>
                        <a:pt x="53" y="62"/>
                      </a:lnTo>
                      <a:lnTo>
                        <a:pt x="5" y="42"/>
                      </a:lnTo>
                      <a:lnTo>
                        <a:pt x="51" y="66"/>
                      </a:lnTo>
                      <a:lnTo>
                        <a:pt x="0" y="68"/>
                      </a:lnTo>
                      <a:lnTo>
                        <a:pt x="51" y="71"/>
                      </a:lnTo>
                      <a:lnTo>
                        <a:pt x="5" y="94"/>
                      </a:lnTo>
                      <a:lnTo>
                        <a:pt x="53" y="75"/>
                      </a:lnTo>
                      <a:lnTo>
                        <a:pt x="18" y="116"/>
                      </a:lnTo>
                      <a:lnTo>
                        <a:pt x="56" y="78"/>
                      </a:lnTo>
                      <a:lnTo>
                        <a:pt x="38" y="131"/>
                      </a:lnTo>
                      <a:lnTo>
                        <a:pt x="59" y="80"/>
                      </a:lnTo>
                      <a:lnTo>
                        <a:pt x="62" y="136"/>
                      </a:lnTo>
                      <a:lnTo>
                        <a:pt x="64" y="80"/>
                      </a:lnTo>
                      <a:lnTo>
                        <a:pt x="85" y="131"/>
                      </a:lnTo>
                      <a:lnTo>
                        <a:pt x="68" y="78"/>
                      </a:lnTo>
                      <a:lnTo>
                        <a:pt x="105" y="116"/>
                      </a:lnTo>
                      <a:lnTo>
                        <a:pt x="71" y="75"/>
                      </a:lnTo>
                      <a:lnTo>
                        <a:pt x="118" y="94"/>
                      </a:lnTo>
                      <a:lnTo>
                        <a:pt x="72" y="71"/>
                      </a:lnTo>
                      <a:lnTo>
                        <a:pt x="123" y="68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534" name="Freeform 323"/>
                <p:cNvSpPr>
                  <a:spLocks/>
                </p:cNvSpPr>
                <p:nvPr/>
              </p:nvSpPr>
              <p:spPr bwMode="auto">
                <a:xfrm>
                  <a:off x="3985" y="2770"/>
                  <a:ext cx="123" cy="136"/>
                </a:xfrm>
                <a:custGeom>
                  <a:avLst/>
                  <a:gdLst>
                    <a:gd name="T0" fmla="*/ 123 w 123"/>
                    <a:gd name="T1" fmla="*/ 68 h 136"/>
                    <a:gd name="T2" fmla="*/ 72 w 123"/>
                    <a:gd name="T3" fmla="*/ 66 h 136"/>
                    <a:gd name="T4" fmla="*/ 118 w 123"/>
                    <a:gd name="T5" fmla="*/ 42 h 136"/>
                    <a:gd name="T6" fmla="*/ 71 w 123"/>
                    <a:gd name="T7" fmla="*/ 62 h 136"/>
                    <a:gd name="T8" fmla="*/ 105 w 123"/>
                    <a:gd name="T9" fmla="*/ 20 h 136"/>
                    <a:gd name="T10" fmla="*/ 68 w 123"/>
                    <a:gd name="T11" fmla="*/ 58 h 136"/>
                    <a:gd name="T12" fmla="*/ 85 w 123"/>
                    <a:gd name="T13" fmla="*/ 5 h 136"/>
                    <a:gd name="T14" fmla="*/ 64 w 123"/>
                    <a:gd name="T15" fmla="*/ 56 h 136"/>
                    <a:gd name="T16" fmla="*/ 62 w 123"/>
                    <a:gd name="T17" fmla="*/ 0 h 136"/>
                    <a:gd name="T18" fmla="*/ 59 w 123"/>
                    <a:gd name="T19" fmla="*/ 56 h 136"/>
                    <a:gd name="T20" fmla="*/ 38 w 123"/>
                    <a:gd name="T21" fmla="*/ 5 h 136"/>
                    <a:gd name="T22" fmla="*/ 56 w 123"/>
                    <a:gd name="T23" fmla="*/ 58 h 136"/>
                    <a:gd name="T24" fmla="*/ 18 w 123"/>
                    <a:gd name="T25" fmla="*/ 20 h 136"/>
                    <a:gd name="T26" fmla="*/ 53 w 123"/>
                    <a:gd name="T27" fmla="*/ 62 h 136"/>
                    <a:gd name="T28" fmla="*/ 5 w 123"/>
                    <a:gd name="T29" fmla="*/ 42 h 136"/>
                    <a:gd name="T30" fmla="*/ 51 w 123"/>
                    <a:gd name="T31" fmla="*/ 66 h 136"/>
                    <a:gd name="T32" fmla="*/ 0 w 123"/>
                    <a:gd name="T33" fmla="*/ 68 h 136"/>
                    <a:gd name="T34" fmla="*/ 51 w 123"/>
                    <a:gd name="T35" fmla="*/ 71 h 136"/>
                    <a:gd name="T36" fmla="*/ 5 w 123"/>
                    <a:gd name="T37" fmla="*/ 94 h 136"/>
                    <a:gd name="T38" fmla="*/ 53 w 123"/>
                    <a:gd name="T39" fmla="*/ 75 h 136"/>
                    <a:gd name="T40" fmla="*/ 18 w 123"/>
                    <a:gd name="T41" fmla="*/ 116 h 136"/>
                    <a:gd name="T42" fmla="*/ 56 w 123"/>
                    <a:gd name="T43" fmla="*/ 78 h 136"/>
                    <a:gd name="T44" fmla="*/ 38 w 123"/>
                    <a:gd name="T45" fmla="*/ 131 h 136"/>
                    <a:gd name="T46" fmla="*/ 59 w 123"/>
                    <a:gd name="T47" fmla="*/ 80 h 136"/>
                    <a:gd name="T48" fmla="*/ 62 w 123"/>
                    <a:gd name="T49" fmla="*/ 136 h 136"/>
                    <a:gd name="T50" fmla="*/ 64 w 123"/>
                    <a:gd name="T51" fmla="*/ 80 h 136"/>
                    <a:gd name="T52" fmla="*/ 85 w 123"/>
                    <a:gd name="T53" fmla="*/ 131 h 136"/>
                    <a:gd name="T54" fmla="*/ 68 w 123"/>
                    <a:gd name="T55" fmla="*/ 78 h 136"/>
                    <a:gd name="T56" fmla="*/ 105 w 123"/>
                    <a:gd name="T57" fmla="*/ 116 h 136"/>
                    <a:gd name="T58" fmla="*/ 71 w 123"/>
                    <a:gd name="T59" fmla="*/ 75 h 136"/>
                    <a:gd name="T60" fmla="*/ 118 w 123"/>
                    <a:gd name="T61" fmla="*/ 94 h 136"/>
                    <a:gd name="T62" fmla="*/ 72 w 123"/>
                    <a:gd name="T63" fmla="*/ 71 h 136"/>
                    <a:gd name="T64" fmla="*/ 123 w 123"/>
                    <a:gd name="T65" fmla="*/ 68 h 1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123"/>
                    <a:gd name="T100" fmla="*/ 0 h 136"/>
                    <a:gd name="T101" fmla="*/ 123 w 123"/>
                    <a:gd name="T102" fmla="*/ 136 h 1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123" h="136">
                      <a:moveTo>
                        <a:pt x="123" y="68"/>
                      </a:moveTo>
                      <a:lnTo>
                        <a:pt x="72" y="66"/>
                      </a:lnTo>
                      <a:lnTo>
                        <a:pt x="118" y="42"/>
                      </a:lnTo>
                      <a:lnTo>
                        <a:pt x="71" y="62"/>
                      </a:lnTo>
                      <a:lnTo>
                        <a:pt x="105" y="20"/>
                      </a:lnTo>
                      <a:lnTo>
                        <a:pt x="68" y="58"/>
                      </a:lnTo>
                      <a:lnTo>
                        <a:pt x="85" y="5"/>
                      </a:lnTo>
                      <a:lnTo>
                        <a:pt x="64" y="56"/>
                      </a:lnTo>
                      <a:lnTo>
                        <a:pt x="62" y="0"/>
                      </a:lnTo>
                      <a:lnTo>
                        <a:pt x="59" y="56"/>
                      </a:lnTo>
                      <a:lnTo>
                        <a:pt x="38" y="5"/>
                      </a:lnTo>
                      <a:lnTo>
                        <a:pt x="56" y="58"/>
                      </a:lnTo>
                      <a:lnTo>
                        <a:pt x="18" y="20"/>
                      </a:lnTo>
                      <a:lnTo>
                        <a:pt x="53" y="62"/>
                      </a:lnTo>
                      <a:lnTo>
                        <a:pt x="5" y="42"/>
                      </a:lnTo>
                      <a:lnTo>
                        <a:pt x="51" y="66"/>
                      </a:lnTo>
                      <a:lnTo>
                        <a:pt x="0" y="68"/>
                      </a:lnTo>
                      <a:lnTo>
                        <a:pt x="51" y="71"/>
                      </a:lnTo>
                      <a:lnTo>
                        <a:pt x="5" y="94"/>
                      </a:lnTo>
                      <a:lnTo>
                        <a:pt x="53" y="75"/>
                      </a:lnTo>
                      <a:lnTo>
                        <a:pt x="18" y="116"/>
                      </a:lnTo>
                      <a:lnTo>
                        <a:pt x="56" y="78"/>
                      </a:lnTo>
                      <a:lnTo>
                        <a:pt x="38" y="131"/>
                      </a:lnTo>
                      <a:lnTo>
                        <a:pt x="59" y="80"/>
                      </a:lnTo>
                      <a:lnTo>
                        <a:pt x="62" y="136"/>
                      </a:lnTo>
                      <a:lnTo>
                        <a:pt x="64" y="80"/>
                      </a:lnTo>
                      <a:lnTo>
                        <a:pt x="85" y="131"/>
                      </a:lnTo>
                      <a:lnTo>
                        <a:pt x="68" y="78"/>
                      </a:lnTo>
                      <a:lnTo>
                        <a:pt x="105" y="116"/>
                      </a:lnTo>
                      <a:lnTo>
                        <a:pt x="71" y="75"/>
                      </a:lnTo>
                      <a:lnTo>
                        <a:pt x="118" y="94"/>
                      </a:lnTo>
                      <a:lnTo>
                        <a:pt x="72" y="71"/>
                      </a:lnTo>
                      <a:lnTo>
                        <a:pt x="123" y="68"/>
                      </a:lnTo>
                      <a:close/>
                    </a:path>
                  </a:pathLst>
                </a:cu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469" name="Group 324"/>
              <p:cNvGrpSpPr>
                <a:grpSpLocks/>
              </p:cNvGrpSpPr>
              <p:nvPr/>
            </p:nvGrpSpPr>
            <p:grpSpPr bwMode="auto">
              <a:xfrm>
                <a:off x="432" y="2686"/>
                <a:ext cx="385" cy="386"/>
                <a:chOff x="3973" y="2756"/>
                <a:chExt cx="148" cy="164"/>
              </a:xfrm>
            </p:grpSpPr>
            <p:sp>
              <p:nvSpPr>
                <p:cNvPr id="11531" name="Oval 325"/>
                <p:cNvSpPr>
                  <a:spLocks noChangeArrowheads="1"/>
                </p:cNvSpPr>
                <p:nvPr/>
              </p:nvSpPr>
              <p:spPr bwMode="auto">
                <a:xfrm>
                  <a:off x="3973" y="2756"/>
                  <a:ext cx="148" cy="164"/>
                </a:xfrm>
                <a:prstGeom prst="ellipse">
                  <a:avLst/>
                </a:prstGeom>
                <a:solidFill>
                  <a:srgbClr val="CC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532" name="Oval 326"/>
                <p:cNvSpPr>
                  <a:spLocks noChangeArrowheads="1"/>
                </p:cNvSpPr>
                <p:nvPr/>
              </p:nvSpPr>
              <p:spPr bwMode="auto">
                <a:xfrm>
                  <a:off x="3973" y="2756"/>
                  <a:ext cx="148" cy="164"/>
                </a:xfrm>
                <a:prstGeom prst="ellipse">
                  <a:avLst/>
                </a:pr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470" name="Group 327"/>
              <p:cNvGrpSpPr>
                <a:grpSpLocks/>
              </p:cNvGrpSpPr>
              <p:nvPr/>
            </p:nvGrpSpPr>
            <p:grpSpPr bwMode="auto">
              <a:xfrm>
                <a:off x="463" y="2720"/>
                <a:ext cx="320" cy="318"/>
                <a:chOff x="3985" y="2770"/>
                <a:chExt cx="123" cy="136"/>
              </a:xfrm>
            </p:grpSpPr>
            <p:sp>
              <p:nvSpPr>
                <p:cNvPr id="11529" name="Oval 328"/>
                <p:cNvSpPr>
                  <a:spLocks noChangeArrowheads="1"/>
                </p:cNvSpPr>
                <p:nvPr/>
              </p:nvSpPr>
              <p:spPr bwMode="auto">
                <a:xfrm>
                  <a:off x="3985" y="2770"/>
                  <a:ext cx="123" cy="136"/>
                </a:xfrm>
                <a:prstGeom prst="ellipse">
                  <a:avLst/>
                </a:prstGeom>
                <a:solidFill>
                  <a:srgbClr val="FFFFFF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530" name="Oval 329"/>
                <p:cNvSpPr>
                  <a:spLocks noChangeArrowheads="1"/>
                </p:cNvSpPr>
                <p:nvPr/>
              </p:nvSpPr>
              <p:spPr bwMode="auto">
                <a:xfrm>
                  <a:off x="3985" y="2770"/>
                  <a:ext cx="123" cy="136"/>
                </a:xfrm>
                <a:prstGeom prst="ellipse">
                  <a:avLst/>
                </a:pr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471" name="Group 330"/>
              <p:cNvGrpSpPr>
                <a:grpSpLocks/>
              </p:cNvGrpSpPr>
              <p:nvPr/>
            </p:nvGrpSpPr>
            <p:grpSpPr bwMode="auto">
              <a:xfrm>
                <a:off x="432" y="2686"/>
                <a:ext cx="385" cy="386"/>
                <a:chOff x="3973" y="2756"/>
                <a:chExt cx="148" cy="164"/>
              </a:xfrm>
            </p:grpSpPr>
            <p:sp>
              <p:nvSpPr>
                <p:cNvPr id="11527" name="Oval 331"/>
                <p:cNvSpPr>
                  <a:spLocks noChangeArrowheads="1"/>
                </p:cNvSpPr>
                <p:nvPr/>
              </p:nvSpPr>
              <p:spPr bwMode="auto">
                <a:xfrm>
                  <a:off x="3973" y="2756"/>
                  <a:ext cx="148" cy="164"/>
                </a:xfrm>
                <a:prstGeom prst="ellipse">
                  <a:avLst/>
                </a:prstGeom>
                <a:solidFill>
                  <a:srgbClr val="CC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528" name="Oval 332"/>
                <p:cNvSpPr>
                  <a:spLocks noChangeArrowheads="1"/>
                </p:cNvSpPr>
                <p:nvPr/>
              </p:nvSpPr>
              <p:spPr bwMode="auto">
                <a:xfrm>
                  <a:off x="3973" y="2756"/>
                  <a:ext cx="148" cy="164"/>
                </a:xfrm>
                <a:prstGeom prst="ellipse">
                  <a:avLst/>
                </a:pr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472" name="Group 333"/>
              <p:cNvGrpSpPr>
                <a:grpSpLocks/>
              </p:cNvGrpSpPr>
              <p:nvPr/>
            </p:nvGrpSpPr>
            <p:grpSpPr bwMode="auto">
              <a:xfrm>
                <a:off x="463" y="2720"/>
                <a:ext cx="320" cy="318"/>
                <a:chOff x="3985" y="2770"/>
                <a:chExt cx="123" cy="136"/>
              </a:xfrm>
            </p:grpSpPr>
            <p:sp>
              <p:nvSpPr>
                <p:cNvPr id="11525" name="Oval 334"/>
                <p:cNvSpPr>
                  <a:spLocks noChangeArrowheads="1"/>
                </p:cNvSpPr>
                <p:nvPr/>
              </p:nvSpPr>
              <p:spPr bwMode="auto">
                <a:xfrm>
                  <a:off x="3985" y="2770"/>
                  <a:ext cx="123" cy="136"/>
                </a:xfrm>
                <a:prstGeom prst="ellipse">
                  <a:avLst/>
                </a:prstGeom>
                <a:solidFill>
                  <a:srgbClr val="FFFFFF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526" name="Oval 335"/>
                <p:cNvSpPr>
                  <a:spLocks noChangeArrowheads="1"/>
                </p:cNvSpPr>
                <p:nvPr/>
              </p:nvSpPr>
              <p:spPr bwMode="auto">
                <a:xfrm>
                  <a:off x="3985" y="2770"/>
                  <a:ext cx="123" cy="136"/>
                </a:xfrm>
                <a:prstGeom prst="ellipse">
                  <a:avLst/>
                </a:pr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473" name="Group 336"/>
              <p:cNvGrpSpPr>
                <a:grpSpLocks/>
              </p:cNvGrpSpPr>
              <p:nvPr/>
            </p:nvGrpSpPr>
            <p:grpSpPr bwMode="auto">
              <a:xfrm>
                <a:off x="463" y="2720"/>
                <a:ext cx="320" cy="318"/>
                <a:chOff x="3985" y="2770"/>
                <a:chExt cx="123" cy="136"/>
              </a:xfrm>
            </p:grpSpPr>
            <p:sp>
              <p:nvSpPr>
                <p:cNvPr id="11523" name="Freeform 337"/>
                <p:cNvSpPr>
                  <a:spLocks/>
                </p:cNvSpPr>
                <p:nvPr/>
              </p:nvSpPr>
              <p:spPr bwMode="auto">
                <a:xfrm>
                  <a:off x="3985" y="2770"/>
                  <a:ext cx="123" cy="136"/>
                </a:xfrm>
                <a:custGeom>
                  <a:avLst/>
                  <a:gdLst>
                    <a:gd name="T0" fmla="*/ 123 w 123"/>
                    <a:gd name="T1" fmla="*/ 68 h 136"/>
                    <a:gd name="T2" fmla="*/ 72 w 123"/>
                    <a:gd name="T3" fmla="*/ 66 h 136"/>
                    <a:gd name="T4" fmla="*/ 118 w 123"/>
                    <a:gd name="T5" fmla="*/ 42 h 136"/>
                    <a:gd name="T6" fmla="*/ 71 w 123"/>
                    <a:gd name="T7" fmla="*/ 62 h 136"/>
                    <a:gd name="T8" fmla="*/ 105 w 123"/>
                    <a:gd name="T9" fmla="*/ 20 h 136"/>
                    <a:gd name="T10" fmla="*/ 68 w 123"/>
                    <a:gd name="T11" fmla="*/ 58 h 136"/>
                    <a:gd name="T12" fmla="*/ 85 w 123"/>
                    <a:gd name="T13" fmla="*/ 5 h 136"/>
                    <a:gd name="T14" fmla="*/ 64 w 123"/>
                    <a:gd name="T15" fmla="*/ 56 h 136"/>
                    <a:gd name="T16" fmla="*/ 62 w 123"/>
                    <a:gd name="T17" fmla="*/ 0 h 136"/>
                    <a:gd name="T18" fmla="*/ 59 w 123"/>
                    <a:gd name="T19" fmla="*/ 56 h 136"/>
                    <a:gd name="T20" fmla="*/ 38 w 123"/>
                    <a:gd name="T21" fmla="*/ 5 h 136"/>
                    <a:gd name="T22" fmla="*/ 56 w 123"/>
                    <a:gd name="T23" fmla="*/ 58 h 136"/>
                    <a:gd name="T24" fmla="*/ 18 w 123"/>
                    <a:gd name="T25" fmla="*/ 20 h 136"/>
                    <a:gd name="T26" fmla="*/ 53 w 123"/>
                    <a:gd name="T27" fmla="*/ 62 h 136"/>
                    <a:gd name="T28" fmla="*/ 5 w 123"/>
                    <a:gd name="T29" fmla="*/ 42 h 136"/>
                    <a:gd name="T30" fmla="*/ 51 w 123"/>
                    <a:gd name="T31" fmla="*/ 66 h 136"/>
                    <a:gd name="T32" fmla="*/ 0 w 123"/>
                    <a:gd name="T33" fmla="*/ 68 h 136"/>
                    <a:gd name="T34" fmla="*/ 51 w 123"/>
                    <a:gd name="T35" fmla="*/ 71 h 136"/>
                    <a:gd name="T36" fmla="*/ 5 w 123"/>
                    <a:gd name="T37" fmla="*/ 94 h 136"/>
                    <a:gd name="T38" fmla="*/ 53 w 123"/>
                    <a:gd name="T39" fmla="*/ 75 h 136"/>
                    <a:gd name="T40" fmla="*/ 18 w 123"/>
                    <a:gd name="T41" fmla="*/ 116 h 136"/>
                    <a:gd name="T42" fmla="*/ 56 w 123"/>
                    <a:gd name="T43" fmla="*/ 78 h 136"/>
                    <a:gd name="T44" fmla="*/ 38 w 123"/>
                    <a:gd name="T45" fmla="*/ 131 h 136"/>
                    <a:gd name="T46" fmla="*/ 59 w 123"/>
                    <a:gd name="T47" fmla="*/ 80 h 136"/>
                    <a:gd name="T48" fmla="*/ 62 w 123"/>
                    <a:gd name="T49" fmla="*/ 136 h 136"/>
                    <a:gd name="T50" fmla="*/ 64 w 123"/>
                    <a:gd name="T51" fmla="*/ 80 h 136"/>
                    <a:gd name="T52" fmla="*/ 85 w 123"/>
                    <a:gd name="T53" fmla="*/ 131 h 136"/>
                    <a:gd name="T54" fmla="*/ 68 w 123"/>
                    <a:gd name="T55" fmla="*/ 78 h 136"/>
                    <a:gd name="T56" fmla="*/ 105 w 123"/>
                    <a:gd name="T57" fmla="*/ 116 h 136"/>
                    <a:gd name="T58" fmla="*/ 71 w 123"/>
                    <a:gd name="T59" fmla="*/ 75 h 136"/>
                    <a:gd name="T60" fmla="*/ 118 w 123"/>
                    <a:gd name="T61" fmla="*/ 94 h 136"/>
                    <a:gd name="T62" fmla="*/ 72 w 123"/>
                    <a:gd name="T63" fmla="*/ 71 h 136"/>
                    <a:gd name="T64" fmla="*/ 123 w 123"/>
                    <a:gd name="T65" fmla="*/ 68 h 1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123"/>
                    <a:gd name="T100" fmla="*/ 0 h 136"/>
                    <a:gd name="T101" fmla="*/ 123 w 123"/>
                    <a:gd name="T102" fmla="*/ 136 h 1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123" h="136">
                      <a:moveTo>
                        <a:pt x="123" y="68"/>
                      </a:moveTo>
                      <a:lnTo>
                        <a:pt x="72" y="66"/>
                      </a:lnTo>
                      <a:lnTo>
                        <a:pt x="118" y="42"/>
                      </a:lnTo>
                      <a:lnTo>
                        <a:pt x="71" y="62"/>
                      </a:lnTo>
                      <a:lnTo>
                        <a:pt x="105" y="20"/>
                      </a:lnTo>
                      <a:lnTo>
                        <a:pt x="68" y="58"/>
                      </a:lnTo>
                      <a:lnTo>
                        <a:pt x="85" y="5"/>
                      </a:lnTo>
                      <a:lnTo>
                        <a:pt x="64" y="56"/>
                      </a:lnTo>
                      <a:lnTo>
                        <a:pt x="62" y="0"/>
                      </a:lnTo>
                      <a:lnTo>
                        <a:pt x="59" y="56"/>
                      </a:lnTo>
                      <a:lnTo>
                        <a:pt x="38" y="5"/>
                      </a:lnTo>
                      <a:lnTo>
                        <a:pt x="56" y="58"/>
                      </a:lnTo>
                      <a:lnTo>
                        <a:pt x="18" y="20"/>
                      </a:lnTo>
                      <a:lnTo>
                        <a:pt x="53" y="62"/>
                      </a:lnTo>
                      <a:lnTo>
                        <a:pt x="5" y="42"/>
                      </a:lnTo>
                      <a:lnTo>
                        <a:pt x="51" y="66"/>
                      </a:lnTo>
                      <a:lnTo>
                        <a:pt x="0" y="68"/>
                      </a:lnTo>
                      <a:lnTo>
                        <a:pt x="51" y="71"/>
                      </a:lnTo>
                      <a:lnTo>
                        <a:pt x="5" y="94"/>
                      </a:lnTo>
                      <a:lnTo>
                        <a:pt x="53" y="75"/>
                      </a:lnTo>
                      <a:lnTo>
                        <a:pt x="18" y="116"/>
                      </a:lnTo>
                      <a:lnTo>
                        <a:pt x="56" y="78"/>
                      </a:lnTo>
                      <a:lnTo>
                        <a:pt x="38" y="131"/>
                      </a:lnTo>
                      <a:lnTo>
                        <a:pt x="59" y="80"/>
                      </a:lnTo>
                      <a:lnTo>
                        <a:pt x="62" y="136"/>
                      </a:lnTo>
                      <a:lnTo>
                        <a:pt x="64" y="80"/>
                      </a:lnTo>
                      <a:lnTo>
                        <a:pt x="85" y="131"/>
                      </a:lnTo>
                      <a:lnTo>
                        <a:pt x="68" y="78"/>
                      </a:lnTo>
                      <a:lnTo>
                        <a:pt x="105" y="116"/>
                      </a:lnTo>
                      <a:lnTo>
                        <a:pt x="71" y="75"/>
                      </a:lnTo>
                      <a:lnTo>
                        <a:pt x="118" y="94"/>
                      </a:lnTo>
                      <a:lnTo>
                        <a:pt x="72" y="71"/>
                      </a:lnTo>
                      <a:lnTo>
                        <a:pt x="123" y="68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524" name="Freeform 338"/>
                <p:cNvSpPr>
                  <a:spLocks/>
                </p:cNvSpPr>
                <p:nvPr/>
              </p:nvSpPr>
              <p:spPr bwMode="auto">
                <a:xfrm>
                  <a:off x="3985" y="2770"/>
                  <a:ext cx="123" cy="136"/>
                </a:xfrm>
                <a:custGeom>
                  <a:avLst/>
                  <a:gdLst>
                    <a:gd name="T0" fmla="*/ 123 w 123"/>
                    <a:gd name="T1" fmla="*/ 68 h 136"/>
                    <a:gd name="T2" fmla="*/ 72 w 123"/>
                    <a:gd name="T3" fmla="*/ 66 h 136"/>
                    <a:gd name="T4" fmla="*/ 118 w 123"/>
                    <a:gd name="T5" fmla="*/ 42 h 136"/>
                    <a:gd name="T6" fmla="*/ 71 w 123"/>
                    <a:gd name="T7" fmla="*/ 62 h 136"/>
                    <a:gd name="T8" fmla="*/ 105 w 123"/>
                    <a:gd name="T9" fmla="*/ 20 h 136"/>
                    <a:gd name="T10" fmla="*/ 68 w 123"/>
                    <a:gd name="T11" fmla="*/ 58 h 136"/>
                    <a:gd name="T12" fmla="*/ 85 w 123"/>
                    <a:gd name="T13" fmla="*/ 5 h 136"/>
                    <a:gd name="T14" fmla="*/ 64 w 123"/>
                    <a:gd name="T15" fmla="*/ 56 h 136"/>
                    <a:gd name="T16" fmla="*/ 62 w 123"/>
                    <a:gd name="T17" fmla="*/ 0 h 136"/>
                    <a:gd name="T18" fmla="*/ 59 w 123"/>
                    <a:gd name="T19" fmla="*/ 56 h 136"/>
                    <a:gd name="T20" fmla="*/ 38 w 123"/>
                    <a:gd name="T21" fmla="*/ 5 h 136"/>
                    <a:gd name="T22" fmla="*/ 56 w 123"/>
                    <a:gd name="T23" fmla="*/ 58 h 136"/>
                    <a:gd name="T24" fmla="*/ 18 w 123"/>
                    <a:gd name="T25" fmla="*/ 20 h 136"/>
                    <a:gd name="T26" fmla="*/ 53 w 123"/>
                    <a:gd name="T27" fmla="*/ 62 h 136"/>
                    <a:gd name="T28" fmla="*/ 5 w 123"/>
                    <a:gd name="T29" fmla="*/ 42 h 136"/>
                    <a:gd name="T30" fmla="*/ 51 w 123"/>
                    <a:gd name="T31" fmla="*/ 66 h 136"/>
                    <a:gd name="T32" fmla="*/ 0 w 123"/>
                    <a:gd name="T33" fmla="*/ 68 h 136"/>
                    <a:gd name="T34" fmla="*/ 51 w 123"/>
                    <a:gd name="T35" fmla="*/ 71 h 136"/>
                    <a:gd name="T36" fmla="*/ 5 w 123"/>
                    <a:gd name="T37" fmla="*/ 94 h 136"/>
                    <a:gd name="T38" fmla="*/ 53 w 123"/>
                    <a:gd name="T39" fmla="*/ 75 h 136"/>
                    <a:gd name="T40" fmla="*/ 18 w 123"/>
                    <a:gd name="T41" fmla="*/ 116 h 136"/>
                    <a:gd name="T42" fmla="*/ 56 w 123"/>
                    <a:gd name="T43" fmla="*/ 78 h 136"/>
                    <a:gd name="T44" fmla="*/ 38 w 123"/>
                    <a:gd name="T45" fmla="*/ 131 h 136"/>
                    <a:gd name="T46" fmla="*/ 59 w 123"/>
                    <a:gd name="T47" fmla="*/ 80 h 136"/>
                    <a:gd name="T48" fmla="*/ 62 w 123"/>
                    <a:gd name="T49" fmla="*/ 136 h 136"/>
                    <a:gd name="T50" fmla="*/ 64 w 123"/>
                    <a:gd name="T51" fmla="*/ 80 h 136"/>
                    <a:gd name="T52" fmla="*/ 85 w 123"/>
                    <a:gd name="T53" fmla="*/ 131 h 136"/>
                    <a:gd name="T54" fmla="*/ 68 w 123"/>
                    <a:gd name="T55" fmla="*/ 78 h 136"/>
                    <a:gd name="T56" fmla="*/ 105 w 123"/>
                    <a:gd name="T57" fmla="*/ 116 h 136"/>
                    <a:gd name="T58" fmla="*/ 71 w 123"/>
                    <a:gd name="T59" fmla="*/ 75 h 136"/>
                    <a:gd name="T60" fmla="*/ 118 w 123"/>
                    <a:gd name="T61" fmla="*/ 94 h 136"/>
                    <a:gd name="T62" fmla="*/ 72 w 123"/>
                    <a:gd name="T63" fmla="*/ 71 h 136"/>
                    <a:gd name="T64" fmla="*/ 123 w 123"/>
                    <a:gd name="T65" fmla="*/ 68 h 1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123"/>
                    <a:gd name="T100" fmla="*/ 0 h 136"/>
                    <a:gd name="T101" fmla="*/ 123 w 123"/>
                    <a:gd name="T102" fmla="*/ 136 h 1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123" h="136">
                      <a:moveTo>
                        <a:pt x="123" y="68"/>
                      </a:moveTo>
                      <a:lnTo>
                        <a:pt x="72" y="66"/>
                      </a:lnTo>
                      <a:lnTo>
                        <a:pt x="118" y="42"/>
                      </a:lnTo>
                      <a:lnTo>
                        <a:pt x="71" y="62"/>
                      </a:lnTo>
                      <a:lnTo>
                        <a:pt x="105" y="20"/>
                      </a:lnTo>
                      <a:lnTo>
                        <a:pt x="68" y="58"/>
                      </a:lnTo>
                      <a:lnTo>
                        <a:pt x="85" y="5"/>
                      </a:lnTo>
                      <a:lnTo>
                        <a:pt x="64" y="56"/>
                      </a:lnTo>
                      <a:lnTo>
                        <a:pt x="62" y="0"/>
                      </a:lnTo>
                      <a:lnTo>
                        <a:pt x="59" y="56"/>
                      </a:lnTo>
                      <a:lnTo>
                        <a:pt x="38" y="5"/>
                      </a:lnTo>
                      <a:lnTo>
                        <a:pt x="56" y="58"/>
                      </a:lnTo>
                      <a:lnTo>
                        <a:pt x="18" y="20"/>
                      </a:lnTo>
                      <a:lnTo>
                        <a:pt x="53" y="62"/>
                      </a:lnTo>
                      <a:lnTo>
                        <a:pt x="5" y="42"/>
                      </a:lnTo>
                      <a:lnTo>
                        <a:pt x="51" y="66"/>
                      </a:lnTo>
                      <a:lnTo>
                        <a:pt x="0" y="68"/>
                      </a:lnTo>
                      <a:lnTo>
                        <a:pt x="51" y="71"/>
                      </a:lnTo>
                      <a:lnTo>
                        <a:pt x="5" y="94"/>
                      </a:lnTo>
                      <a:lnTo>
                        <a:pt x="53" y="75"/>
                      </a:lnTo>
                      <a:lnTo>
                        <a:pt x="18" y="116"/>
                      </a:lnTo>
                      <a:lnTo>
                        <a:pt x="56" y="78"/>
                      </a:lnTo>
                      <a:lnTo>
                        <a:pt x="38" y="131"/>
                      </a:lnTo>
                      <a:lnTo>
                        <a:pt x="59" y="80"/>
                      </a:lnTo>
                      <a:lnTo>
                        <a:pt x="62" y="136"/>
                      </a:lnTo>
                      <a:lnTo>
                        <a:pt x="64" y="80"/>
                      </a:lnTo>
                      <a:lnTo>
                        <a:pt x="85" y="131"/>
                      </a:lnTo>
                      <a:lnTo>
                        <a:pt x="68" y="78"/>
                      </a:lnTo>
                      <a:lnTo>
                        <a:pt x="105" y="116"/>
                      </a:lnTo>
                      <a:lnTo>
                        <a:pt x="71" y="75"/>
                      </a:lnTo>
                      <a:lnTo>
                        <a:pt x="118" y="94"/>
                      </a:lnTo>
                      <a:lnTo>
                        <a:pt x="72" y="71"/>
                      </a:lnTo>
                      <a:lnTo>
                        <a:pt x="123" y="68"/>
                      </a:lnTo>
                      <a:close/>
                    </a:path>
                  </a:pathLst>
                </a:cu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474" name="Group 339"/>
              <p:cNvGrpSpPr>
                <a:grpSpLocks/>
              </p:cNvGrpSpPr>
              <p:nvPr/>
            </p:nvGrpSpPr>
            <p:grpSpPr bwMode="auto">
              <a:xfrm>
                <a:off x="1497" y="2686"/>
                <a:ext cx="389" cy="386"/>
                <a:chOff x="4381" y="2756"/>
                <a:chExt cx="148" cy="164"/>
              </a:xfrm>
            </p:grpSpPr>
            <p:grpSp>
              <p:nvGrpSpPr>
                <p:cNvPr id="11517" name="Group 340"/>
                <p:cNvGrpSpPr>
                  <a:grpSpLocks/>
                </p:cNvGrpSpPr>
                <p:nvPr/>
              </p:nvGrpSpPr>
              <p:grpSpPr bwMode="auto">
                <a:xfrm>
                  <a:off x="4381" y="2756"/>
                  <a:ext cx="148" cy="164"/>
                  <a:chOff x="4381" y="2756"/>
                  <a:chExt cx="148" cy="164"/>
                </a:xfrm>
              </p:grpSpPr>
              <p:sp>
                <p:nvSpPr>
                  <p:cNvPr id="11521" name="Oval 341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522" name="Oval 342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1518" name="Group 343"/>
                <p:cNvGrpSpPr>
                  <a:grpSpLocks/>
                </p:cNvGrpSpPr>
                <p:nvPr/>
              </p:nvGrpSpPr>
              <p:grpSpPr bwMode="auto">
                <a:xfrm>
                  <a:off x="4393" y="2770"/>
                  <a:ext cx="123" cy="136"/>
                  <a:chOff x="4393" y="2770"/>
                  <a:chExt cx="123" cy="136"/>
                </a:xfrm>
              </p:grpSpPr>
              <p:sp>
                <p:nvSpPr>
                  <p:cNvPr id="11519" name="Oval 344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520" name="Oval 345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11475" name="Group 346"/>
              <p:cNvGrpSpPr>
                <a:grpSpLocks/>
              </p:cNvGrpSpPr>
              <p:nvPr/>
            </p:nvGrpSpPr>
            <p:grpSpPr bwMode="auto">
              <a:xfrm>
                <a:off x="1528" y="2720"/>
                <a:ext cx="323" cy="318"/>
                <a:chOff x="4393" y="2770"/>
                <a:chExt cx="123" cy="136"/>
              </a:xfrm>
            </p:grpSpPr>
            <p:sp>
              <p:nvSpPr>
                <p:cNvPr id="11515" name="Freeform 347"/>
                <p:cNvSpPr>
                  <a:spLocks/>
                </p:cNvSpPr>
                <p:nvPr/>
              </p:nvSpPr>
              <p:spPr bwMode="auto">
                <a:xfrm>
                  <a:off x="4393" y="2770"/>
                  <a:ext cx="123" cy="136"/>
                </a:xfrm>
                <a:custGeom>
                  <a:avLst/>
                  <a:gdLst>
                    <a:gd name="T0" fmla="*/ 123 w 123"/>
                    <a:gd name="T1" fmla="*/ 68 h 136"/>
                    <a:gd name="T2" fmla="*/ 72 w 123"/>
                    <a:gd name="T3" fmla="*/ 66 h 136"/>
                    <a:gd name="T4" fmla="*/ 118 w 123"/>
                    <a:gd name="T5" fmla="*/ 42 h 136"/>
                    <a:gd name="T6" fmla="*/ 71 w 123"/>
                    <a:gd name="T7" fmla="*/ 62 h 136"/>
                    <a:gd name="T8" fmla="*/ 105 w 123"/>
                    <a:gd name="T9" fmla="*/ 20 h 136"/>
                    <a:gd name="T10" fmla="*/ 68 w 123"/>
                    <a:gd name="T11" fmla="*/ 58 h 136"/>
                    <a:gd name="T12" fmla="*/ 85 w 123"/>
                    <a:gd name="T13" fmla="*/ 5 h 136"/>
                    <a:gd name="T14" fmla="*/ 64 w 123"/>
                    <a:gd name="T15" fmla="*/ 56 h 136"/>
                    <a:gd name="T16" fmla="*/ 62 w 123"/>
                    <a:gd name="T17" fmla="*/ 0 h 136"/>
                    <a:gd name="T18" fmla="*/ 60 w 123"/>
                    <a:gd name="T19" fmla="*/ 56 h 136"/>
                    <a:gd name="T20" fmla="*/ 38 w 123"/>
                    <a:gd name="T21" fmla="*/ 5 h 136"/>
                    <a:gd name="T22" fmla="*/ 56 w 123"/>
                    <a:gd name="T23" fmla="*/ 58 h 136"/>
                    <a:gd name="T24" fmla="*/ 18 w 123"/>
                    <a:gd name="T25" fmla="*/ 20 h 136"/>
                    <a:gd name="T26" fmla="*/ 53 w 123"/>
                    <a:gd name="T27" fmla="*/ 62 h 136"/>
                    <a:gd name="T28" fmla="*/ 5 w 123"/>
                    <a:gd name="T29" fmla="*/ 42 h 136"/>
                    <a:gd name="T30" fmla="*/ 51 w 123"/>
                    <a:gd name="T31" fmla="*/ 66 h 136"/>
                    <a:gd name="T32" fmla="*/ 0 w 123"/>
                    <a:gd name="T33" fmla="*/ 68 h 136"/>
                    <a:gd name="T34" fmla="*/ 51 w 123"/>
                    <a:gd name="T35" fmla="*/ 71 h 136"/>
                    <a:gd name="T36" fmla="*/ 5 w 123"/>
                    <a:gd name="T37" fmla="*/ 94 h 136"/>
                    <a:gd name="T38" fmla="*/ 53 w 123"/>
                    <a:gd name="T39" fmla="*/ 75 h 136"/>
                    <a:gd name="T40" fmla="*/ 18 w 123"/>
                    <a:gd name="T41" fmla="*/ 116 h 136"/>
                    <a:gd name="T42" fmla="*/ 56 w 123"/>
                    <a:gd name="T43" fmla="*/ 78 h 136"/>
                    <a:gd name="T44" fmla="*/ 38 w 123"/>
                    <a:gd name="T45" fmla="*/ 131 h 136"/>
                    <a:gd name="T46" fmla="*/ 60 w 123"/>
                    <a:gd name="T47" fmla="*/ 80 h 136"/>
                    <a:gd name="T48" fmla="*/ 62 w 123"/>
                    <a:gd name="T49" fmla="*/ 136 h 136"/>
                    <a:gd name="T50" fmla="*/ 64 w 123"/>
                    <a:gd name="T51" fmla="*/ 80 h 136"/>
                    <a:gd name="T52" fmla="*/ 85 w 123"/>
                    <a:gd name="T53" fmla="*/ 131 h 136"/>
                    <a:gd name="T54" fmla="*/ 68 w 123"/>
                    <a:gd name="T55" fmla="*/ 78 h 136"/>
                    <a:gd name="T56" fmla="*/ 105 w 123"/>
                    <a:gd name="T57" fmla="*/ 116 h 136"/>
                    <a:gd name="T58" fmla="*/ 71 w 123"/>
                    <a:gd name="T59" fmla="*/ 75 h 136"/>
                    <a:gd name="T60" fmla="*/ 118 w 123"/>
                    <a:gd name="T61" fmla="*/ 94 h 136"/>
                    <a:gd name="T62" fmla="*/ 72 w 123"/>
                    <a:gd name="T63" fmla="*/ 71 h 136"/>
                    <a:gd name="T64" fmla="*/ 123 w 123"/>
                    <a:gd name="T65" fmla="*/ 68 h 1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123"/>
                    <a:gd name="T100" fmla="*/ 0 h 136"/>
                    <a:gd name="T101" fmla="*/ 123 w 123"/>
                    <a:gd name="T102" fmla="*/ 136 h 1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123" h="136">
                      <a:moveTo>
                        <a:pt x="123" y="68"/>
                      </a:moveTo>
                      <a:lnTo>
                        <a:pt x="72" y="66"/>
                      </a:lnTo>
                      <a:lnTo>
                        <a:pt x="118" y="42"/>
                      </a:lnTo>
                      <a:lnTo>
                        <a:pt x="71" y="62"/>
                      </a:lnTo>
                      <a:lnTo>
                        <a:pt x="105" y="20"/>
                      </a:lnTo>
                      <a:lnTo>
                        <a:pt x="68" y="58"/>
                      </a:lnTo>
                      <a:lnTo>
                        <a:pt x="85" y="5"/>
                      </a:lnTo>
                      <a:lnTo>
                        <a:pt x="64" y="56"/>
                      </a:lnTo>
                      <a:lnTo>
                        <a:pt x="62" y="0"/>
                      </a:lnTo>
                      <a:lnTo>
                        <a:pt x="60" y="56"/>
                      </a:lnTo>
                      <a:lnTo>
                        <a:pt x="38" y="5"/>
                      </a:lnTo>
                      <a:lnTo>
                        <a:pt x="56" y="58"/>
                      </a:lnTo>
                      <a:lnTo>
                        <a:pt x="18" y="20"/>
                      </a:lnTo>
                      <a:lnTo>
                        <a:pt x="53" y="62"/>
                      </a:lnTo>
                      <a:lnTo>
                        <a:pt x="5" y="42"/>
                      </a:lnTo>
                      <a:lnTo>
                        <a:pt x="51" y="66"/>
                      </a:lnTo>
                      <a:lnTo>
                        <a:pt x="0" y="68"/>
                      </a:lnTo>
                      <a:lnTo>
                        <a:pt x="51" y="71"/>
                      </a:lnTo>
                      <a:lnTo>
                        <a:pt x="5" y="94"/>
                      </a:lnTo>
                      <a:lnTo>
                        <a:pt x="53" y="75"/>
                      </a:lnTo>
                      <a:lnTo>
                        <a:pt x="18" y="116"/>
                      </a:lnTo>
                      <a:lnTo>
                        <a:pt x="56" y="78"/>
                      </a:lnTo>
                      <a:lnTo>
                        <a:pt x="38" y="131"/>
                      </a:lnTo>
                      <a:lnTo>
                        <a:pt x="60" y="80"/>
                      </a:lnTo>
                      <a:lnTo>
                        <a:pt x="62" y="136"/>
                      </a:lnTo>
                      <a:lnTo>
                        <a:pt x="64" y="80"/>
                      </a:lnTo>
                      <a:lnTo>
                        <a:pt x="85" y="131"/>
                      </a:lnTo>
                      <a:lnTo>
                        <a:pt x="68" y="78"/>
                      </a:lnTo>
                      <a:lnTo>
                        <a:pt x="105" y="116"/>
                      </a:lnTo>
                      <a:lnTo>
                        <a:pt x="71" y="75"/>
                      </a:lnTo>
                      <a:lnTo>
                        <a:pt x="118" y="94"/>
                      </a:lnTo>
                      <a:lnTo>
                        <a:pt x="72" y="71"/>
                      </a:lnTo>
                      <a:lnTo>
                        <a:pt x="123" y="68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516" name="Freeform 348"/>
                <p:cNvSpPr>
                  <a:spLocks/>
                </p:cNvSpPr>
                <p:nvPr/>
              </p:nvSpPr>
              <p:spPr bwMode="auto">
                <a:xfrm>
                  <a:off x="4393" y="2770"/>
                  <a:ext cx="123" cy="136"/>
                </a:xfrm>
                <a:custGeom>
                  <a:avLst/>
                  <a:gdLst>
                    <a:gd name="T0" fmla="*/ 123 w 123"/>
                    <a:gd name="T1" fmla="*/ 68 h 136"/>
                    <a:gd name="T2" fmla="*/ 72 w 123"/>
                    <a:gd name="T3" fmla="*/ 66 h 136"/>
                    <a:gd name="T4" fmla="*/ 118 w 123"/>
                    <a:gd name="T5" fmla="*/ 42 h 136"/>
                    <a:gd name="T6" fmla="*/ 71 w 123"/>
                    <a:gd name="T7" fmla="*/ 62 h 136"/>
                    <a:gd name="T8" fmla="*/ 105 w 123"/>
                    <a:gd name="T9" fmla="*/ 20 h 136"/>
                    <a:gd name="T10" fmla="*/ 68 w 123"/>
                    <a:gd name="T11" fmla="*/ 58 h 136"/>
                    <a:gd name="T12" fmla="*/ 85 w 123"/>
                    <a:gd name="T13" fmla="*/ 5 h 136"/>
                    <a:gd name="T14" fmla="*/ 64 w 123"/>
                    <a:gd name="T15" fmla="*/ 56 h 136"/>
                    <a:gd name="T16" fmla="*/ 62 w 123"/>
                    <a:gd name="T17" fmla="*/ 0 h 136"/>
                    <a:gd name="T18" fmla="*/ 60 w 123"/>
                    <a:gd name="T19" fmla="*/ 56 h 136"/>
                    <a:gd name="T20" fmla="*/ 38 w 123"/>
                    <a:gd name="T21" fmla="*/ 5 h 136"/>
                    <a:gd name="T22" fmla="*/ 56 w 123"/>
                    <a:gd name="T23" fmla="*/ 58 h 136"/>
                    <a:gd name="T24" fmla="*/ 18 w 123"/>
                    <a:gd name="T25" fmla="*/ 20 h 136"/>
                    <a:gd name="T26" fmla="*/ 53 w 123"/>
                    <a:gd name="T27" fmla="*/ 62 h 136"/>
                    <a:gd name="T28" fmla="*/ 5 w 123"/>
                    <a:gd name="T29" fmla="*/ 42 h 136"/>
                    <a:gd name="T30" fmla="*/ 51 w 123"/>
                    <a:gd name="T31" fmla="*/ 66 h 136"/>
                    <a:gd name="T32" fmla="*/ 0 w 123"/>
                    <a:gd name="T33" fmla="*/ 68 h 136"/>
                    <a:gd name="T34" fmla="*/ 51 w 123"/>
                    <a:gd name="T35" fmla="*/ 71 h 136"/>
                    <a:gd name="T36" fmla="*/ 5 w 123"/>
                    <a:gd name="T37" fmla="*/ 94 h 136"/>
                    <a:gd name="T38" fmla="*/ 53 w 123"/>
                    <a:gd name="T39" fmla="*/ 75 h 136"/>
                    <a:gd name="T40" fmla="*/ 18 w 123"/>
                    <a:gd name="T41" fmla="*/ 116 h 136"/>
                    <a:gd name="T42" fmla="*/ 56 w 123"/>
                    <a:gd name="T43" fmla="*/ 78 h 136"/>
                    <a:gd name="T44" fmla="*/ 38 w 123"/>
                    <a:gd name="T45" fmla="*/ 131 h 136"/>
                    <a:gd name="T46" fmla="*/ 60 w 123"/>
                    <a:gd name="T47" fmla="*/ 80 h 136"/>
                    <a:gd name="T48" fmla="*/ 62 w 123"/>
                    <a:gd name="T49" fmla="*/ 136 h 136"/>
                    <a:gd name="T50" fmla="*/ 64 w 123"/>
                    <a:gd name="T51" fmla="*/ 80 h 136"/>
                    <a:gd name="T52" fmla="*/ 85 w 123"/>
                    <a:gd name="T53" fmla="*/ 131 h 136"/>
                    <a:gd name="T54" fmla="*/ 68 w 123"/>
                    <a:gd name="T55" fmla="*/ 78 h 136"/>
                    <a:gd name="T56" fmla="*/ 105 w 123"/>
                    <a:gd name="T57" fmla="*/ 116 h 136"/>
                    <a:gd name="T58" fmla="*/ 71 w 123"/>
                    <a:gd name="T59" fmla="*/ 75 h 136"/>
                    <a:gd name="T60" fmla="*/ 118 w 123"/>
                    <a:gd name="T61" fmla="*/ 94 h 136"/>
                    <a:gd name="T62" fmla="*/ 72 w 123"/>
                    <a:gd name="T63" fmla="*/ 71 h 136"/>
                    <a:gd name="T64" fmla="*/ 123 w 123"/>
                    <a:gd name="T65" fmla="*/ 68 h 1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123"/>
                    <a:gd name="T100" fmla="*/ 0 h 136"/>
                    <a:gd name="T101" fmla="*/ 123 w 123"/>
                    <a:gd name="T102" fmla="*/ 136 h 1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123" h="136">
                      <a:moveTo>
                        <a:pt x="123" y="68"/>
                      </a:moveTo>
                      <a:lnTo>
                        <a:pt x="72" y="66"/>
                      </a:lnTo>
                      <a:lnTo>
                        <a:pt x="118" y="42"/>
                      </a:lnTo>
                      <a:lnTo>
                        <a:pt x="71" y="62"/>
                      </a:lnTo>
                      <a:lnTo>
                        <a:pt x="105" y="20"/>
                      </a:lnTo>
                      <a:lnTo>
                        <a:pt x="68" y="58"/>
                      </a:lnTo>
                      <a:lnTo>
                        <a:pt x="85" y="5"/>
                      </a:lnTo>
                      <a:lnTo>
                        <a:pt x="64" y="56"/>
                      </a:lnTo>
                      <a:lnTo>
                        <a:pt x="62" y="0"/>
                      </a:lnTo>
                      <a:lnTo>
                        <a:pt x="60" y="56"/>
                      </a:lnTo>
                      <a:lnTo>
                        <a:pt x="38" y="5"/>
                      </a:lnTo>
                      <a:lnTo>
                        <a:pt x="56" y="58"/>
                      </a:lnTo>
                      <a:lnTo>
                        <a:pt x="18" y="20"/>
                      </a:lnTo>
                      <a:lnTo>
                        <a:pt x="53" y="62"/>
                      </a:lnTo>
                      <a:lnTo>
                        <a:pt x="5" y="42"/>
                      </a:lnTo>
                      <a:lnTo>
                        <a:pt x="51" y="66"/>
                      </a:lnTo>
                      <a:lnTo>
                        <a:pt x="0" y="68"/>
                      </a:lnTo>
                      <a:lnTo>
                        <a:pt x="51" y="71"/>
                      </a:lnTo>
                      <a:lnTo>
                        <a:pt x="5" y="94"/>
                      </a:lnTo>
                      <a:lnTo>
                        <a:pt x="53" y="75"/>
                      </a:lnTo>
                      <a:lnTo>
                        <a:pt x="18" y="116"/>
                      </a:lnTo>
                      <a:lnTo>
                        <a:pt x="56" y="78"/>
                      </a:lnTo>
                      <a:lnTo>
                        <a:pt x="38" y="131"/>
                      </a:lnTo>
                      <a:lnTo>
                        <a:pt x="60" y="80"/>
                      </a:lnTo>
                      <a:lnTo>
                        <a:pt x="62" y="136"/>
                      </a:lnTo>
                      <a:lnTo>
                        <a:pt x="64" y="80"/>
                      </a:lnTo>
                      <a:lnTo>
                        <a:pt x="85" y="131"/>
                      </a:lnTo>
                      <a:lnTo>
                        <a:pt x="68" y="78"/>
                      </a:lnTo>
                      <a:lnTo>
                        <a:pt x="105" y="116"/>
                      </a:lnTo>
                      <a:lnTo>
                        <a:pt x="71" y="75"/>
                      </a:lnTo>
                      <a:lnTo>
                        <a:pt x="118" y="94"/>
                      </a:lnTo>
                      <a:lnTo>
                        <a:pt x="72" y="71"/>
                      </a:lnTo>
                      <a:lnTo>
                        <a:pt x="123" y="68"/>
                      </a:lnTo>
                      <a:close/>
                    </a:path>
                  </a:pathLst>
                </a:cu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476" name="Group 349"/>
              <p:cNvGrpSpPr>
                <a:grpSpLocks/>
              </p:cNvGrpSpPr>
              <p:nvPr/>
            </p:nvGrpSpPr>
            <p:grpSpPr bwMode="auto">
              <a:xfrm>
                <a:off x="1497" y="2686"/>
                <a:ext cx="389" cy="386"/>
                <a:chOff x="4381" y="2756"/>
                <a:chExt cx="148" cy="164"/>
              </a:xfrm>
            </p:grpSpPr>
            <p:sp>
              <p:nvSpPr>
                <p:cNvPr id="11513" name="Oval 350"/>
                <p:cNvSpPr>
                  <a:spLocks noChangeArrowheads="1"/>
                </p:cNvSpPr>
                <p:nvPr/>
              </p:nvSpPr>
              <p:spPr bwMode="auto">
                <a:xfrm>
                  <a:off x="4381" y="2756"/>
                  <a:ext cx="148" cy="164"/>
                </a:xfrm>
                <a:prstGeom prst="ellipse">
                  <a:avLst/>
                </a:prstGeom>
                <a:solidFill>
                  <a:srgbClr val="CC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514" name="Oval 351"/>
                <p:cNvSpPr>
                  <a:spLocks noChangeArrowheads="1"/>
                </p:cNvSpPr>
                <p:nvPr/>
              </p:nvSpPr>
              <p:spPr bwMode="auto">
                <a:xfrm>
                  <a:off x="4381" y="2756"/>
                  <a:ext cx="148" cy="164"/>
                </a:xfrm>
                <a:prstGeom prst="ellipse">
                  <a:avLst/>
                </a:pr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477" name="Group 352"/>
              <p:cNvGrpSpPr>
                <a:grpSpLocks/>
              </p:cNvGrpSpPr>
              <p:nvPr/>
            </p:nvGrpSpPr>
            <p:grpSpPr bwMode="auto">
              <a:xfrm>
                <a:off x="1528" y="2720"/>
                <a:ext cx="323" cy="318"/>
                <a:chOff x="4393" y="2770"/>
                <a:chExt cx="123" cy="136"/>
              </a:xfrm>
            </p:grpSpPr>
            <p:sp>
              <p:nvSpPr>
                <p:cNvPr id="11511" name="Oval 353"/>
                <p:cNvSpPr>
                  <a:spLocks noChangeArrowheads="1"/>
                </p:cNvSpPr>
                <p:nvPr/>
              </p:nvSpPr>
              <p:spPr bwMode="auto">
                <a:xfrm>
                  <a:off x="4393" y="2770"/>
                  <a:ext cx="123" cy="136"/>
                </a:xfrm>
                <a:prstGeom prst="ellipse">
                  <a:avLst/>
                </a:prstGeom>
                <a:solidFill>
                  <a:srgbClr val="FFFFFF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512" name="Oval 354"/>
                <p:cNvSpPr>
                  <a:spLocks noChangeArrowheads="1"/>
                </p:cNvSpPr>
                <p:nvPr/>
              </p:nvSpPr>
              <p:spPr bwMode="auto">
                <a:xfrm>
                  <a:off x="4393" y="2770"/>
                  <a:ext cx="123" cy="136"/>
                </a:xfrm>
                <a:prstGeom prst="ellipse">
                  <a:avLst/>
                </a:pr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478" name="Group 355"/>
              <p:cNvGrpSpPr>
                <a:grpSpLocks/>
              </p:cNvGrpSpPr>
              <p:nvPr/>
            </p:nvGrpSpPr>
            <p:grpSpPr bwMode="auto">
              <a:xfrm>
                <a:off x="1497" y="2686"/>
                <a:ext cx="389" cy="386"/>
                <a:chOff x="4381" y="2756"/>
                <a:chExt cx="148" cy="164"/>
              </a:xfrm>
            </p:grpSpPr>
            <p:sp>
              <p:nvSpPr>
                <p:cNvPr id="11509" name="Oval 356"/>
                <p:cNvSpPr>
                  <a:spLocks noChangeArrowheads="1"/>
                </p:cNvSpPr>
                <p:nvPr/>
              </p:nvSpPr>
              <p:spPr bwMode="auto">
                <a:xfrm>
                  <a:off x="4381" y="2756"/>
                  <a:ext cx="148" cy="164"/>
                </a:xfrm>
                <a:prstGeom prst="ellipse">
                  <a:avLst/>
                </a:prstGeom>
                <a:solidFill>
                  <a:srgbClr val="CC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510" name="Oval 357"/>
                <p:cNvSpPr>
                  <a:spLocks noChangeArrowheads="1"/>
                </p:cNvSpPr>
                <p:nvPr/>
              </p:nvSpPr>
              <p:spPr bwMode="auto">
                <a:xfrm>
                  <a:off x="4381" y="2756"/>
                  <a:ext cx="148" cy="164"/>
                </a:xfrm>
                <a:prstGeom prst="ellipse">
                  <a:avLst/>
                </a:pr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479" name="Group 358"/>
              <p:cNvGrpSpPr>
                <a:grpSpLocks/>
              </p:cNvGrpSpPr>
              <p:nvPr/>
            </p:nvGrpSpPr>
            <p:grpSpPr bwMode="auto">
              <a:xfrm>
                <a:off x="1528" y="2720"/>
                <a:ext cx="323" cy="318"/>
                <a:chOff x="4393" y="2770"/>
                <a:chExt cx="123" cy="136"/>
              </a:xfrm>
            </p:grpSpPr>
            <p:sp>
              <p:nvSpPr>
                <p:cNvPr id="11507" name="Oval 359"/>
                <p:cNvSpPr>
                  <a:spLocks noChangeArrowheads="1"/>
                </p:cNvSpPr>
                <p:nvPr/>
              </p:nvSpPr>
              <p:spPr bwMode="auto">
                <a:xfrm>
                  <a:off x="4393" y="2770"/>
                  <a:ext cx="123" cy="136"/>
                </a:xfrm>
                <a:prstGeom prst="ellipse">
                  <a:avLst/>
                </a:prstGeom>
                <a:solidFill>
                  <a:srgbClr val="FFFFFF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508" name="Oval 360"/>
                <p:cNvSpPr>
                  <a:spLocks noChangeArrowheads="1"/>
                </p:cNvSpPr>
                <p:nvPr/>
              </p:nvSpPr>
              <p:spPr bwMode="auto">
                <a:xfrm>
                  <a:off x="4393" y="2770"/>
                  <a:ext cx="123" cy="136"/>
                </a:xfrm>
                <a:prstGeom prst="ellipse">
                  <a:avLst/>
                </a:pr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480" name="Group 361"/>
              <p:cNvGrpSpPr>
                <a:grpSpLocks/>
              </p:cNvGrpSpPr>
              <p:nvPr/>
            </p:nvGrpSpPr>
            <p:grpSpPr bwMode="auto">
              <a:xfrm>
                <a:off x="1528" y="2720"/>
                <a:ext cx="323" cy="318"/>
                <a:chOff x="4393" y="2770"/>
                <a:chExt cx="123" cy="136"/>
              </a:xfrm>
            </p:grpSpPr>
            <p:sp>
              <p:nvSpPr>
                <p:cNvPr id="11505" name="Freeform 362"/>
                <p:cNvSpPr>
                  <a:spLocks/>
                </p:cNvSpPr>
                <p:nvPr/>
              </p:nvSpPr>
              <p:spPr bwMode="auto">
                <a:xfrm>
                  <a:off x="4393" y="2770"/>
                  <a:ext cx="123" cy="136"/>
                </a:xfrm>
                <a:custGeom>
                  <a:avLst/>
                  <a:gdLst>
                    <a:gd name="T0" fmla="*/ 123 w 123"/>
                    <a:gd name="T1" fmla="*/ 68 h 136"/>
                    <a:gd name="T2" fmla="*/ 72 w 123"/>
                    <a:gd name="T3" fmla="*/ 66 h 136"/>
                    <a:gd name="T4" fmla="*/ 118 w 123"/>
                    <a:gd name="T5" fmla="*/ 42 h 136"/>
                    <a:gd name="T6" fmla="*/ 71 w 123"/>
                    <a:gd name="T7" fmla="*/ 62 h 136"/>
                    <a:gd name="T8" fmla="*/ 105 w 123"/>
                    <a:gd name="T9" fmla="*/ 20 h 136"/>
                    <a:gd name="T10" fmla="*/ 68 w 123"/>
                    <a:gd name="T11" fmla="*/ 58 h 136"/>
                    <a:gd name="T12" fmla="*/ 85 w 123"/>
                    <a:gd name="T13" fmla="*/ 5 h 136"/>
                    <a:gd name="T14" fmla="*/ 64 w 123"/>
                    <a:gd name="T15" fmla="*/ 56 h 136"/>
                    <a:gd name="T16" fmla="*/ 62 w 123"/>
                    <a:gd name="T17" fmla="*/ 0 h 136"/>
                    <a:gd name="T18" fmla="*/ 60 w 123"/>
                    <a:gd name="T19" fmla="*/ 56 h 136"/>
                    <a:gd name="T20" fmla="*/ 38 w 123"/>
                    <a:gd name="T21" fmla="*/ 5 h 136"/>
                    <a:gd name="T22" fmla="*/ 56 w 123"/>
                    <a:gd name="T23" fmla="*/ 58 h 136"/>
                    <a:gd name="T24" fmla="*/ 18 w 123"/>
                    <a:gd name="T25" fmla="*/ 20 h 136"/>
                    <a:gd name="T26" fmla="*/ 53 w 123"/>
                    <a:gd name="T27" fmla="*/ 62 h 136"/>
                    <a:gd name="T28" fmla="*/ 5 w 123"/>
                    <a:gd name="T29" fmla="*/ 42 h 136"/>
                    <a:gd name="T30" fmla="*/ 51 w 123"/>
                    <a:gd name="T31" fmla="*/ 66 h 136"/>
                    <a:gd name="T32" fmla="*/ 0 w 123"/>
                    <a:gd name="T33" fmla="*/ 68 h 136"/>
                    <a:gd name="T34" fmla="*/ 51 w 123"/>
                    <a:gd name="T35" fmla="*/ 71 h 136"/>
                    <a:gd name="T36" fmla="*/ 5 w 123"/>
                    <a:gd name="T37" fmla="*/ 94 h 136"/>
                    <a:gd name="T38" fmla="*/ 53 w 123"/>
                    <a:gd name="T39" fmla="*/ 75 h 136"/>
                    <a:gd name="T40" fmla="*/ 18 w 123"/>
                    <a:gd name="T41" fmla="*/ 116 h 136"/>
                    <a:gd name="T42" fmla="*/ 56 w 123"/>
                    <a:gd name="T43" fmla="*/ 78 h 136"/>
                    <a:gd name="T44" fmla="*/ 38 w 123"/>
                    <a:gd name="T45" fmla="*/ 131 h 136"/>
                    <a:gd name="T46" fmla="*/ 60 w 123"/>
                    <a:gd name="T47" fmla="*/ 80 h 136"/>
                    <a:gd name="T48" fmla="*/ 62 w 123"/>
                    <a:gd name="T49" fmla="*/ 136 h 136"/>
                    <a:gd name="T50" fmla="*/ 64 w 123"/>
                    <a:gd name="T51" fmla="*/ 80 h 136"/>
                    <a:gd name="T52" fmla="*/ 85 w 123"/>
                    <a:gd name="T53" fmla="*/ 131 h 136"/>
                    <a:gd name="T54" fmla="*/ 68 w 123"/>
                    <a:gd name="T55" fmla="*/ 78 h 136"/>
                    <a:gd name="T56" fmla="*/ 105 w 123"/>
                    <a:gd name="T57" fmla="*/ 116 h 136"/>
                    <a:gd name="T58" fmla="*/ 71 w 123"/>
                    <a:gd name="T59" fmla="*/ 75 h 136"/>
                    <a:gd name="T60" fmla="*/ 118 w 123"/>
                    <a:gd name="T61" fmla="*/ 94 h 136"/>
                    <a:gd name="T62" fmla="*/ 72 w 123"/>
                    <a:gd name="T63" fmla="*/ 71 h 136"/>
                    <a:gd name="T64" fmla="*/ 123 w 123"/>
                    <a:gd name="T65" fmla="*/ 68 h 1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123"/>
                    <a:gd name="T100" fmla="*/ 0 h 136"/>
                    <a:gd name="T101" fmla="*/ 123 w 123"/>
                    <a:gd name="T102" fmla="*/ 136 h 1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123" h="136">
                      <a:moveTo>
                        <a:pt x="123" y="68"/>
                      </a:moveTo>
                      <a:lnTo>
                        <a:pt x="72" y="66"/>
                      </a:lnTo>
                      <a:lnTo>
                        <a:pt x="118" y="42"/>
                      </a:lnTo>
                      <a:lnTo>
                        <a:pt x="71" y="62"/>
                      </a:lnTo>
                      <a:lnTo>
                        <a:pt x="105" y="20"/>
                      </a:lnTo>
                      <a:lnTo>
                        <a:pt x="68" y="58"/>
                      </a:lnTo>
                      <a:lnTo>
                        <a:pt x="85" y="5"/>
                      </a:lnTo>
                      <a:lnTo>
                        <a:pt x="64" y="56"/>
                      </a:lnTo>
                      <a:lnTo>
                        <a:pt x="62" y="0"/>
                      </a:lnTo>
                      <a:lnTo>
                        <a:pt x="60" y="56"/>
                      </a:lnTo>
                      <a:lnTo>
                        <a:pt x="38" y="5"/>
                      </a:lnTo>
                      <a:lnTo>
                        <a:pt x="56" y="58"/>
                      </a:lnTo>
                      <a:lnTo>
                        <a:pt x="18" y="20"/>
                      </a:lnTo>
                      <a:lnTo>
                        <a:pt x="53" y="62"/>
                      </a:lnTo>
                      <a:lnTo>
                        <a:pt x="5" y="42"/>
                      </a:lnTo>
                      <a:lnTo>
                        <a:pt x="51" y="66"/>
                      </a:lnTo>
                      <a:lnTo>
                        <a:pt x="0" y="68"/>
                      </a:lnTo>
                      <a:lnTo>
                        <a:pt x="51" y="71"/>
                      </a:lnTo>
                      <a:lnTo>
                        <a:pt x="5" y="94"/>
                      </a:lnTo>
                      <a:lnTo>
                        <a:pt x="53" y="75"/>
                      </a:lnTo>
                      <a:lnTo>
                        <a:pt x="18" y="116"/>
                      </a:lnTo>
                      <a:lnTo>
                        <a:pt x="56" y="78"/>
                      </a:lnTo>
                      <a:lnTo>
                        <a:pt x="38" y="131"/>
                      </a:lnTo>
                      <a:lnTo>
                        <a:pt x="60" y="80"/>
                      </a:lnTo>
                      <a:lnTo>
                        <a:pt x="62" y="136"/>
                      </a:lnTo>
                      <a:lnTo>
                        <a:pt x="64" y="80"/>
                      </a:lnTo>
                      <a:lnTo>
                        <a:pt x="85" y="131"/>
                      </a:lnTo>
                      <a:lnTo>
                        <a:pt x="68" y="78"/>
                      </a:lnTo>
                      <a:lnTo>
                        <a:pt x="105" y="116"/>
                      </a:lnTo>
                      <a:lnTo>
                        <a:pt x="71" y="75"/>
                      </a:lnTo>
                      <a:lnTo>
                        <a:pt x="118" y="94"/>
                      </a:lnTo>
                      <a:lnTo>
                        <a:pt x="72" y="71"/>
                      </a:lnTo>
                      <a:lnTo>
                        <a:pt x="123" y="68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506" name="Freeform 363"/>
                <p:cNvSpPr>
                  <a:spLocks/>
                </p:cNvSpPr>
                <p:nvPr/>
              </p:nvSpPr>
              <p:spPr bwMode="auto">
                <a:xfrm>
                  <a:off x="4393" y="2770"/>
                  <a:ext cx="123" cy="136"/>
                </a:xfrm>
                <a:custGeom>
                  <a:avLst/>
                  <a:gdLst>
                    <a:gd name="T0" fmla="*/ 123 w 123"/>
                    <a:gd name="T1" fmla="*/ 68 h 136"/>
                    <a:gd name="T2" fmla="*/ 72 w 123"/>
                    <a:gd name="T3" fmla="*/ 66 h 136"/>
                    <a:gd name="T4" fmla="*/ 118 w 123"/>
                    <a:gd name="T5" fmla="*/ 42 h 136"/>
                    <a:gd name="T6" fmla="*/ 71 w 123"/>
                    <a:gd name="T7" fmla="*/ 62 h 136"/>
                    <a:gd name="T8" fmla="*/ 105 w 123"/>
                    <a:gd name="T9" fmla="*/ 20 h 136"/>
                    <a:gd name="T10" fmla="*/ 68 w 123"/>
                    <a:gd name="T11" fmla="*/ 58 h 136"/>
                    <a:gd name="T12" fmla="*/ 85 w 123"/>
                    <a:gd name="T13" fmla="*/ 5 h 136"/>
                    <a:gd name="T14" fmla="*/ 64 w 123"/>
                    <a:gd name="T15" fmla="*/ 56 h 136"/>
                    <a:gd name="T16" fmla="*/ 62 w 123"/>
                    <a:gd name="T17" fmla="*/ 0 h 136"/>
                    <a:gd name="T18" fmla="*/ 60 w 123"/>
                    <a:gd name="T19" fmla="*/ 56 h 136"/>
                    <a:gd name="T20" fmla="*/ 38 w 123"/>
                    <a:gd name="T21" fmla="*/ 5 h 136"/>
                    <a:gd name="T22" fmla="*/ 56 w 123"/>
                    <a:gd name="T23" fmla="*/ 58 h 136"/>
                    <a:gd name="T24" fmla="*/ 18 w 123"/>
                    <a:gd name="T25" fmla="*/ 20 h 136"/>
                    <a:gd name="T26" fmla="*/ 53 w 123"/>
                    <a:gd name="T27" fmla="*/ 62 h 136"/>
                    <a:gd name="T28" fmla="*/ 5 w 123"/>
                    <a:gd name="T29" fmla="*/ 42 h 136"/>
                    <a:gd name="T30" fmla="*/ 51 w 123"/>
                    <a:gd name="T31" fmla="*/ 66 h 136"/>
                    <a:gd name="T32" fmla="*/ 0 w 123"/>
                    <a:gd name="T33" fmla="*/ 68 h 136"/>
                    <a:gd name="T34" fmla="*/ 51 w 123"/>
                    <a:gd name="T35" fmla="*/ 71 h 136"/>
                    <a:gd name="T36" fmla="*/ 5 w 123"/>
                    <a:gd name="T37" fmla="*/ 94 h 136"/>
                    <a:gd name="T38" fmla="*/ 53 w 123"/>
                    <a:gd name="T39" fmla="*/ 75 h 136"/>
                    <a:gd name="T40" fmla="*/ 18 w 123"/>
                    <a:gd name="T41" fmla="*/ 116 h 136"/>
                    <a:gd name="T42" fmla="*/ 56 w 123"/>
                    <a:gd name="T43" fmla="*/ 78 h 136"/>
                    <a:gd name="T44" fmla="*/ 38 w 123"/>
                    <a:gd name="T45" fmla="*/ 131 h 136"/>
                    <a:gd name="T46" fmla="*/ 60 w 123"/>
                    <a:gd name="T47" fmla="*/ 80 h 136"/>
                    <a:gd name="T48" fmla="*/ 62 w 123"/>
                    <a:gd name="T49" fmla="*/ 136 h 136"/>
                    <a:gd name="T50" fmla="*/ 64 w 123"/>
                    <a:gd name="T51" fmla="*/ 80 h 136"/>
                    <a:gd name="T52" fmla="*/ 85 w 123"/>
                    <a:gd name="T53" fmla="*/ 131 h 136"/>
                    <a:gd name="T54" fmla="*/ 68 w 123"/>
                    <a:gd name="T55" fmla="*/ 78 h 136"/>
                    <a:gd name="T56" fmla="*/ 105 w 123"/>
                    <a:gd name="T57" fmla="*/ 116 h 136"/>
                    <a:gd name="T58" fmla="*/ 71 w 123"/>
                    <a:gd name="T59" fmla="*/ 75 h 136"/>
                    <a:gd name="T60" fmla="*/ 118 w 123"/>
                    <a:gd name="T61" fmla="*/ 94 h 136"/>
                    <a:gd name="T62" fmla="*/ 72 w 123"/>
                    <a:gd name="T63" fmla="*/ 71 h 136"/>
                    <a:gd name="T64" fmla="*/ 123 w 123"/>
                    <a:gd name="T65" fmla="*/ 68 h 1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123"/>
                    <a:gd name="T100" fmla="*/ 0 h 136"/>
                    <a:gd name="T101" fmla="*/ 123 w 123"/>
                    <a:gd name="T102" fmla="*/ 136 h 1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123" h="136">
                      <a:moveTo>
                        <a:pt x="123" y="68"/>
                      </a:moveTo>
                      <a:lnTo>
                        <a:pt x="72" y="66"/>
                      </a:lnTo>
                      <a:lnTo>
                        <a:pt x="118" y="42"/>
                      </a:lnTo>
                      <a:lnTo>
                        <a:pt x="71" y="62"/>
                      </a:lnTo>
                      <a:lnTo>
                        <a:pt x="105" y="20"/>
                      </a:lnTo>
                      <a:lnTo>
                        <a:pt x="68" y="58"/>
                      </a:lnTo>
                      <a:lnTo>
                        <a:pt x="85" y="5"/>
                      </a:lnTo>
                      <a:lnTo>
                        <a:pt x="64" y="56"/>
                      </a:lnTo>
                      <a:lnTo>
                        <a:pt x="62" y="0"/>
                      </a:lnTo>
                      <a:lnTo>
                        <a:pt x="60" y="56"/>
                      </a:lnTo>
                      <a:lnTo>
                        <a:pt x="38" y="5"/>
                      </a:lnTo>
                      <a:lnTo>
                        <a:pt x="56" y="58"/>
                      </a:lnTo>
                      <a:lnTo>
                        <a:pt x="18" y="20"/>
                      </a:lnTo>
                      <a:lnTo>
                        <a:pt x="53" y="62"/>
                      </a:lnTo>
                      <a:lnTo>
                        <a:pt x="5" y="42"/>
                      </a:lnTo>
                      <a:lnTo>
                        <a:pt x="51" y="66"/>
                      </a:lnTo>
                      <a:lnTo>
                        <a:pt x="0" y="68"/>
                      </a:lnTo>
                      <a:lnTo>
                        <a:pt x="51" y="71"/>
                      </a:lnTo>
                      <a:lnTo>
                        <a:pt x="5" y="94"/>
                      </a:lnTo>
                      <a:lnTo>
                        <a:pt x="53" y="75"/>
                      </a:lnTo>
                      <a:lnTo>
                        <a:pt x="18" y="116"/>
                      </a:lnTo>
                      <a:lnTo>
                        <a:pt x="56" y="78"/>
                      </a:lnTo>
                      <a:lnTo>
                        <a:pt x="38" y="131"/>
                      </a:lnTo>
                      <a:lnTo>
                        <a:pt x="60" y="80"/>
                      </a:lnTo>
                      <a:lnTo>
                        <a:pt x="62" y="136"/>
                      </a:lnTo>
                      <a:lnTo>
                        <a:pt x="64" y="80"/>
                      </a:lnTo>
                      <a:lnTo>
                        <a:pt x="85" y="131"/>
                      </a:lnTo>
                      <a:lnTo>
                        <a:pt x="68" y="78"/>
                      </a:lnTo>
                      <a:lnTo>
                        <a:pt x="105" y="116"/>
                      </a:lnTo>
                      <a:lnTo>
                        <a:pt x="71" y="75"/>
                      </a:lnTo>
                      <a:lnTo>
                        <a:pt x="118" y="94"/>
                      </a:lnTo>
                      <a:lnTo>
                        <a:pt x="72" y="71"/>
                      </a:lnTo>
                      <a:lnTo>
                        <a:pt x="123" y="68"/>
                      </a:lnTo>
                      <a:close/>
                    </a:path>
                  </a:pathLst>
                </a:cu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11481" name="Freeform 364"/>
              <p:cNvSpPr>
                <a:spLocks/>
              </p:cNvSpPr>
              <p:nvPr/>
            </p:nvSpPr>
            <p:spPr bwMode="auto">
              <a:xfrm>
                <a:off x="148" y="2496"/>
                <a:ext cx="4" cy="232"/>
              </a:xfrm>
              <a:custGeom>
                <a:avLst/>
                <a:gdLst>
                  <a:gd name="T0" fmla="*/ 0 w 4"/>
                  <a:gd name="T1" fmla="*/ 0 h 232"/>
                  <a:gd name="T2" fmla="*/ 4 w 4"/>
                  <a:gd name="T3" fmla="*/ 232 h 232"/>
                  <a:gd name="T4" fmla="*/ 0 60000 65536"/>
                  <a:gd name="T5" fmla="*/ 0 60000 65536"/>
                  <a:gd name="T6" fmla="*/ 0 w 4"/>
                  <a:gd name="T7" fmla="*/ 0 h 232"/>
                  <a:gd name="T8" fmla="*/ 4 w 4"/>
                  <a:gd name="T9" fmla="*/ 232 h 232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4" h="232">
                    <a:moveTo>
                      <a:pt x="0" y="0"/>
                    </a:moveTo>
                    <a:lnTo>
                      <a:pt x="4" y="232"/>
                    </a:lnTo>
                  </a:path>
                </a:pathLst>
              </a:custGeom>
              <a:solidFill>
                <a:srgbClr val="FFFFFF"/>
              </a:solidFill>
              <a:ln w="571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1482" name="Group 365"/>
              <p:cNvGrpSpPr>
                <a:grpSpLocks/>
              </p:cNvGrpSpPr>
              <p:nvPr/>
            </p:nvGrpSpPr>
            <p:grpSpPr bwMode="auto">
              <a:xfrm>
                <a:off x="0" y="2496"/>
                <a:ext cx="304" cy="285"/>
                <a:chOff x="0" y="2496"/>
                <a:chExt cx="304" cy="285"/>
              </a:xfrm>
            </p:grpSpPr>
            <p:sp>
              <p:nvSpPr>
                <p:cNvPr id="11503" name="Line 366"/>
                <p:cNvSpPr>
                  <a:spLocks noChangeShapeType="1"/>
                </p:cNvSpPr>
                <p:nvPr/>
              </p:nvSpPr>
              <p:spPr bwMode="auto">
                <a:xfrm>
                  <a:off x="148" y="2496"/>
                  <a:ext cx="3" cy="285"/>
                </a:xfrm>
                <a:prstGeom prst="line">
                  <a:avLst/>
                </a:prstGeom>
                <a:noFill/>
                <a:ln w="571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504" name="Freeform 367"/>
                <p:cNvSpPr>
                  <a:spLocks noEditPoints="1"/>
                </p:cNvSpPr>
                <p:nvPr/>
              </p:nvSpPr>
              <p:spPr bwMode="auto">
                <a:xfrm>
                  <a:off x="0" y="2592"/>
                  <a:ext cx="304" cy="48"/>
                </a:xfrm>
                <a:custGeom>
                  <a:avLst/>
                  <a:gdLst>
                    <a:gd name="T0" fmla="*/ 0 w 190"/>
                    <a:gd name="T1" fmla="*/ 0 h 18"/>
                    <a:gd name="T2" fmla="*/ 20752 w 190"/>
                    <a:gd name="T3" fmla="*/ 0 h 18"/>
                    <a:gd name="T4" fmla="*/ 20752 w 190"/>
                    <a:gd name="T5" fmla="*/ 44076408 h 18"/>
                    <a:gd name="T6" fmla="*/ 0 w 190"/>
                    <a:gd name="T7" fmla="*/ 44076408 h 18"/>
                    <a:gd name="T8" fmla="*/ 0 w 190"/>
                    <a:gd name="T9" fmla="*/ 0 h 18"/>
                    <a:gd name="T10" fmla="*/ 41923 w 190"/>
                    <a:gd name="T11" fmla="*/ 0 h 18"/>
                    <a:gd name="T12" fmla="*/ 62272 w 190"/>
                    <a:gd name="T13" fmla="*/ 0 h 18"/>
                    <a:gd name="T14" fmla="*/ 62272 w 190"/>
                    <a:gd name="T15" fmla="*/ 44076408 h 18"/>
                    <a:gd name="T16" fmla="*/ 41923 w 190"/>
                    <a:gd name="T17" fmla="*/ 44076408 h 18"/>
                    <a:gd name="T18" fmla="*/ 41923 w 190"/>
                    <a:gd name="T19" fmla="*/ 0 h 18"/>
                    <a:gd name="T20" fmla="*/ 82683 w 190"/>
                    <a:gd name="T21" fmla="*/ 0 h 18"/>
                    <a:gd name="T22" fmla="*/ 103568 w 190"/>
                    <a:gd name="T23" fmla="*/ 0 h 18"/>
                    <a:gd name="T24" fmla="*/ 103568 w 190"/>
                    <a:gd name="T25" fmla="*/ 44076408 h 18"/>
                    <a:gd name="T26" fmla="*/ 82683 w 190"/>
                    <a:gd name="T27" fmla="*/ 44076408 h 18"/>
                    <a:gd name="T28" fmla="*/ 82683 w 190"/>
                    <a:gd name="T29" fmla="*/ 0 h 18"/>
                    <a:gd name="T30" fmla="*/ 124637 w 190"/>
                    <a:gd name="T31" fmla="*/ 0 h 18"/>
                    <a:gd name="T32" fmla="*/ 145456 w 190"/>
                    <a:gd name="T33" fmla="*/ 0 h 18"/>
                    <a:gd name="T34" fmla="*/ 145456 w 190"/>
                    <a:gd name="T35" fmla="*/ 44076408 h 18"/>
                    <a:gd name="T36" fmla="*/ 124637 w 190"/>
                    <a:gd name="T37" fmla="*/ 44076408 h 18"/>
                    <a:gd name="T38" fmla="*/ 124637 w 190"/>
                    <a:gd name="T39" fmla="*/ 0 h 18"/>
                    <a:gd name="T40" fmla="*/ 165709 w 190"/>
                    <a:gd name="T41" fmla="*/ 0 h 18"/>
                    <a:gd name="T42" fmla="*/ 186245 w 190"/>
                    <a:gd name="T43" fmla="*/ 0 h 18"/>
                    <a:gd name="T44" fmla="*/ 186245 w 190"/>
                    <a:gd name="T45" fmla="*/ 44076408 h 18"/>
                    <a:gd name="T46" fmla="*/ 165709 w 190"/>
                    <a:gd name="T47" fmla="*/ 44076408 h 18"/>
                    <a:gd name="T48" fmla="*/ 165709 w 190"/>
                    <a:gd name="T49" fmla="*/ 0 h 18"/>
                    <a:gd name="T50" fmla="*/ 207805 w 190"/>
                    <a:gd name="T51" fmla="*/ 0 h 18"/>
                    <a:gd name="T52" fmla="*/ 218998 w 190"/>
                    <a:gd name="T53" fmla="*/ 0 h 18"/>
                    <a:gd name="T54" fmla="*/ 218998 w 190"/>
                    <a:gd name="T55" fmla="*/ 44076408 h 18"/>
                    <a:gd name="T56" fmla="*/ 207805 w 190"/>
                    <a:gd name="T57" fmla="*/ 44076408 h 18"/>
                    <a:gd name="T58" fmla="*/ 207805 w 190"/>
                    <a:gd name="T59" fmla="*/ 0 h 18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w 190"/>
                    <a:gd name="T91" fmla="*/ 0 h 18"/>
                    <a:gd name="T92" fmla="*/ 190 w 190"/>
                    <a:gd name="T93" fmla="*/ 18 h 18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T90" t="T91" r="T92" b="T93"/>
                  <a:pathLst>
                    <a:path w="190" h="18">
                      <a:moveTo>
                        <a:pt x="0" y="0"/>
                      </a:moveTo>
                      <a:lnTo>
                        <a:pt x="18" y="0"/>
                      </a:lnTo>
                      <a:lnTo>
                        <a:pt x="18" y="18"/>
                      </a:lnTo>
                      <a:lnTo>
                        <a:pt x="0" y="18"/>
                      </a:lnTo>
                      <a:lnTo>
                        <a:pt x="0" y="0"/>
                      </a:lnTo>
                      <a:close/>
                      <a:moveTo>
                        <a:pt x="36" y="0"/>
                      </a:moveTo>
                      <a:lnTo>
                        <a:pt x="54" y="0"/>
                      </a:lnTo>
                      <a:lnTo>
                        <a:pt x="54" y="18"/>
                      </a:lnTo>
                      <a:lnTo>
                        <a:pt x="36" y="18"/>
                      </a:lnTo>
                      <a:lnTo>
                        <a:pt x="36" y="0"/>
                      </a:lnTo>
                      <a:close/>
                      <a:moveTo>
                        <a:pt x="72" y="0"/>
                      </a:moveTo>
                      <a:lnTo>
                        <a:pt x="90" y="0"/>
                      </a:lnTo>
                      <a:lnTo>
                        <a:pt x="90" y="18"/>
                      </a:lnTo>
                      <a:lnTo>
                        <a:pt x="72" y="18"/>
                      </a:lnTo>
                      <a:lnTo>
                        <a:pt x="72" y="0"/>
                      </a:lnTo>
                      <a:close/>
                      <a:moveTo>
                        <a:pt x="108" y="0"/>
                      </a:moveTo>
                      <a:lnTo>
                        <a:pt x="126" y="0"/>
                      </a:lnTo>
                      <a:lnTo>
                        <a:pt x="126" y="18"/>
                      </a:lnTo>
                      <a:lnTo>
                        <a:pt x="108" y="18"/>
                      </a:lnTo>
                      <a:lnTo>
                        <a:pt x="108" y="0"/>
                      </a:lnTo>
                      <a:close/>
                      <a:moveTo>
                        <a:pt x="144" y="0"/>
                      </a:moveTo>
                      <a:lnTo>
                        <a:pt x="162" y="0"/>
                      </a:lnTo>
                      <a:lnTo>
                        <a:pt x="162" y="18"/>
                      </a:lnTo>
                      <a:lnTo>
                        <a:pt x="144" y="18"/>
                      </a:lnTo>
                      <a:lnTo>
                        <a:pt x="144" y="0"/>
                      </a:lnTo>
                      <a:close/>
                      <a:moveTo>
                        <a:pt x="180" y="0"/>
                      </a:moveTo>
                      <a:lnTo>
                        <a:pt x="190" y="0"/>
                      </a:lnTo>
                      <a:lnTo>
                        <a:pt x="190" y="18"/>
                      </a:lnTo>
                      <a:lnTo>
                        <a:pt x="180" y="18"/>
                      </a:lnTo>
                      <a:lnTo>
                        <a:pt x="18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4763">
                  <a:solidFill>
                    <a:srgbClr val="000000"/>
                  </a:solidFill>
                  <a:bevel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34160" name="Freeform 368"/>
              <p:cNvSpPr>
                <a:spLocks/>
              </p:cNvSpPr>
              <p:nvPr/>
            </p:nvSpPr>
            <p:spPr bwMode="auto">
              <a:xfrm>
                <a:off x="297" y="1993"/>
                <a:ext cx="1782" cy="808"/>
              </a:xfrm>
              <a:custGeom>
                <a:avLst/>
                <a:gdLst/>
                <a:ahLst/>
                <a:cxnLst>
                  <a:cxn ang="0">
                    <a:pos x="0" y="127"/>
                  </a:cxn>
                  <a:cxn ang="0">
                    <a:pos x="105" y="0"/>
                  </a:cxn>
                  <a:cxn ang="0">
                    <a:pos x="1585" y="0"/>
                  </a:cxn>
                  <a:cxn ang="0">
                    <a:pos x="1782" y="88"/>
                  </a:cxn>
                  <a:cxn ang="0">
                    <a:pos x="1782" y="660"/>
                  </a:cxn>
                  <a:cxn ang="0">
                    <a:pos x="1683" y="792"/>
                  </a:cxn>
                  <a:cxn ang="0">
                    <a:pos x="105" y="792"/>
                  </a:cxn>
                  <a:cxn ang="0">
                    <a:pos x="6" y="704"/>
                  </a:cxn>
                  <a:cxn ang="0">
                    <a:pos x="8" y="116"/>
                  </a:cxn>
                </a:cxnLst>
                <a:rect l="0" t="0" r="r" b="b"/>
                <a:pathLst>
                  <a:path w="1782" h="792">
                    <a:moveTo>
                      <a:pt x="0" y="127"/>
                    </a:moveTo>
                    <a:lnTo>
                      <a:pt x="105" y="0"/>
                    </a:lnTo>
                    <a:lnTo>
                      <a:pt x="1585" y="0"/>
                    </a:lnTo>
                    <a:lnTo>
                      <a:pt x="1782" y="88"/>
                    </a:lnTo>
                    <a:lnTo>
                      <a:pt x="1782" y="660"/>
                    </a:lnTo>
                    <a:lnTo>
                      <a:pt x="1683" y="792"/>
                    </a:lnTo>
                    <a:lnTo>
                      <a:pt x="105" y="792"/>
                    </a:lnTo>
                    <a:lnTo>
                      <a:pt x="6" y="704"/>
                    </a:lnTo>
                    <a:lnTo>
                      <a:pt x="8" y="116"/>
                    </a:lnTo>
                  </a:path>
                </a:pathLst>
              </a:custGeom>
              <a:gradFill rotWithShape="1">
                <a:gsLst>
                  <a:gs pos="0">
                    <a:srgbClr val="00D200"/>
                  </a:gs>
                  <a:gs pos="50000">
                    <a:srgbClr val="008000"/>
                  </a:gs>
                  <a:gs pos="100000">
                    <a:srgbClr val="00D200"/>
                  </a:gs>
                </a:gsLst>
                <a:lin ang="27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>
                <a:outerShdw dist="107763" dir="18900000" algn="ctr" rotWithShape="0">
                  <a:srgbClr val="004800">
                    <a:alpha val="50000"/>
                  </a:srgbClr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grpSp>
            <p:nvGrpSpPr>
              <p:cNvPr id="11484" name="Group 369"/>
              <p:cNvGrpSpPr>
                <a:grpSpLocks/>
              </p:cNvGrpSpPr>
              <p:nvPr/>
            </p:nvGrpSpPr>
            <p:grpSpPr bwMode="auto">
              <a:xfrm>
                <a:off x="352" y="2280"/>
                <a:ext cx="1632" cy="235"/>
                <a:chOff x="1088" y="2880"/>
                <a:chExt cx="444" cy="64"/>
              </a:xfrm>
            </p:grpSpPr>
            <p:sp>
              <p:nvSpPr>
                <p:cNvPr id="11495" name="Rectangle 370"/>
                <p:cNvSpPr>
                  <a:spLocks noChangeArrowheads="1"/>
                </p:cNvSpPr>
                <p:nvPr/>
              </p:nvSpPr>
              <p:spPr bwMode="auto">
                <a:xfrm>
                  <a:off x="1088" y="2880"/>
                  <a:ext cx="48" cy="64"/>
                </a:xfrm>
                <a:prstGeom prst="rect">
                  <a:avLst/>
                </a:prstGeom>
                <a:solidFill>
                  <a:srgbClr val="00FFFF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1496" name="Rectangle 371"/>
                <p:cNvSpPr>
                  <a:spLocks noChangeArrowheads="1"/>
                </p:cNvSpPr>
                <p:nvPr/>
              </p:nvSpPr>
              <p:spPr bwMode="auto">
                <a:xfrm>
                  <a:off x="1144" y="2880"/>
                  <a:ext cx="48" cy="64"/>
                </a:xfrm>
                <a:prstGeom prst="rect">
                  <a:avLst/>
                </a:prstGeom>
                <a:solidFill>
                  <a:srgbClr val="00FFFF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1497" name="Rectangle 372"/>
                <p:cNvSpPr>
                  <a:spLocks noChangeArrowheads="1"/>
                </p:cNvSpPr>
                <p:nvPr/>
              </p:nvSpPr>
              <p:spPr bwMode="auto">
                <a:xfrm>
                  <a:off x="1200" y="2880"/>
                  <a:ext cx="48" cy="64"/>
                </a:xfrm>
                <a:prstGeom prst="rect">
                  <a:avLst/>
                </a:prstGeom>
                <a:solidFill>
                  <a:srgbClr val="00FFFF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1498" name="Rectangle 373"/>
                <p:cNvSpPr>
                  <a:spLocks noChangeArrowheads="1"/>
                </p:cNvSpPr>
                <p:nvPr/>
              </p:nvSpPr>
              <p:spPr bwMode="auto">
                <a:xfrm>
                  <a:off x="1258" y="2880"/>
                  <a:ext cx="48" cy="64"/>
                </a:xfrm>
                <a:prstGeom prst="rect">
                  <a:avLst/>
                </a:prstGeom>
                <a:solidFill>
                  <a:srgbClr val="00FFFF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1499" name="Rectangle 374"/>
                <p:cNvSpPr>
                  <a:spLocks noChangeArrowheads="1"/>
                </p:cNvSpPr>
                <p:nvPr/>
              </p:nvSpPr>
              <p:spPr bwMode="auto">
                <a:xfrm>
                  <a:off x="1316" y="2880"/>
                  <a:ext cx="48" cy="64"/>
                </a:xfrm>
                <a:prstGeom prst="rect">
                  <a:avLst/>
                </a:prstGeom>
                <a:solidFill>
                  <a:srgbClr val="00FFFF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1500" name="Rectangle 375"/>
                <p:cNvSpPr>
                  <a:spLocks noChangeArrowheads="1"/>
                </p:cNvSpPr>
                <p:nvPr/>
              </p:nvSpPr>
              <p:spPr bwMode="auto">
                <a:xfrm>
                  <a:off x="1372" y="2880"/>
                  <a:ext cx="48" cy="64"/>
                </a:xfrm>
                <a:prstGeom prst="rect">
                  <a:avLst/>
                </a:prstGeom>
                <a:solidFill>
                  <a:srgbClr val="00FFFF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1501" name="Rectangle 376"/>
                <p:cNvSpPr>
                  <a:spLocks noChangeArrowheads="1"/>
                </p:cNvSpPr>
                <p:nvPr/>
              </p:nvSpPr>
              <p:spPr bwMode="auto">
                <a:xfrm>
                  <a:off x="1484" y="2880"/>
                  <a:ext cx="48" cy="64"/>
                </a:xfrm>
                <a:prstGeom prst="rect">
                  <a:avLst/>
                </a:prstGeom>
                <a:solidFill>
                  <a:srgbClr val="00FFFF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1502" name="Rectangle 377"/>
                <p:cNvSpPr>
                  <a:spLocks noChangeArrowheads="1"/>
                </p:cNvSpPr>
                <p:nvPr/>
              </p:nvSpPr>
              <p:spPr bwMode="auto">
                <a:xfrm>
                  <a:off x="1428" y="2880"/>
                  <a:ext cx="48" cy="64"/>
                </a:xfrm>
                <a:prstGeom prst="rect">
                  <a:avLst/>
                </a:prstGeom>
                <a:solidFill>
                  <a:srgbClr val="00FFFF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grpSp>
            <p:nvGrpSpPr>
              <p:cNvPr id="11485" name="Group 378"/>
              <p:cNvGrpSpPr>
                <a:grpSpLocks/>
              </p:cNvGrpSpPr>
              <p:nvPr/>
            </p:nvGrpSpPr>
            <p:grpSpPr bwMode="auto">
              <a:xfrm>
                <a:off x="592" y="1920"/>
                <a:ext cx="192" cy="171"/>
                <a:chOff x="5136" y="1968"/>
                <a:chExt cx="192" cy="171"/>
              </a:xfrm>
            </p:grpSpPr>
            <p:sp>
              <p:nvSpPr>
                <p:cNvPr id="11493" name="Oval 379"/>
                <p:cNvSpPr>
                  <a:spLocks noChangeArrowheads="1"/>
                </p:cNvSpPr>
                <p:nvPr/>
              </p:nvSpPr>
              <p:spPr bwMode="auto">
                <a:xfrm>
                  <a:off x="5136" y="1968"/>
                  <a:ext cx="192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1494" name="Freeform 380"/>
                <p:cNvSpPr>
                  <a:spLocks/>
                </p:cNvSpPr>
                <p:nvPr/>
              </p:nvSpPr>
              <p:spPr bwMode="auto">
                <a:xfrm>
                  <a:off x="5184" y="1968"/>
                  <a:ext cx="96" cy="171"/>
                </a:xfrm>
                <a:custGeom>
                  <a:avLst/>
                  <a:gdLst>
                    <a:gd name="T0" fmla="*/ 0 w 96"/>
                    <a:gd name="T1" fmla="*/ 0 h 171"/>
                    <a:gd name="T2" fmla="*/ 96 w 96"/>
                    <a:gd name="T3" fmla="*/ 0 h 171"/>
                    <a:gd name="T4" fmla="*/ 82 w 96"/>
                    <a:gd name="T5" fmla="*/ 156 h 171"/>
                    <a:gd name="T6" fmla="*/ 4 w 96"/>
                    <a:gd name="T7" fmla="*/ 171 h 171"/>
                    <a:gd name="T8" fmla="*/ 0 w 96"/>
                    <a:gd name="T9" fmla="*/ 48 h 17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96"/>
                    <a:gd name="T16" fmla="*/ 0 h 171"/>
                    <a:gd name="T17" fmla="*/ 96 w 96"/>
                    <a:gd name="T18" fmla="*/ 171 h 17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96" h="171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82" y="156"/>
                      </a:lnTo>
                      <a:lnTo>
                        <a:pt x="4" y="171"/>
                      </a:lnTo>
                      <a:lnTo>
                        <a:pt x="0" y="48"/>
                      </a:lnTo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11486" name="Freeform 381"/>
              <p:cNvSpPr>
                <a:spLocks/>
              </p:cNvSpPr>
              <p:nvPr/>
            </p:nvSpPr>
            <p:spPr bwMode="auto">
              <a:xfrm>
                <a:off x="304" y="2736"/>
                <a:ext cx="1728" cy="1"/>
              </a:xfrm>
              <a:custGeom>
                <a:avLst/>
                <a:gdLst>
                  <a:gd name="T0" fmla="*/ 0 w 1728"/>
                  <a:gd name="T1" fmla="*/ 0 h 1"/>
                  <a:gd name="T2" fmla="*/ 1728 w 1728"/>
                  <a:gd name="T3" fmla="*/ 0 h 1"/>
                  <a:gd name="T4" fmla="*/ 0 60000 65536"/>
                  <a:gd name="T5" fmla="*/ 0 60000 65536"/>
                  <a:gd name="T6" fmla="*/ 0 w 1728"/>
                  <a:gd name="T7" fmla="*/ 0 h 1"/>
                  <a:gd name="T8" fmla="*/ 1728 w 1728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728" h="1">
                    <a:moveTo>
                      <a:pt x="0" y="0"/>
                    </a:moveTo>
                    <a:cubicBezTo>
                      <a:pt x="0" y="0"/>
                      <a:pt x="864" y="0"/>
                      <a:pt x="1728" y="0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487" name="Freeform 382"/>
              <p:cNvSpPr>
                <a:spLocks/>
              </p:cNvSpPr>
              <p:nvPr/>
            </p:nvSpPr>
            <p:spPr bwMode="auto">
              <a:xfrm>
                <a:off x="270" y="2159"/>
                <a:ext cx="1762" cy="1"/>
              </a:xfrm>
              <a:custGeom>
                <a:avLst/>
                <a:gdLst>
                  <a:gd name="T0" fmla="*/ 0 w 1762"/>
                  <a:gd name="T1" fmla="*/ 0 h 1"/>
                  <a:gd name="T2" fmla="*/ 1762 w 1762"/>
                  <a:gd name="T3" fmla="*/ 0 h 1"/>
                  <a:gd name="T4" fmla="*/ 0 60000 65536"/>
                  <a:gd name="T5" fmla="*/ 0 60000 65536"/>
                  <a:gd name="T6" fmla="*/ 0 w 1762"/>
                  <a:gd name="T7" fmla="*/ 0 h 1"/>
                  <a:gd name="T8" fmla="*/ 1762 w 1762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762" h="1">
                    <a:moveTo>
                      <a:pt x="0" y="0"/>
                    </a:moveTo>
                    <a:cubicBezTo>
                      <a:pt x="293" y="0"/>
                      <a:pt x="1395" y="0"/>
                      <a:pt x="1762" y="0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1488" name="Group 383"/>
              <p:cNvGrpSpPr>
                <a:grpSpLocks/>
              </p:cNvGrpSpPr>
              <p:nvPr/>
            </p:nvGrpSpPr>
            <p:grpSpPr bwMode="auto">
              <a:xfrm>
                <a:off x="1504" y="1920"/>
                <a:ext cx="192" cy="171"/>
                <a:chOff x="5136" y="1968"/>
                <a:chExt cx="192" cy="171"/>
              </a:xfrm>
            </p:grpSpPr>
            <p:sp>
              <p:nvSpPr>
                <p:cNvPr id="11491" name="Oval 384"/>
                <p:cNvSpPr>
                  <a:spLocks noChangeArrowheads="1"/>
                </p:cNvSpPr>
                <p:nvPr/>
              </p:nvSpPr>
              <p:spPr bwMode="auto">
                <a:xfrm>
                  <a:off x="5136" y="1968"/>
                  <a:ext cx="192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1492" name="Freeform 385"/>
                <p:cNvSpPr>
                  <a:spLocks/>
                </p:cNvSpPr>
                <p:nvPr/>
              </p:nvSpPr>
              <p:spPr bwMode="auto">
                <a:xfrm>
                  <a:off x="5184" y="1968"/>
                  <a:ext cx="96" cy="171"/>
                </a:xfrm>
                <a:custGeom>
                  <a:avLst/>
                  <a:gdLst>
                    <a:gd name="T0" fmla="*/ 0 w 96"/>
                    <a:gd name="T1" fmla="*/ 0 h 171"/>
                    <a:gd name="T2" fmla="*/ 96 w 96"/>
                    <a:gd name="T3" fmla="*/ 0 h 171"/>
                    <a:gd name="T4" fmla="*/ 82 w 96"/>
                    <a:gd name="T5" fmla="*/ 156 h 171"/>
                    <a:gd name="T6" fmla="*/ 4 w 96"/>
                    <a:gd name="T7" fmla="*/ 171 h 171"/>
                    <a:gd name="T8" fmla="*/ 0 w 96"/>
                    <a:gd name="T9" fmla="*/ 48 h 17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96"/>
                    <a:gd name="T16" fmla="*/ 0 h 171"/>
                    <a:gd name="T17" fmla="*/ 96 w 96"/>
                    <a:gd name="T18" fmla="*/ 171 h 17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96" h="171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82" y="156"/>
                      </a:lnTo>
                      <a:lnTo>
                        <a:pt x="4" y="171"/>
                      </a:lnTo>
                      <a:lnTo>
                        <a:pt x="0" y="48"/>
                      </a:lnTo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11489" name="Freeform 386"/>
              <p:cNvSpPr>
                <a:spLocks/>
              </p:cNvSpPr>
              <p:nvPr/>
            </p:nvSpPr>
            <p:spPr bwMode="auto">
              <a:xfrm>
                <a:off x="496" y="2544"/>
                <a:ext cx="16" cy="31"/>
              </a:xfrm>
              <a:custGeom>
                <a:avLst/>
                <a:gdLst>
                  <a:gd name="T0" fmla="*/ 0 w 16"/>
                  <a:gd name="T1" fmla="*/ 31 h 31"/>
                  <a:gd name="T2" fmla="*/ 16 w 16"/>
                  <a:gd name="T3" fmla="*/ 0 h 31"/>
                  <a:gd name="T4" fmla="*/ 0 w 16"/>
                  <a:gd name="T5" fmla="*/ 31 h 31"/>
                  <a:gd name="T6" fmla="*/ 0 60000 65536"/>
                  <a:gd name="T7" fmla="*/ 0 60000 65536"/>
                  <a:gd name="T8" fmla="*/ 0 60000 65536"/>
                  <a:gd name="T9" fmla="*/ 0 w 16"/>
                  <a:gd name="T10" fmla="*/ 0 h 31"/>
                  <a:gd name="T11" fmla="*/ 16 w 16"/>
                  <a:gd name="T12" fmla="*/ 31 h 31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6" h="31">
                    <a:moveTo>
                      <a:pt x="0" y="31"/>
                    </a:moveTo>
                    <a:cubicBezTo>
                      <a:pt x="5" y="21"/>
                      <a:pt x="16" y="0"/>
                      <a:pt x="16" y="0"/>
                    </a:cubicBezTo>
                    <a:cubicBezTo>
                      <a:pt x="16" y="0"/>
                      <a:pt x="5" y="21"/>
                      <a:pt x="0" y="3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490" name="Freeform 387"/>
              <p:cNvSpPr>
                <a:spLocks/>
              </p:cNvSpPr>
              <p:nvPr/>
            </p:nvSpPr>
            <p:spPr bwMode="auto">
              <a:xfrm>
                <a:off x="330" y="2208"/>
                <a:ext cx="214" cy="528"/>
              </a:xfrm>
              <a:custGeom>
                <a:avLst/>
                <a:gdLst>
                  <a:gd name="T0" fmla="*/ 214 w 214"/>
                  <a:gd name="T1" fmla="*/ 528 h 528"/>
                  <a:gd name="T2" fmla="*/ 214 w 214"/>
                  <a:gd name="T3" fmla="*/ 0 h 528"/>
                  <a:gd name="T4" fmla="*/ 0 w 214"/>
                  <a:gd name="T5" fmla="*/ 2 h 528"/>
                  <a:gd name="T6" fmla="*/ 0 w 214"/>
                  <a:gd name="T7" fmla="*/ 527 h 528"/>
                  <a:gd name="T8" fmla="*/ 214 w 214"/>
                  <a:gd name="T9" fmla="*/ 528 h 52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4"/>
                  <a:gd name="T16" fmla="*/ 0 h 528"/>
                  <a:gd name="T17" fmla="*/ 214 w 214"/>
                  <a:gd name="T18" fmla="*/ 528 h 52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4" h="528">
                    <a:moveTo>
                      <a:pt x="214" y="528"/>
                    </a:moveTo>
                    <a:lnTo>
                      <a:pt x="214" y="0"/>
                    </a:lnTo>
                    <a:lnTo>
                      <a:pt x="0" y="2"/>
                    </a:lnTo>
                    <a:lnTo>
                      <a:pt x="0" y="527"/>
                    </a:lnTo>
                    <a:lnTo>
                      <a:pt x="214" y="528"/>
                    </a:lnTo>
                    <a:close/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1291" name="Group 388"/>
            <p:cNvGrpSpPr>
              <a:grpSpLocks/>
            </p:cNvGrpSpPr>
            <p:nvPr/>
          </p:nvGrpSpPr>
          <p:grpSpPr bwMode="auto">
            <a:xfrm>
              <a:off x="4427" y="1152"/>
              <a:ext cx="1189" cy="672"/>
              <a:chOff x="723" y="872"/>
              <a:chExt cx="2390" cy="1386"/>
            </a:xfrm>
          </p:grpSpPr>
          <p:grpSp>
            <p:nvGrpSpPr>
              <p:cNvPr id="11292" name="Group 389"/>
              <p:cNvGrpSpPr>
                <a:grpSpLocks/>
              </p:cNvGrpSpPr>
              <p:nvPr/>
            </p:nvGrpSpPr>
            <p:grpSpPr bwMode="auto">
              <a:xfrm>
                <a:off x="2087" y="1824"/>
                <a:ext cx="409" cy="434"/>
                <a:chOff x="2298" y="1822"/>
                <a:chExt cx="409" cy="434"/>
              </a:xfrm>
            </p:grpSpPr>
            <p:grpSp>
              <p:nvGrpSpPr>
                <p:cNvPr id="11429" name="Group 390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grpSp>
                <p:nvGrpSpPr>
                  <p:cNvPr id="11455" name="Group 391"/>
                  <p:cNvGrpSpPr>
                    <a:grpSpLocks/>
                  </p:cNvGrpSpPr>
                  <p:nvPr/>
                </p:nvGrpSpPr>
                <p:grpSpPr bwMode="auto">
                  <a:xfrm>
                    <a:off x="4381" y="2756"/>
                    <a:ext cx="148" cy="164"/>
                    <a:chOff x="4381" y="2756"/>
                    <a:chExt cx="148" cy="164"/>
                  </a:xfrm>
                </p:grpSpPr>
                <p:grpSp>
                  <p:nvGrpSpPr>
                    <p:cNvPr id="11459" name="Group 39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81" y="2756"/>
                      <a:ext cx="148" cy="164"/>
                      <a:chOff x="4381" y="2756"/>
                      <a:chExt cx="148" cy="164"/>
                    </a:xfrm>
                  </p:grpSpPr>
                  <p:sp>
                    <p:nvSpPr>
                      <p:cNvPr id="11463" name="Oval 39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solidFill>
                        <a:srgbClr val="CC0000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1464" name="Oval 39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  <p:grpSp>
                  <p:nvGrpSpPr>
                    <p:cNvPr id="11460" name="Group 39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93" y="2770"/>
                      <a:ext cx="123" cy="136"/>
                      <a:chOff x="4393" y="2770"/>
                      <a:chExt cx="123" cy="136"/>
                    </a:xfrm>
                  </p:grpSpPr>
                  <p:sp>
                    <p:nvSpPr>
                      <p:cNvPr id="11461" name="Oval 39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1462" name="Oval 39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</p:grpSp>
              <p:grpSp>
                <p:nvGrpSpPr>
                  <p:cNvPr id="11456" name="Group 398"/>
                  <p:cNvGrpSpPr>
                    <a:grpSpLocks/>
                  </p:cNvGrpSpPr>
                  <p:nvPr/>
                </p:nvGrpSpPr>
                <p:grpSpPr bwMode="auto">
                  <a:xfrm>
                    <a:off x="4393" y="2770"/>
                    <a:ext cx="123" cy="136"/>
                    <a:chOff x="4393" y="2770"/>
                    <a:chExt cx="123" cy="136"/>
                  </a:xfrm>
                </p:grpSpPr>
                <p:sp>
                  <p:nvSpPr>
                    <p:cNvPr id="11457" name="Freeform 399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60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60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  <a:gd name="T66" fmla="*/ 0 60000 65536"/>
                        <a:gd name="T67" fmla="*/ 0 60000 65536"/>
                        <a:gd name="T68" fmla="*/ 0 60000 65536"/>
                        <a:gd name="T69" fmla="*/ 0 60000 65536"/>
                        <a:gd name="T70" fmla="*/ 0 60000 65536"/>
                        <a:gd name="T71" fmla="*/ 0 60000 65536"/>
                        <a:gd name="T72" fmla="*/ 0 60000 65536"/>
                        <a:gd name="T73" fmla="*/ 0 60000 65536"/>
                        <a:gd name="T74" fmla="*/ 0 60000 65536"/>
                        <a:gd name="T75" fmla="*/ 0 60000 65536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w 123"/>
                        <a:gd name="T100" fmla="*/ 0 h 136"/>
                        <a:gd name="T101" fmla="*/ 123 w 123"/>
                        <a:gd name="T102" fmla="*/ 136 h 136"/>
                      </a:gdLst>
                      <a:ahLst/>
                      <a:cxnLst>
                        <a:cxn ang="T66">
                          <a:pos x="T0" y="T1"/>
                        </a:cxn>
                        <a:cxn ang="T67">
                          <a:pos x="T2" y="T3"/>
                        </a:cxn>
                        <a:cxn ang="T68">
                          <a:pos x="T4" y="T5"/>
                        </a:cxn>
                        <a:cxn ang="T69">
                          <a:pos x="T6" y="T7"/>
                        </a:cxn>
                        <a:cxn ang="T70">
                          <a:pos x="T8" y="T9"/>
                        </a:cxn>
                        <a:cxn ang="T71">
                          <a:pos x="T10" y="T11"/>
                        </a:cxn>
                        <a:cxn ang="T72">
                          <a:pos x="T12" y="T13"/>
                        </a:cxn>
                        <a:cxn ang="T73">
                          <a:pos x="T14" y="T15"/>
                        </a:cxn>
                        <a:cxn ang="T74">
                          <a:pos x="T16" y="T17"/>
                        </a:cxn>
                        <a:cxn ang="T75">
                          <a:pos x="T18" y="T19"/>
                        </a:cxn>
                        <a:cxn ang="T76">
                          <a:pos x="T20" y="T21"/>
                        </a:cxn>
                        <a:cxn ang="T77">
                          <a:pos x="T22" y="T23"/>
                        </a:cxn>
                        <a:cxn ang="T78">
                          <a:pos x="T24" y="T25"/>
                        </a:cxn>
                        <a:cxn ang="T79">
                          <a:pos x="T26" y="T27"/>
                        </a:cxn>
                        <a:cxn ang="T80">
                          <a:pos x="T28" y="T29"/>
                        </a:cxn>
                        <a:cxn ang="T81">
                          <a:pos x="T30" y="T31"/>
                        </a:cxn>
                        <a:cxn ang="T82">
                          <a:pos x="T32" y="T33"/>
                        </a:cxn>
                        <a:cxn ang="T83">
                          <a:pos x="T34" y="T35"/>
                        </a:cxn>
                        <a:cxn ang="T84">
                          <a:pos x="T36" y="T37"/>
                        </a:cxn>
                        <a:cxn ang="T85">
                          <a:pos x="T38" y="T39"/>
                        </a:cxn>
                        <a:cxn ang="T86">
                          <a:pos x="T40" y="T41"/>
                        </a:cxn>
                        <a:cxn ang="T87">
                          <a:pos x="T42" y="T43"/>
                        </a:cxn>
                        <a:cxn ang="T88">
                          <a:pos x="T44" y="T45"/>
                        </a:cxn>
                        <a:cxn ang="T89">
                          <a:pos x="T46" y="T47"/>
                        </a:cxn>
                        <a:cxn ang="T90">
                          <a:pos x="T48" y="T49"/>
                        </a:cxn>
                        <a:cxn ang="T91">
                          <a:pos x="T50" y="T51"/>
                        </a:cxn>
                        <a:cxn ang="T92">
                          <a:pos x="T52" y="T53"/>
                        </a:cxn>
                        <a:cxn ang="T93">
                          <a:pos x="T54" y="T55"/>
                        </a:cxn>
                        <a:cxn ang="T94">
                          <a:pos x="T56" y="T57"/>
                        </a:cxn>
                        <a:cxn ang="T95">
                          <a:pos x="T58" y="T59"/>
                        </a:cxn>
                        <a:cxn ang="T96">
                          <a:pos x="T60" y="T61"/>
                        </a:cxn>
                        <a:cxn ang="T97">
                          <a:pos x="T62" y="T63"/>
                        </a:cxn>
                        <a:cxn ang="T98">
                          <a:pos x="T64" y="T65"/>
                        </a:cxn>
                      </a:cxnLst>
                      <a:rect l="T99" t="T100" r="T101" b="T102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1458" name="Freeform 400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60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60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  <a:gd name="T66" fmla="*/ 0 60000 65536"/>
                        <a:gd name="T67" fmla="*/ 0 60000 65536"/>
                        <a:gd name="T68" fmla="*/ 0 60000 65536"/>
                        <a:gd name="T69" fmla="*/ 0 60000 65536"/>
                        <a:gd name="T70" fmla="*/ 0 60000 65536"/>
                        <a:gd name="T71" fmla="*/ 0 60000 65536"/>
                        <a:gd name="T72" fmla="*/ 0 60000 65536"/>
                        <a:gd name="T73" fmla="*/ 0 60000 65536"/>
                        <a:gd name="T74" fmla="*/ 0 60000 65536"/>
                        <a:gd name="T75" fmla="*/ 0 60000 65536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w 123"/>
                        <a:gd name="T100" fmla="*/ 0 h 136"/>
                        <a:gd name="T101" fmla="*/ 123 w 123"/>
                        <a:gd name="T102" fmla="*/ 136 h 136"/>
                      </a:gdLst>
                      <a:ahLst/>
                      <a:cxnLst>
                        <a:cxn ang="T66">
                          <a:pos x="T0" y="T1"/>
                        </a:cxn>
                        <a:cxn ang="T67">
                          <a:pos x="T2" y="T3"/>
                        </a:cxn>
                        <a:cxn ang="T68">
                          <a:pos x="T4" y="T5"/>
                        </a:cxn>
                        <a:cxn ang="T69">
                          <a:pos x="T6" y="T7"/>
                        </a:cxn>
                        <a:cxn ang="T70">
                          <a:pos x="T8" y="T9"/>
                        </a:cxn>
                        <a:cxn ang="T71">
                          <a:pos x="T10" y="T11"/>
                        </a:cxn>
                        <a:cxn ang="T72">
                          <a:pos x="T12" y="T13"/>
                        </a:cxn>
                        <a:cxn ang="T73">
                          <a:pos x="T14" y="T15"/>
                        </a:cxn>
                        <a:cxn ang="T74">
                          <a:pos x="T16" y="T17"/>
                        </a:cxn>
                        <a:cxn ang="T75">
                          <a:pos x="T18" y="T19"/>
                        </a:cxn>
                        <a:cxn ang="T76">
                          <a:pos x="T20" y="T21"/>
                        </a:cxn>
                        <a:cxn ang="T77">
                          <a:pos x="T22" y="T23"/>
                        </a:cxn>
                        <a:cxn ang="T78">
                          <a:pos x="T24" y="T25"/>
                        </a:cxn>
                        <a:cxn ang="T79">
                          <a:pos x="T26" y="T27"/>
                        </a:cxn>
                        <a:cxn ang="T80">
                          <a:pos x="T28" y="T29"/>
                        </a:cxn>
                        <a:cxn ang="T81">
                          <a:pos x="T30" y="T31"/>
                        </a:cxn>
                        <a:cxn ang="T82">
                          <a:pos x="T32" y="T33"/>
                        </a:cxn>
                        <a:cxn ang="T83">
                          <a:pos x="T34" y="T35"/>
                        </a:cxn>
                        <a:cxn ang="T84">
                          <a:pos x="T36" y="T37"/>
                        </a:cxn>
                        <a:cxn ang="T85">
                          <a:pos x="T38" y="T39"/>
                        </a:cxn>
                        <a:cxn ang="T86">
                          <a:pos x="T40" y="T41"/>
                        </a:cxn>
                        <a:cxn ang="T87">
                          <a:pos x="T42" y="T43"/>
                        </a:cxn>
                        <a:cxn ang="T88">
                          <a:pos x="T44" y="T45"/>
                        </a:cxn>
                        <a:cxn ang="T89">
                          <a:pos x="T46" y="T47"/>
                        </a:cxn>
                        <a:cxn ang="T90">
                          <a:pos x="T48" y="T49"/>
                        </a:cxn>
                        <a:cxn ang="T91">
                          <a:pos x="T50" y="T51"/>
                        </a:cxn>
                        <a:cxn ang="T92">
                          <a:pos x="T52" y="T53"/>
                        </a:cxn>
                        <a:cxn ang="T93">
                          <a:pos x="T54" y="T55"/>
                        </a:cxn>
                        <a:cxn ang="T94">
                          <a:pos x="T56" y="T57"/>
                        </a:cxn>
                        <a:cxn ang="T95">
                          <a:pos x="T58" y="T59"/>
                        </a:cxn>
                        <a:cxn ang="T96">
                          <a:pos x="T60" y="T61"/>
                        </a:cxn>
                        <a:cxn ang="T97">
                          <a:pos x="T62" y="T63"/>
                        </a:cxn>
                        <a:cxn ang="T98">
                          <a:pos x="T64" y="T65"/>
                        </a:cxn>
                      </a:cxnLst>
                      <a:rect l="T99" t="T100" r="T101" b="T102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11430" name="Group 401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grpSp>
                <p:nvGrpSpPr>
                  <p:cNvPr id="11449" name="Group 402"/>
                  <p:cNvGrpSpPr>
                    <a:grpSpLocks/>
                  </p:cNvGrpSpPr>
                  <p:nvPr/>
                </p:nvGrpSpPr>
                <p:grpSpPr bwMode="auto">
                  <a:xfrm>
                    <a:off x="4381" y="2756"/>
                    <a:ext cx="148" cy="164"/>
                    <a:chOff x="4381" y="2756"/>
                    <a:chExt cx="148" cy="164"/>
                  </a:xfrm>
                </p:grpSpPr>
                <p:sp>
                  <p:nvSpPr>
                    <p:cNvPr id="11453" name="Oval 40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1454" name="Oval 40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1450" name="Group 405"/>
                  <p:cNvGrpSpPr>
                    <a:grpSpLocks/>
                  </p:cNvGrpSpPr>
                  <p:nvPr/>
                </p:nvGrpSpPr>
                <p:grpSpPr bwMode="auto">
                  <a:xfrm>
                    <a:off x="4393" y="2770"/>
                    <a:ext cx="123" cy="136"/>
                    <a:chOff x="4393" y="2770"/>
                    <a:chExt cx="123" cy="136"/>
                  </a:xfrm>
                </p:grpSpPr>
                <p:sp>
                  <p:nvSpPr>
                    <p:cNvPr id="11451" name="Oval 40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1452" name="Oval 40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11431" name="Group 408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11447" name="Freeform 409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448" name="Freeform 410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1432" name="Group 411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sp>
                <p:nvSpPr>
                  <p:cNvPr id="11445" name="Oval 412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446" name="Oval 413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1433" name="Group 414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11443" name="Oval 415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444" name="Oval 416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1434" name="Group 417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sp>
                <p:nvSpPr>
                  <p:cNvPr id="11441" name="Oval 418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442" name="Oval 419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1435" name="Group 420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11439" name="Oval 421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440" name="Oval 422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1436" name="Group 423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11437" name="Freeform 424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438" name="Freeform 425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11293" name="Group 426"/>
              <p:cNvGrpSpPr>
                <a:grpSpLocks/>
              </p:cNvGrpSpPr>
              <p:nvPr/>
            </p:nvGrpSpPr>
            <p:grpSpPr bwMode="auto">
              <a:xfrm>
                <a:off x="1511" y="1824"/>
                <a:ext cx="409" cy="434"/>
                <a:chOff x="2298" y="1822"/>
                <a:chExt cx="409" cy="434"/>
              </a:xfrm>
            </p:grpSpPr>
            <p:grpSp>
              <p:nvGrpSpPr>
                <p:cNvPr id="11393" name="Group 427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grpSp>
                <p:nvGrpSpPr>
                  <p:cNvPr id="11419" name="Group 428"/>
                  <p:cNvGrpSpPr>
                    <a:grpSpLocks/>
                  </p:cNvGrpSpPr>
                  <p:nvPr/>
                </p:nvGrpSpPr>
                <p:grpSpPr bwMode="auto">
                  <a:xfrm>
                    <a:off x="4381" y="2756"/>
                    <a:ext cx="148" cy="164"/>
                    <a:chOff x="4381" y="2756"/>
                    <a:chExt cx="148" cy="164"/>
                  </a:xfrm>
                </p:grpSpPr>
                <p:grpSp>
                  <p:nvGrpSpPr>
                    <p:cNvPr id="11423" name="Group 42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81" y="2756"/>
                      <a:ext cx="148" cy="164"/>
                      <a:chOff x="4381" y="2756"/>
                      <a:chExt cx="148" cy="164"/>
                    </a:xfrm>
                  </p:grpSpPr>
                  <p:sp>
                    <p:nvSpPr>
                      <p:cNvPr id="11427" name="Oval 43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solidFill>
                        <a:srgbClr val="CC0000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1428" name="Oval 43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  <p:grpSp>
                  <p:nvGrpSpPr>
                    <p:cNvPr id="11424" name="Group 43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93" y="2770"/>
                      <a:ext cx="123" cy="136"/>
                      <a:chOff x="4393" y="2770"/>
                      <a:chExt cx="123" cy="136"/>
                    </a:xfrm>
                  </p:grpSpPr>
                  <p:sp>
                    <p:nvSpPr>
                      <p:cNvPr id="11425" name="Oval 43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1426" name="Oval 43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</p:grpSp>
              <p:grpSp>
                <p:nvGrpSpPr>
                  <p:cNvPr id="11420" name="Group 435"/>
                  <p:cNvGrpSpPr>
                    <a:grpSpLocks/>
                  </p:cNvGrpSpPr>
                  <p:nvPr/>
                </p:nvGrpSpPr>
                <p:grpSpPr bwMode="auto">
                  <a:xfrm>
                    <a:off x="4393" y="2770"/>
                    <a:ext cx="123" cy="136"/>
                    <a:chOff x="4393" y="2770"/>
                    <a:chExt cx="123" cy="136"/>
                  </a:xfrm>
                </p:grpSpPr>
                <p:sp>
                  <p:nvSpPr>
                    <p:cNvPr id="11421" name="Freeform 436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60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60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  <a:gd name="T66" fmla="*/ 0 60000 65536"/>
                        <a:gd name="T67" fmla="*/ 0 60000 65536"/>
                        <a:gd name="T68" fmla="*/ 0 60000 65536"/>
                        <a:gd name="T69" fmla="*/ 0 60000 65536"/>
                        <a:gd name="T70" fmla="*/ 0 60000 65536"/>
                        <a:gd name="T71" fmla="*/ 0 60000 65536"/>
                        <a:gd name="T72" fmla="*/ 0 60000 65536"/>
                        <a:gd name="T73" fmla="*/ 0 60000 65536"/>
                        <a:gd name="T74" fmla="*/ 0 60000 65536"/>
                        <a:gd name="T75" fmla="*/ 0 60000 65536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w 123"/>
                        <a:gd name="T100" fmla="*/ 0 h 136"/>
                        <a:gd name="T101" fmla="*/ 123 w 123"/>
                        <a:gd name="T102" fmla="*/ 136 h 136"/>
                      </a:gdLst>
                      <a:ahLst/>
                      <a:cxnLst>
                        <a:cxn ang="T66">
                          <a:pos x="T0" y="T1"/>
                        </a:cxn>
                        <a:cxn ang="T67">
                          <a:pos x="T2" y="T3"/>
                        </a:cxn>
                        <a:cxn ang="T68">
                          <a:pos x="T4" y="T5"/>
                        </a:cxn>
                        <a:cxn ang="T69">
                          <a:pos x="T6" y="T7"/>
                        </a:cxn>
                        <a:cxn ang="T70">
                          <a:pos x="T8" y="T9"/>
                        </a:cxn>
                        <a:cxn ang="T71">
                          <a:pos x="T10" y="T11"/>
                        </a:cxn>
                        <a:cxn ang="T72">
                          <a:pos x="T12" y="T13"/>
                        </a:cxn>
                        <a:cxn ang="T73">
                          <a:pos x="T14" y="T15"/>
                        </a:cxn>
                        <a:cxn ang="T74">
                          <a:pos x="T16" y="T17"/>
                        </a:cxn>
                        <a:cxn ang="T75">
                          <a:pos x="T18" y="T19"/>
                        </a:cxn>
                        <a:cxn ang="T76">
                          <a:pos x="T20" y="T21"/>
                        </a:cxn>
                        <a:cxn ang="T77">
                          <a:pos x="T22" y="T23"/>
                        </a:cxn>
                        <a:cxn ang="T78">
                          <a:pos x="T24" y="T25"/>
                        </a:cxn>
                        <a:cxn ang="T79">
                          <a:pos x="T26" y="T27"/>
                        </a:cxn>
                        <a:cxn ang="T80">
                          <a:pos x="T28" y="T29"/>
                        </a:cxn>
                        <a:cxn ang="T81">
                          <a:pos x="T30" y="T31"/>
                        </a:cxn>
                        <a:cxn ang="T82">
                          <a:pos x="T32" y="T33"/>
                        </a:cxn>
                        <a:cxn ang="T83">
                          <a:pos x="T34" y="T35"/>
                        </a:cxn>
                        <a:cxn ang="T84">
                          <a:pos x="T36" y="T37"/>
                        </a:cxn>
                        <a:cxn ang="T85">
                          <a:pos x="T38" y="T39"/>
                        </a:cxn>
                        <a:cxn ang="T86">
                          <a:pos x="T40" y="T41"/>
                        </a:cxn>
                        <a:cxn ang="T87">
                          <a:pos x="T42" y="T43"/>
                        </a:cxn>
                        <a:cxn ang="T88">
                          <a:pos x="T44" y="T45"/>
                        </a:cxn>
                        <a:cxn ang="T89">
                          <a:pos x="T46" y="T47"/>
                        </a:cxn>
                        <a:cxn ang="T90">
                          <a:pos x="T48" y="T49"/>
                        </a:cxn>
                        <a:cxn ang="T91">
                          <a:pos x="T50" y="T51"/>
                        </a:cxn>
                        <a:cxn ang="T92">
                          <a:pos x="T52" y="T53"/>
                        </a:cxn>
                        <a:cxn ang="T93">
                          <a:pos x="T54" y="T55"/>
                        </a:cxn>
                        <a:cxn ang="T94">
                          <a:pos x="T56" y="T57"/>
                        </a:cxn>
                        <a:cxn ang="T95">
                          <a:pos x="T58" y="T59"/>
                        </a:cxn>
                        <a:cxn ang="T96">
                          <a:pos x="T60" y="T61"/>
                        </a:cxn>
                        <a:cxn ang="T97">
                          <a:pos x="T62" y="T63"/>
                        </a:cxn>
                        <a:cxn ang="T98">
                          <a:pos x="T64" y="T65"/>
                        </a:cxn>
                      </a:cxnLst>
                      <a:rect l="T99" t="T100" r="T101" b="T102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1422" name="Freeform 437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60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60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  <a:gd name="T66" fmla="*/ 0 60000 65536"/>
                        <a:gd name="T67" fmla="*/ 0 60000 65536"/>
                        <a:gd name="T68" fmla="*/ 0 60000 65536"/>
                        <a:gd name="T69" fmla="*/ 0 60000 65536"/>
                        <a:gd name="T70" fmla="*/ 0 60000 65536"/>
                        <a:gd name="T71" fmla="*/ 0 60000 65536"/>
                        <a:gd name="T72" fmla="*/ 0 60000 65536"/>
                        <a:gd name="T73" fmla="*/ 0 60000 65536"/>
                        <a:gd name="T74" fmla="*/ 0 60000 65536"/>
                        <a:gd name="T75" fmla="*/ 0 60000 65536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w 123"/>
                        <a:gd name="T100" fmla="*/ 0 h 136"/>
                        <a:gd name="T101" fmla="*/ 123 w 123"/>
                        <a:gd name="T102" fmla="*/ 136 h 136"/>
                      </a:gdLst>
                      <a:ahLst/>
                      <a:cxnLst>
                        <a:cxn ang="T66">
                          <a:pos x="T0" y="T1"/>
                        </a:cxn>
                        <a:cxn ang="T67">
                          <a:pos x="T2" y="T3"/>
                        </a:cxn>
                        <a:cxn ang="T68">
                          <a:pos x="T4" y="T5"/>
                        </a:cxn>
                        <a:cxn ang="T69">
                          <a:pos x="T6" y="T7"/>
                        </a:cxn>
                        <a:cxn ang="T70">
                          <a:pos x="T8" y="T9"/>
                        </a:cxn>
                        <a:cxn ang="T71">
                          <a:pos x="T10" y="T11"/>
                        </a:cxn>
                        <a:cxn ang="T72">
                          <a:pos x="T12" y="T13"/>
                        </a:cxn>
                        <a:cxn ang="T73">
                          <a:pos x="T14" y="T15"/>
                        </a:cxn>
                        <a:cxn ang="T74">
                          <a:pos x="T16" y="T17"/>
                        </a:cxn>
                        <a:cxn ang="T75">
                          <a:pos x="T18" y="T19"/>
                        </a:cxn>
                        <a:cxn ang="T76">
                          <a:pos x="T20" y="T21"/>
                        </a:cxn>
                        <a:cxn ang="T77">
                          <a:pos x="T22" y="T23"/>
                        </a:cxn>
                        <a:cxn ang="T78">
                          <a:pos x="T24" y="T25"/>
                        </a:cxn>
                        <a:cxn ang="T79">
                          <a:pos x="T26" y="T27"/>
                        </a:cxn>
                        <a:cxn ang="T80">
                          <a:pos x="T28" y="T29"/>
                        </a:cxn>
                        <a:cxn ang="T81">
                          <a:pos x="T30" y="T31"/>
                        </a:cxn>
                        <a:cxn ang="T82">
                          <a:pos x="T32" y="T33"/>
                        </a:cxn>
                        <a:cxn ang="T83">
                          <a:pos x="T34" y="T35"/>
                        </a:cxn>
                        <a:cxn ang="T84">
                          <a:pos x="T36" y="T37"/>
                        </a:cxn>
                        <a:cxn ang="T85">
                          <a:pos x="T38" y="T39"/>
                        </a:cxn>
                        <a:cxn ang="T86">
                          <a:pos x="T40" y="T41"/>
                        </a:cxn>
                        <a:cxn ang="T87">
                          <a:pos x="T42" y="T43"/>
                        </a:cxn>
                        <a:cxn ang="T88">
                          <a:pos x="T44" y="T45"/>
                        </a:cxn>
                        <a:cxn ang="T89">
                          <a:pos x="T46" y="T47"/>
                        </a:cxn>
                        <a:cxn ang="T90">
                          <a:pos x="T48" y="T49"/>
                        </a:cxn>
                        <a:cxn ang="T91">
                          <a:pos x="T50" y="T51"/>
                        </a:cxn>
                        <a:cxn ang="T92">
                          <a:pos x="T52" y="T53"/>
                        </a:cxn>
                        <a:cxn ang="T93">
                          <a:pos x="T54" y="T55"/>
                        </a:cxn>
                        <a:cxn ang="T94">
                          <a:pos x="T56" y="T57"/>
                        </a:cxn>
                        <a:cxn ang="T95">
                          <a:pos x="T58" y="T59"/>
                        </a:cxn>
                        <a:cxn ang="T96">
                          <a:pos x="T60" y="T61"/>
                        </a:cxn>
                        <a:cxn ang="T97">
                          <a:pos x="T62" y="T63"/>
                        </a:cxn>
                        <a:cxn ang="T98">
                          <a:pos x="T64" y="T65"/>
                        </a:cxn>
                      </a:cxnLst>
                      <a:rect l="T99" t="T100" r="T101" b="T102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11394" name="Group 438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grpSp>
                <p:nvGrpSpPr>
                  <p:cNvPr id="11413" name="Group 439"/>
                  <p:cNvGrpSpPr>
                    <a:grpSpLocks/>
                  </p:cNvGrpSpPr>
                  <p:nvPr/>
                </p:nvGrpSpPr>
                <p:grpSpPr bwMode="auto">
                  <a:xfrm>
                    <a:off x="4381" y="2756"/>
                    <a:ext cx="148" cy="164"/>
                    <a:chOff x="4381" y="2756"/>
                    <a:chExt cx="148" cy="164"/>
                  </a:xfrm>
                </p:grpSpPr>
                <p:sp>
                  <p:nvSpPr>
                    <p:cNvPr id="11417" name="Oval 44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1418" name="Oval 44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1414" name="Group 442"/>
                  <p:cNvGrpSpPr>
                    <a:grpSpLocks/>
                  </p:cNvGrpSpPr>
                  <p:nvPr/>
                </p:nvGrpSpPr>
                <p:grpSpPr bwMode="auto">
                  <a:xfrm>
                    <a:off x="4393" y="2770"/>
                    <a:ext cx="123" cy="136"/>
                    <a:chOff x="4393" y="2770"/>
                    <a:chExt cx="123" cy="136"/>
                  </a:xfrm>
                </p:grpSpPr>
                <p:sp>
                  <p:nvSpPr>
                    <p:cNvPr id="11415" name="Oval 44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1416" name="Oval 44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11395" name="Group 445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11411" name="Freeform 446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412" name="Freeform 447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1396" name="Group 448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sp>
                <p:nvSpPr>
                  <p:cNvPr id="11409" name="Oval 449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410" name="Oval 450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1397" name="Group 451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11407" name="Oval 452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408" name="Oval 453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1398" name="Group 454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sp>
                <p:nvSpPr>
                  <p:cNvPr id="11405" name="Oval 455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406" name="Oval 456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1399" name="Group 457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11403" name="Oval 458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404" name="Oval 459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1400" name="Group 460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11401" name="Freeform 461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402" name="Freeform 462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11294" name="Group 463"/>
              <p:cNvGrpSpPr>
                <a:grpSpLocks/>
              </p:cNvGrpSpPr>
              <p:nvPr/>
            </p:nvGrpSpPr>
            <p:grpSpPr bwMode="auto">
              <a:xfrm>
                <a:off x="2793" y="1608"/>
                <a:ext cx="320" cy="321"/>
                <a:chOff x="0" y="2496"/>
                <a:chExt cx="304" cy="285"/>
              </a:xfrm>
            </p:grpSpPr>
            <p:sp>
              <p:nvSpPr>
                <p:cNvPr id="11391" name="Line 464"/>
                <p:cNvSpPr>
                  <a:spLocks noChangeShapeType="1"/>
                </p:cNvSpPr>
                <p:nvPr/>
              </p:nvSpPr>
              <p:spPr bwMode="auto">
                <a:xfrm>
                  <a:off x="148" y="2496"/>
                  <a:ext cx="3" cy="285"/>
                </a:xfrm>
                <a:prstGeom prst="line">
                  <a:avLst/>
                </a:prstGeom>
                <a:noFill/>
                <a:ln w="571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392" name="Freeform 465"/>
                <p:cNvSpPr>
                  <a:spLocks noEditPoints="1"/>
                </p:cNvSpPr>
                <p:nvPr/>
              </p:nvSpPr>
              <p:spPr bwMode="auto">
                <a:xfrm>
                  <a:off x="0" y="2592"/>
                  <a:ext cx="304" cy="48"/>
                </a:xfrm>
                <a:custGeom>
                  <a:avLst/>
                  <a:gdLst>
                    <a:gd name="T0" fmla="*/ 0 w 190"/>
                    <a:gd name="T1" fmla="*/ 0 h 18"/>
                    <a:gd name="T2" fmla="*/ 20752 w 190"/>
                    <a:gd name="T3" fmla="*/ 0 h 18"/>
                    <a:gd name="T4" fmla="*/ 20752 w 190"/>
                    <a:gd name="T5" fmla="*/ 44076408 h 18"/>
                    <a:gd name="T6" fmla="*/ 0 w 190"/>
                    <a:gd name="T7" fmla="*/ 44076408 h 18"/>
                    <a:gd name="T8" fmla="*/ 0 w 190"/>
                    <a:gd name="T9" fmla="*/ 0 h 18"/>
                    <a:gd name="T10" fmla="*/ 41923 w 190"/>
                    <a:gd name="T11" fmla="*/ 0 h 18"/>
                    <a:gd name="T12" fmla="*/ 62272 w 190"/>
                    <a:gd name="T13" fmla="*/ 0 h 18"/>
                    <a:gd name="T14" fmla="*/ 62272 w 190"/>
                    <a:gd name="T15" fmla="*/ 44076408 h 18"/>
                    <a:gd name="T16" fmla="*/ 41923 w 190"/>
                    <a:gd name="T17" fmla="*/ 44076408 h 18"/>
                    <a:gd name="T18" fmla="*/ 41923 w 190"/>
                    <a:gd name="T19" fmla="*/ 0 h 18"/>
                    <a:gd name="T20" fmla="*/ 82683 w 190"/>
                    <a:gd name="T21" fmla="*/ 0 h 18"/>
                    <a:gd name="T22" fmla="*/ 103568 w 190"/>
                    <a:gd name="T23" fmla="*/ 0 h 18"/>
                    <a:gd name="T24" fmla="*/ 103568 w 190"/>
                    <a:gd name="T25" fmla="*/ 44076408 h 18"/>
                    <a:gd name="T26" fmla="*/ 82683 w 190"/>
                    <a:gd name="T27" fmla="*/ 44076408 h 18"/>
                    <a:gd name="T28" fmla="*/ 82683 w 190"/>
                    <a:gd name="T29" fmla="*/ 0 h 18"/>
                    <a:gd name="T30" fmla="*/ 124637 w 190"/>
                    <a:gd name="T31" fmla="*/ 0 h 18"/>
                    <a:gd name="T32" fmla="*/ 145456 w 190"/>
                    <a:gd name="T33" fmla="*/ 0 h 18"/>
                    <a:gd name="T34" fmla="*/ 145456 w 190"/>
                    <a:gd name="T35" fmla="*/ 44076408 h 18"/>
                    <a:gd name="T36" fmla="*/ 124637 w 190"/>
                    <a:gd name="T37" fmla="*/ 44076408 h 18"/>
                    <a:gd name="T38" fmla="*/ 124637 w 190"/>
                    <a:gd name="T39" fmla="*/ 0 h 18"/>
                    <a:gd name="T40" fmla="*/ 165709 w 190"/>
                    <a:gd name="T41" fmla="*/ 0 h 18"/>
                    <a:gd name="T42" fmla="*/ 186245 w 190"/>
                    <a:gd name="T43" fmla="*/ 0 h 18"/>
                    <a:gd name="T44" fmla="*/ 186245 w 190"/>
                    <a:gd name="T45" fmla="*/ 44076408 h 18"/>
                    <a:gd name="T46" fmla="*/ 165709 w 190"/>
                    <a:gd name="T47" fmla="*/ 44076408 h 18"/>
                    <a:gd name="T48" fmla="*/ 165709 w 190"/>
                    <a:gd name="T49" fmla="*/ 0 h 18"/>
                    <a:gd name="T50" fmla="*/ 207805 w 190"/>
                    <a:gd name="T51" fmla="*/ 0 h 18"/>
                    <a:gd name="T52" fmla="*/ 218998 w 190"/>
                    <a:gd name="T53" fmla="*/ 0 h 18"/>
                    <a:gd name="T54" fmla="*/ 218998 w 190"/>
                    <a:gd name="T55" fmla="*/ 44076408 h 18"/>
                    <a:gd name="T56" fmla="*/ 207805 w 190"/>
                    <a:gd name="T57" fmla="*/ 44076408 h 18"/>
                    <a:gd name="T58" fmla="*/ 207805 w 190"/>
                    <a:gd name="T59" fmla="*/ 0 h 18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w 190"/>
                    <a:gd name="T91" fmla="*/ 0 h 18"/>
                    <a:gd name="T92" fmla="*/ 190 w 190"/>
                    <a:gd name="T93" fmla="*/ 18 h 18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T90" t="T91" r="T92" b="T93"/>
                  <a:pathLst>
                    <a:path w="190" h="18">
                      <a:moveTo>
                        <a:pt x="0" y="0"/>
                      </a:moveTo>
                      <a:lnTo>
                        <a:pt x="18" y="0"/>
                      </a:lnTo>
                      <a:lnTo>
                        <a:pt x="18" y="18"/>
                      </a:lnTo>
                      <a:lnTo>
                        <a:pt x="0" y="18"/>
                      </a:lnTo>
                      <a:lnTo>
                        <a:pt x="0" y="0"/>
                      </a:lnTo>
                      <a:close/>
                      <a:moveTo>
                        <a:pt x="36" y="0"/>
                      </a:moveTo>
                      <a:lnTo>
                        <a:pt x="54" y="0"/>
                      </a:lnTo>
                      <a:lnTo>
                        <a:pt x="54" y="18"/>
                      </a:lnTo>
                      <a:lnTo>
                        <a:pt x="36" y="18"/>
                      </a:lnTo>
                      <a:lnTo>
                        <a:pt x="36" y="0"/>
                      </a:lnTo>
                      <a:close/>
                      <a:moveTo>
                        <a:pt x="72" y="0"/>
                      </a:moveTo>
                      <a:lnTo>
                        <a:pt x="90" y="0"/>
                      </a:lnTo>
                      <a:lnTo>
                        <a:pt x="90" y="18"/>
                      </a:lnTo>
                      <a:lnTo>
                        <a:pt x="72" y="18"/>
                      </a:lnTo>
                      <a:lnTo>
                        <a:pt x="72" y="0"/>
                      </a:lnTo>
                      <a:close/>
                      <a:moveTo>
                        <a:pt x="108" y="0"/>
                      </a:moveTo>
                      <a:lnTo>
                        <a:pt x="126" y="0"/>
                      </a:lnTo>
                      <a:lnTo>
                        <a:pt x="126" y="18"/>
                      </a:lnTo>
                      <a:lnTo>
                        <a:pt x="108" y="18"/>
                      </a:lnTo>
                      <a:lnTo>
                        <a:pt x="108" y="0"/>
                      </a:lnTo>
                      <a:close/>
                      <a:moveTo>
                        <a:pt x="144" y="0"/>
                      </a:moveTo>
                      <a:lnTo>
                        <a:pt x="162" y="0"/>
                      </a:lnTo>
                      <a:lnTo>
                        <a:pt x="162" y="18"/>
                      </a:lnTo>
                      <a:lnTo>
                        <a:pt x="144" y="18"/>
                      </a:lnTo>
                      <a:lnTo>
                        <a:pt x="144" y="0"/>
                      </a:lnTo>
                      <a:close/>
                      <a:moveTo>
                        <a:pt x="180" y="0"/>
                      </a:moveTo>
                      <a:lnTo>
                        <a:pt x="190" y="0"/>
                      </a:lnTo>
                      <a:lnTo>
                        <a:pt x="190" y="18"/>
                      </a:lnTo>
                      <a:lnTo>
                        <a:pt x="180" y="18"/>
                      </a:lnTo>
                      <a:lnTo>
                        <a:pt x="18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4763">
                  <a:solidFill>
                    <a:srgbClr val="000000"/>
                  </a:solidFill>
                  <a:bevel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1295" name="Group 466"/>
              <p:cNvGrpSpPr>
                <a:grpSpLocks/>
              </p:cNvGrpSpPr>
              <p:nvPr/>
            </p:nvGrpSpPr>
            <p:grpSpPr bwMode="auto">
              <a:xfrm>
                <a:off x="1056" y="1822"/>
                <a:ext cx="405" cy="434"/>
                <a:chOff x="1177" y="1822"/>
                <a:chExt cx="405" cy="434"/>
              </a:xfrm>
            </p:grpSpPr>
            <p:grpSp>
              <p:nvGrpSpPr>
                <p:cNvPr id="11355" name="Group 467"/>
                <p:cNvGrpSpPr>
                  <a:grpSpLocks/>
                </p:cNvGrpSpPr>
                <p:nvPr/>
              </p:nvGrpSpPr>
              <p:grpSpPr bwMode="auto">
                <a:xfrm>
                  <a:off x="1177" y="1822"/>
                  <a:ext cx="405" cy="434"/>
                  <a:chOff x="3973" y="2756"/>
                  <a:chExt cx="148" cy="164"/>
                </a:xfrm>
              </p:grpSpPr>
              <p:grpSp>
                <p:nvGrpSpPr>
                  <p:cNvPr id="11381" name="Group 468"/>
                  <p:cNvGrpSpPr>
                    <a:grpSpLocks/>
                  </p:cNvGrpSpPr>
                  <p:nvPr/>
                </p:nvGrpSpPr>
                <p:grpSpPr bwMode="auto">
                  <a:xfrm>
                    <a:off x="3973" y="2756"/>
                    <a:ext cx="148" cy="164"/>
                    <a:chOff x="3973" y="2756"/>
                    <a:chExt cx="148" cy="164"/>
                  </a:xfrm>
                </p:grpSpPr>
                <p:grpSp>
                  <p:nvGrpSpPr>
                    <p:cNvPr id="11385" name="Group 46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973" y="2756"/>
                      <a:ext cx="148" cy="164"/>
                      <a:chOff x="3973" y="2756"/>
                      <a:chExt cx="148" cy="164"/>
                    </a:xfrm>
                  </p:grpSpPr>
                  <p:sp>
                    <p:nvSpPr>
                      <p:cNvPr id="11389" name="Oval 47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973" y="2756"/>
                        <a:ext cx="148" cy="164"/>
                      </a:xfrm>
                      <a:prstGeom prst="ellipse">
                        <a:avLst/>
                      </a:prstGeom>
                      <a:solidFill>
                        <a:srgbClr val="CC0000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1390" name="Oval 47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973" y="2756"/>
                        <a:ext cx="148" cy="164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  <p:grpSp>
                  <p:nvGrpSpPr>
                    <p:cNvPr id="11386" name="Group 47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985" y="2770"/>
                      <a:ext cx="123" cy="136"/>
                      <a:chOff x="3985" y="2770"/>
                      <a:chExt cx="123" cy="136"/>
                    </a:xfrm>
                  </p:grpSpPr>
                  <p:sp>
                    <p:nvSpPr>
                      <p:cNvPr id="11387" name="Oval 47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985" y="2770"/>
                        <a:ext cx="123" cy="136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1388" name="Oval 47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985" y="2770"/>
                        <a:ext cx="123" cy="136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</p:grpSp>
              <p:grpSp>
                <p:nvGrpSpPr>
                  <p:cNvPr id="11382" name="Group 475"/>
                  <p:cNvGrpSpPr>
                    <a:grpSpLocks/>
                  </p:cNvGrpSpPr>
                  <p:nvPr/>
                </p:nvGrpSpPr>
                <p:grpSpPr bwMode="auto">
                  <a:xfrm>
                    <a:off x="3985" y="2770"/>
                    <a:ext cx="123" cy="136"/>
                    <a:chOff x="3985" y="2770"/>
                    <a:chExt cx="123" cy="136"/>
                  </a:xfrm>
                </p:grpSpPr>
                <p:sp>
                  <p:nvSpPr>
                    <p:cNvPr id="11383" name="Freeform 476"/>
                    <p:cNvSpPr>
                      <a:spLocks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59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59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  <a:gd name="T66" fmla="*/ 0 60000 65536"/>
                        <a:gd name="T67" fmla="*/ 0 60000 65536"/>
                        <a:gd name="T68" fmla="*/ 0 60000 65536"/>
                        <a:gd name="T69" fmla="*/ 0 60000 65536"/>
                        <a:gd name="T70" fmla="*/ 0 60000 65536"/>
                        <a:gd name="T71" fmla="*/ 0 60000 65536"/>
                        <a:gd name="T72" fmla="*/ 0 60000 65536"/>
                        <a:gd name="T73" fmla="*/ 0 60000 65536"/>
                        <a:gd name="T74" fmla="*/ 0 60000 65536"/>
                        <a:gd name="T75" fmla="*/ 0 60000 65536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w 123"/>
                        <a:gd name="T100" fmla="*/ 0 h 136"/>
                        <a:gd name="T101" fmla="*/ 123 w 123"/>
                        <a:gd name="T102" fmla="*/ 136 h 136"/>
                      </a:gdLst>
                      <a:ahLst/>
                      <a:cxnLst>
                        <a:cxn ang="T66">
                          <a:pos x="T0" y="T1"/>
                        </a:cxn>
                        <a:cxn ang="T67">
                          <a:pos x="T2" y="T3"/>
                        </a:cxn>
                        <a:cxn ang="T68">
                          <a:pos x="T4" y="T5"/>
                        </a:cxn>
                        <a:cxn ang="T69">
                          <a:pos x="T6" y="T7"/>
                        </a:cxn>
                        <a:cxn ang="T70">
                          <a:pos x="T8" y="T9"/>
                        </a:cxn>
                        <a:cxn ang="T71">
                          <a:pos x="T10" y="T11"/>
                        </a:cxn>
                        <a:cxn ang="T72">
                          <a:pos x="T12" y="T13"/>
                        </a:cxn>
                        <a:cxn ang="T73">
                          <a:pos x="T14" y="T15"/>
                        </a:cxn>
                        <a:cxn ang="T74">
                          <a:pos x="T16" y="T17"/>
                        </a:cxn>
                        <a:cxn ang="T75">
                          <a:pos x="T18" y="T19"/>
                        </a:cxn>
                        <a:cxn ang="T76">
                          <a:pos x="T20" y="T21"/>
                        </a:cxn>
                        <a:cxn ang="T77">
                          <a:pos x="T22" y="T23"/>
                        </a:cxn>
                        <a:cxn ang="T78">
                          <a:pos x="T24" y="T25"/>
                        </a:cxn>
                        <a:cxn ang="T79">
                          <a:pos x="T26" y="T27"/>
                        </a:cxn>
                        <a:cxn ang="T80">
                          <a:pos x="T28" y="T29"/>
                        </a:cxn>
                        <a:cxn ang="T81">
                          <a:pos x="T30" y="T31"/>
                        </a:cxn>
                        <a:cxn ang="T82">
                          <a:pos x="T32" y="T33"/>
                        </a:cxn>
                        <a:cxn ang="T83">
                          <a:pos x="T34" y="T35"/>
                        </a:cxn>
                        <a:cxn ang="T84">
                          <a:pos x="T36" y="T37"/>
                        </a:cxn>
                        <a:cxn ang="T85">
                          <a:pos x="T38" y="T39"/>
                        </a:cxn>
                        <a:cxn ang="T86">
                          <a:pos x="T40" y="T41"/>
                        </a:cxn>
                        <a:cxn ang="T87">
                          <a:pos x="T42" y="T43"/>
                        </a:cxn>
                        <a:cxn ang="T88">
                          <a:pos x="T44" y="T45"/>
                        </a:cxn>
                        <a:cxn ang="T89">
                          <a:pos x="T46" y="T47"/>
                        </a:cxn>
                        <a:cxn ang="T90">
                          <a:pos x="T48" y="T49"/>
                        </a:cxn>
                        <a:cxn ang="T91">
                          <a:pos x="T50" y="T51"/>
                        </a:cxn>
                        <a:cxn ang="T92">
                          <a:pos x="T52" y="T53"/>
                        </a:cxn>
                        <a:cxn ang="T93">
                          <a:pos x="T54" y="T55"/>
                        </a:cxn>
                        <a:cxn ang="T94">
                          <a:pos x="T56" y="T57"/>
                        </a:cxn>
                        <a:cxn ang="T95">
                          <a:pos x="T58" y="T59"/>
                        </a:cxn>
                        <a:cxn ang="T96">
                          <a:pos x="T60" y="T61"/>
                        </a:cxn>
                        <a:cxn ang="T97">
                          <a:pos x="T62" y="T63"/>
                        </a:cxn>
                        <a:cxn ang="T98">
                          <a:pos x="T64" y="T65"/>
                        </a:cxn>
                      </a:cxnLst>
                      <a:rect l="T99" t="T100" r="T101" b="T102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59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59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1384" name="Freeform 477"/>
                    <p:cNvSpPr>
                      <a:spLocks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59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59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  <a:gd name="T66" fmla="*/ 0 60000 65536"/>
                        <a:gd name="T67" fmla="*/ 0 60000 65536"/>
                        <a:gd name="T68" fmla="*/ 0 60000 65536"/>
                        <a:gd name="T69" fmla="*/ 0 60000 65536"/>
                        <a:gd name="T70" fmla="*/ 0 60000 65536"/>
                        <a:gd name="T71" fmla="*/ 0 60000 65536"/>
                        <a:gd name="T72" fmla="*/ 0 60000 65536"/>
                        <a:gd name="T73" fmla="*/ 0 60000 65536"/>
                        <a:gd name="T74" fmla="*/ 0 60000 65536"/>
                        <a:gd name="T75" fmla="*/ 0 60000 65536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w 123"/>
                        <a:gd name="T100" fmla="*/ 0 h 136"/>
                        <a:gd name="T101" fmla="*/ 123 w 123"/>
                        <a:gd name="T102" fmla="*/ 136 h 136"/>
                      </a:gdLst>
                      <a:ahLst/>
                      <a:cxnLst>
                        <a:cxn ang="T66">
                          <a:pos x="T0" y="T1"/>
                        </a:cxn>
                        <a:cxn ang="T67">
                          <a:pos x="T2" y="T3"/>
                        </a:cxn>
                        <a:cxn ang="T68">
                          <a:pos x="T4" y="T5"/>
                        </a:cxn>
                        <a:cxn ang="T69">
                          <a:pos x="T6" y="T7"/>
                        </a:cxn>
                        <a:cxn ang="T70">
                          <a:pos x="T8" y="T9"/>
                        </a:cxn>
                        <a:cxn ang="T71">
                          <a:pos x="T10" y="T11"/>
                        </a:cxn>
                        <a:cxn ang="T72">
                          <a:pos x="T12" y="T13"/>
                        </a:cxn>
                        <a:cxn ang="T73">
                          <a:pos x="T14" y="T15"/>
                        </a:cxn>
                        <a:cxn ang="T74">
                          <a:pos x="T16" y="T17"/>
                        </a:cxn>
                        <a:cxn ang="T75">
                          <a:pos x="T18" y="T19"/>
                        </a:cxn>
                        <a:cxn ang="T76">
                          <a:pos x="T20" y="T21"/>
                        </a:cxn>
                        <a:cxn ang="T77">
                          <a:pos x="T22" y="T23"/>
                        </a:cxn>
                        <a:cxn ang="T78">
                          <a:pos x="T24" y="T25"/>
                        </a:cxn>
                        <a:cxn ang="T79">
                          <a:pos x="T26" y="T27"/>
                        </a:cxn>
                        <a:cxn ang="T80">
                          <a:pos x="T28" y="T29"/>
                        </a:cxn>
                        <a:cxn ang="T81">
                          <a:pos x="T30" y="T31"/>
                        </a:cxn>
                        <a:cxn ang="T82">
                          <a:pos x="T32" y="T33"/>
                        </a:cxn>
                        <a:cxn ang="T83">
                          <a:pos x="T34" y="T35"/>
                        </a:cxn>
                        <a:cxn ang="T84">
                          <a:pos x="T36" y="T37"/>
                        </a:cxn>
                        <a:cxn ang="T85">
                          <a:pos x="T38" y="T39"/>
                        </a:cxn>
                        <a:cxn ang="T86">
                          <a:pos x="T40" y="T41"/>
                        </a:cxn>
                        <a:cxn ang="T87">
                          <a:pos x="T42" y="T43"/>
                        </a:cxn>
                        <a:cxn ang="T88">
                          <a:pos x="T44" y="T45"/>
                        </a:cxn>
                        <a:cxn ang="T89">
                          <a:pos x="T46" y="T47"/>
                        </a:cxn>
                        <a:cxn ang="T90">
                          <a:pos x="T48" y="T49"/>
                        </a:cxn>
                        <a:cxn ang="T91">
                          <a:pos x="T50" y="T51"/>
                        </a:cxn>
                        <a:cxn ang="T92">
                          <a:pos x="T52" y="T53"/>
                        </a:cxn>
                        <a:cxn ang="T93">
                          <a:pos x="T54" y="T55"/>
                        </a:cxn>
                        <a:cxn ang="T94">
                          <a:pos x="T56" y="T57"/>
                        </a:cxn>
                        <a:cxn ang="T95">
                          <a:pos x="T58" y="T59"/>
                        </a:cxn>
                        <a:cxn ang="T96">
                          <a:pos x="T60" y="T61"/>
                        </a:cxn>
                        <a:cxn ang="T97">
                          <a:pos x="T62" y="T63"/>
                        </a:cxn>
                        <a:cxn ang="T98">
                          <a:pos x="T64" y="T65"/>
                        </a:cxn>
                      </a:cxnLst>
                      <a:rect l="T99" t="T100" r="T101" b="T102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59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59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11356" name="Group 478"/>
                <p:cNvGrpSpPr>
                  <a:grpSpLocks/>
                </p:cNvGrpSpPr>
                <p:nvPr/>
              </p:nvGrpSpPr>
              <p:grpSpPr bwMode="auto">
                <a:xfrm>
                  <a:off x="1177" y="1822"/>
                  <a:ext cx="405" cy="434"/>
                  <a:chOff x="3973" y="2756"/>
                  <a:chExt cx="148" cy="164"/>
                </a:xfrm>
              </p:grpSpPr>
              <p:grpSp>
                <p:nvGrpSpPr>
                  <p:cNvPr id="11375" name="Group 479"/>
                  <p:cNvGrpSpPr>
                    <a:grpSpLocks/>
                  </p:cNvGrpSpPr>
                  <p:nvPr/>
                </p:nvGrpSpPr>
                <p:grpSpPr bwMode="auto">
                  <a:xfrm>
                    <a:off x="3973" y="2756"/>
                    <a:ext cx="148" cy="164"/>
                    <a:chOff x="3973" y="2756"/>
                    <a:chExt cx="148" cy="164"/>
                  </a:xfrm>
                </p:grpSpPr>
                <p:sp>
                  <p:nvSpPr>
                    <p:cNvPr id="11379" name="Oval 48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73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1380" name="Oval 48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73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1376" name="Group 482"/>
                  <p:cNvGrpSpPr>
                    <a:grpSpLocks/>
                  </p:cNvGrpSpPr>
                  <p:nvPr/>
                </p:nvGrpSpPr>
                <p:grpSpPr bwMode="auto">
                  <a:xfrm>
                    <a:off x="3985" y="2770"/>
                    <a:ext cx="123" cy="136"/>
                    <a:chOff x="3985" y="2770"/>
                    <a:chExt cx="123" cy="136"/>
                  </a:xfrm>
                </p:grpSpPr>
                <p:sp>
                  <p:nvSpPr>
                    <p:cNvPr id="11377" name="Oval 48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1378" name="Oval 48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11357" name="Group 485"/>
                <p:cNvGrpSpPr>
                  <a:grpSpLocks/>
                </p:cNvGrpSpPr>
                <p:nvPr/>
              </p:nvGrpSpPr>
              <p:grpSpPr bwMode="auto">
                <a:xfrm>
                  <a:off x="1210" y="1860"/>
                  <a:ext cx="337" cy="358"/>
                  <a:chOff x="3985" y="2770"/>
                  <a:chExt cx="123" cy="136"/>
                </a:xfrm>
              </p:grpSpPr>
              <p:sp>
                <p:nvSpPr>
                  <p:cNvPr id="11373" name="Freeform 486"/>
                  <p:cNvSpPr>
                    <a:spLocks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59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59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59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59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74" name="Freeform 487"/>
                  <p:cNvSpPr>
                    <a:spLocks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59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59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59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59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1358" name="Group 488"/>
                <p:cNvGrpSpPr>
                  <a:grpSpLocks/>
                </p:cNvGrpSpPr>
                <p:nvPr/>
              </p:nvGrpSpPr>
              <p:grpSpPr bwMode="auto">
                <a:xfrm>
                  <a:off x="1177" y="1822"/>
                  <a:ext cx="405" cy="434"/>
                  <a:chOff x="3973" y="2756"/>
                  <a:chExt cx="148" cy="164"/>
                </a:xfrm>
              </p:grpSpPr>
              <p:sp>
                <p:nvSpPr>
                  <p:cNvPr id="11371" name="Oval 489"/>
                  <p:cNvSpPr>
                    <a:spLocks noChangeArrowheads="1"/>
                  </p:cNvSpPr>
                  <p:nvPr/>
                </p:nvSpPr>
                <p:spPr bwMode="auto">
                  <a:xfrm>
                    <a:off x="3973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72" name="Oval 490"/>
                  <p:cNvSpPr>
                    <a:spLocks noChangeArrowheads="1"/>
                  </p:cNvSpPr>
                  <p:nvPr/>
                </p:nvSpPr>
                <p:spPr bwMode="auto">
                  <a:xfrm>
                    <a:off x="3973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1359" name="Group 491"/>
                <p:cNvGrpSpPr>
                  <a:grpSpLocks/>
                </p:cNvGrpSpPr>
                <p:nvPr/>
              </p:nvGrpSpPr>
              <p:grpSpPr bwMode="auto">
                <a:xfrm>
                  <a:off x="1210" y="1860"/>
                  <a:ext cx="337" cy="358"/>
                  <a:chOff x="3985" y="2770"/>
                  <a:chExt cx="123" cy="136"/>
                </a:xfrm>
              </p:grpSpPr>
              <p:sp>
                <p:nvSpPr>
                  <p:cNvPr id="11369" name="Oval 492"/>
                  <p:cNvSpPr>
                    <a:spLocks noChangeArrowheads="1"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70" name="Oval 493"/>
                  <p:cNvSpPr>
                    <a:spLocks noChangeArrowheads="1"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1360" name="Group 494"/>
                <p:cNvGrpSpPr>
                  <a:grpSpLocks/>
                </p:cNvGrpSpPr>
                <p:nvPr/>
              </p:nvGrpSpPr>
              <p:grpSpPr bwMode="auto">
                <a:xfrm>
                  <a:off x="1177" y="1822"/>
                  <a:ext cx="405" cy="434"/>
                  <a:chOff x="3973" y="2756"/>
                  <a:chExt cx="148" cy="164"/>
                </a:xfrm>
              </p:grpSpPr>
              <p:sp>
                <p:nvSpPr>
                  <p:cNvPr id="11367" name="Oval 495"/>
                  <p:cNvSpPr>
                    <a:spLocks noChangeArrowheads="1"/>
                  </p:cNvSpPr>
                  <p:nvPr/>
                </p:nvSpPr>
                <p:spPr bwMode="auto">
                  <a:xfrm>
                    <a:off x="3973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68" name="Oval 496"/>
                  <p:cNvSpPr>
                    <a:spLocks noChangeArrowheads="1"/>
                  </p:cNvSpPr>
                  <p:nvPr/>
                </p:nvSpPr>
                <p:spPr bwMode="auto">
                  <a:xfrm>
                    <a:off x="3973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1361" name="Group 497"/>
                <p:cNvGrpSpPr>
                  <a:grpSpLocks/>
                </p:cNvGrpSpPr>
                <p:nvPr/>
              </p:nvGrpSpPr>
              <p:grpSpPr bwMode="auto">
                <a:xfrm>
                  <a:off x="1210" y="1860"/>
                  <a:ext cx="337" cy="358"/>
                  <a:chOff x="3985" y="2770"/>
                  <a:chExt cx="123" cy="136"/>
                </a:xfrm>
              </p:grpSpPr>
              <p:sp>
                <p:nvSpPr>
                  <p:cNvPr id="11365" name="Oval 498"/>
                  <p:cNvSpPr>
                    <a:spLocks noChangeArrowheads="1"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66" name="Oval 499"/>
                  <p:cNvSpPr>
                    <a:spLocks noChangeArrowheads="1"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1362" name="Group 500"/>
                <p:cNvGrpSpPr>
                  <a:grpSpLocks/>
                </p:cNvGrpSpPr>
                <p:nvPr/>
              </p:nvGrpSpPr>
              <p:grpSpPr bwMode="auto">
                <a:xfrm>
                  <a:off x="1210" y="1860"/>
                  <a:ext cx="337" cy="358"/>
                  <a:chOff x="3985" y="2770"/>
                  <a:chExt cx="123" cy="136"/>
                </a:xfrm>
              </p:grpSpPr>
              <p:sp>
                <p:nvSpPr>
                  <p:cNvPr id="11363" name="Freeform 501"/>
                  <p:cNvSpPr>
                    <a:spLocks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59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59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59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59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64" name="Freeform 502"/>
                  <p:cNvSpPr>
                    <a:spLocks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59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59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59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59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11296" name="Group 503"/>
              <p:cNvGrpSpPr>
                <a:grpSpLocks/>
              </p:cNvGrpSpPr>
              <p:nvPr/>
            </p:nvGrpSpPr>
            <p:grpSpPr bwMode="auto">
              <a:xfrm>
                <a:off x="2519" y="1822"/>
                <a:ext cx="409" cy="434"/>
                <a:chOff x="2298" y="1822"/>
                <a:chExt cx="409" cy="434"/>
              </a:xfrm>
            </p:grpSpPr>
            <p:grpSp>
              <p:nvGrpSpPr>
                <p:cNvPr id="11319" name="Group 504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grpSp>
                <p:nvGrpSpPr>
                  <p:cNvPr id="11345" name="Group 505"/>
                  <p:cNvGrpSpPr>
                    <a:grpSpLocks/>
                  </p:cNvGrpSpPr>
                  <p:nvPr/>
                </p:nvGrpSpPr>
                <p:grpSpPr bwMode="auto">
                  <a:xfrm>
                    <a:off x="4381" y="2756"/>
                    <a:ext cx="148" cy="164"/>
                    <a:chOff x="4381" y="2756"/>
                    <a:chExt cx="148" cy="164"/>
                  </a:xfrm>
                </p:grpSpPr>
                <p:grpSp>
                  <p:nvGrpSpPr>
                    <p:cNvPr id="11349" name="Group 50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81" y="2756"/>
                      <a:ext cx="148" cy="164"/>
                      <a:chOff x="4381" y="2756"/>
                      <a:chExt cx="148" cy="164"/>
                    </a:xfrm>
                  </p:grpSpPr>
                  <p:sp>
                    <p:nvSpPr>
                      <p:cNvPr id="11353" name="Oval 50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solidFill>
                        <a:srgbClr val="CC0000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1354" name="Oval 50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  <p:grpSp>
                  <p:nvGrpSpPr>
                    <p:cNvPr id="11350" name="Group 50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93" y="2770"/>
                      <a:ext cx="123" cy="136"/>
                      <a:chOff x="4393" y="2770"/>
                      <a:chExt cx="123" cy="136"/>
                    </a:xfrm>
                  </p:grpSpPr>
                  <p:sp>
                    <p:nvSpPr>
                      <p:cNvPr id="11351" name="Oval 51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11352" name="Oval 51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</p:grpSp>
              <p:grpSp>
                <p:nvGrpSpPr>
                  <p:cNvPr id="11346" name="Group 512"/>
                  <p:cNvGrpSpPr>
                    <a:grpSpLocks/>
                  </p:cNvGrpSpPr>
                  <p:nvPr/>
                </p:nvGrpSpPr>
                <p:grpSpPr bwMode="auto">
                  <a:xfrm>
                    <a:off x="4393" y="2770"/>
                    <a:ext cx="123" cy="136"/>
                    <a:chOff x="4393" y="2770"/>
                    <a:chExt cx="123" cy="136"/>
                  </a:xfrm>
                </p:grpSpPr>
                <p:sp>
                  <p:nvSpPr>
                    <p:cNvPr id="11347" name="Freeform 513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60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60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  <a:gd name="T66" fmla="*/ 0 60000 65536"/>
                        <a:gd name="T67" fmla="*/ 0 60000 65536"/>
                        <a:gd name="T68" fmla="*/ 0 60000 65536"/>
                        <a:gd name="T69" fmla="*/ 0 60000 65536"/>
                        <a:gd name="T70" fmla="*/ 0 60000 65536"/>
                        <a:gd name="T71" fmla="*/ 0 60000 65536"/>
                        <a:gd name="T72" fmla="*/ 0 60000 65536"/>
                        <a:gd name="T73" fmla="*/ 0 60000 65536"/>
                        <a:gd name="T74" fmla="*/ 0 60000 65536"/>
                        <a:gd name="T75" fmla="*/ 0 60000 65536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w 123"/>
                        <a:gd name="T100" fmla="*/ 0 h 136"/>
                        <a:gd name="T101" fmla="*/ 123 w 123"/>
                        <a:gd name="T102" fmla="*/ 136 h 136"/>
                      </a:gdLst>
                      <a:ahLst/>
                      <a:cxnLst>
                        <a:cxn ang="T66">
                          <a:pos x="T0" y="T1"/>
                        </a:cxn>
                        <a:cxn ang="T67">
                          <a:pos x="T2" y="T3"/>
                        </a:cxn>
                        <a:cxn ang="T68">
                          <a:pos x="T4" y="T5"/>
                        </a:cxn>
                        <a:cxn ang="T69">
                          <a:pos x="T6" y="T7"/>
                        </a:cxn>
                        <a:cxn ang="T70">
                          <a:pos x="T8" y="T9"/>
                        </a:cxn>
                        <a:cxn ang="T71">
                          <a:pos x="T10" y="T11"/>
                        </a:cxn>
                        <a:cxn ang="T72">
                          <a:pos x="T12" y="T13"/>
                        </a:cxn>
                        <a:cxn ang="T73">
                          <a:pos x="T14" y="T15"/>
                        </a:cxn>
                        <a:cxn ang="T74">
                          <a:pos x="T16" y="T17"/>
                        </a:cxn>
                        <a:cxn ang="T75">
                          <a:pos x="T18" y="T19"/>
                        </a:cxn>
                        <a:cxn ang="T76">
                          <a:pos x="T20" y="T21"/>
                        </a:cxn>
                        <a:cxn ang="T77">
                          <a:pos x="T22" y="T23"/>
                        </a:cxn>
                        <a:cxn ang="T78">
                          <a:pos x="T24" y="T25"/>
                        </a:cxn>
                        <a:cxn ang="T79">
                          <a:pos x="T26" y="T27"/>
                        </a:cxn>
                        <a:cxn ang="T80">
                          <a:pos x="T28" y="T29"/>
                        </a:cxn>
                        <a:cxn ang="T81">
                          <a:pos x="T30" y="T31"/>
                        </a:cxn>
                        <a:cxn ang="T82">
                          <a:pos x="T32" y="T33"/>
                        </a:cxn>
                        <a:cxn ang="T83">
                          <a:pos x="T34" y="T35"/>
                        </a:cxn>
                        <a:cxn ang="T84">
                          <a:pos x="T36" y="T37"/>
                        </a:cxn>
                        <a:cxn ang="T85">
                          <a:pos x="T38" y="T39"/>
                        </a:cxn>
                        <a:cxn ang="T86">
                          <a:pos x="T40" y="T41"/>
                        </a:cxn>
                        <a:cxn ang="T87">
                          <a:pos x="T42" y="T43"/>
                        </a:cxn>
                        <a:cxn ang="T88">
                          <a:pos x="T44" y="T45"/>
                        </a:cxn>
                        <a:cxn ang="T89">
                          <a:pos x="T46" y="T47"/>
                        </a:cxn>
                        <a:cxn ang="T90">
                          <a:pos x="T48" y="T49"/>
                        </a:cxn>
                        <a:cxn ang="T91">
                          <a:pos x="T50" y="T51"/>
                        </a:cxn>
                        <a:cxn ang="T92">
                          <a:pos x="T52" y="T53"/>
                        </a:cxn>
                        <a:cxn ang="T93">
                          <a:pos x="T54" y="T55"/>
                        </a:cxn>
                        <a:cxn ang="T94">
                          <a:pos x="T56" y="T57"/>
                        </a:cxn>
                        <a:cxn ang="T95">
                          <a:pos x="T58" y="T59"/>
                        </a:cxn>
                        <a:cxn ang="T96">
                          <a:pos x="T60" y="T61"/>
                        </a:cxn>
                        <a:cxn ang="T97">
                          <a:pos x="T62" y="T63"/>
                        </a:cxn>
                        <a:cxn ang="T98">
                          <a:pos x="T64" y="T65"/>
                        </a:cxn>
                      </a:cxnLst>
                      <a:rect l="T99" t="T100" r="T101" b="T102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1348" name="Freeform 514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60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60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  <a:gd name="T66" fmla="*/ 0 60000 65536"/>
                        <a:gd name="T67" fmla="*/ 0 60000 65536"/>
                        <a:gd name="T68" fmla="*/ 0 60000 65536"/>
                        <a:gd name="T69" fmla="*/ 0 60000 65536"/>
                        <a:gd name="T70" fmla="*/ 0 60000 65536"/>
                        <a:gd name="T71" fmla="*/ 0 60000 65536"/>
                        <a:gd name="T72" fmla="*/ 0 60000 65536"/>
                        <a:gd name="T73" fmla="*/ 0 60000 65536"/>
                        <a:gd name="T74" fmla="*/ 0 60000 65536"/>
                        <a:gd name="T75" fmla="*/ 0 60000 65536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w 123"/>
                        <a:gd name="T100" fmla="*/ 0 h 136"/>
                        <a:gd name="T101" fmla="*/ 123 w 123"/>
                        <a:gd name="T102" fmla="*/ 136 h 136"/>
                      </a:gdLst>
                      <a:ahLst/>
                      <a:cxnLst>
                        <a:cxn ang="T66">
                          <a:pos x="T0" y="T1"/>
                        </a:cxn>
                        <a:cxn ang="T67">
                          <a:pos x="T2" y="T3"/>
                        </a:cxn>
                        <a:cxn ang="T68">
                          <a:pos x="T4" y="T5"/>
                        </a:cxn>
                        <a:cxn ang="T69">
                          <a:pos x="T6" y="T7"/>
                        </a:cxn>
                        <a:cxn ang="T70">
                          <a:pos x="T8" y="T9"/>
                        </a:cxn>
                        <a:cxn ang="T71">
                          <a:pos x="T10" y="T11"/>
                        </a:cxn>
                        <a:cxn ang="T72">
                          <a:pos x="T12" y="T13"/>
                        </a:cxn>
                        <a:cxn ang="T73">
                          <a:pos x="T14" y="T15"/>
                        </a:cxn>
                        <a:cxn ang="T74">
                          <a:pos x="T16" y="T17"/>
                        </a:cxn>
                        <a:cxn ang="T75">
                          <a:pos x="T18" y="T19"/>
                        </a:cxn>
                        <a:cxn ang="T76">
                          <a:pos x="T20" y="T21"/>
                        </a:cxn>
                        <a:cxn ang="T77">
                          <a:pos x="T22" y="T23"/>
                        </a:cxn>
                        <a:cxn ang="T78">
                          <a:pos x="T24" y="T25"/>
                        </a:cxn>
                        <a:cxn ang="T79">
                          <a:pos x="T26" y="T27"/>
                        </a:cxn>
                        <a:cxn ang="T80">
                          <a:pos x="T28" y="T29"/>
                        </a:cxn>
                        <a:cxn ang="T81">
                          <a:pos x="T30" y="T31"/>
                        </a:cxn>
                        <a:cxn ang="T82">
                          <a:pos x="T32" y="T33"/>
                        </a:cxn>
                        <a:cxn ang="T83">
                          <a:pos x="T34" y="T35"/>
                        </a:cxn>
                        <a:cxn ang="T84">
                          <a:pos x="T36" y="T37"/>
                        </a:cxn>
                        <a:cxn ang="T85">
                          <a:pos x="T38" y="T39"/>
                        </a:cxn>
                        <a:cxn ang="T86">
                          <a:pos x="T40" y="T41"/>
                        </a:cxn>
                        <a:cxn ang="T87">
                          <a:pos x="T42" y="T43"/>
                        </a:cxn>
                        <a:cxn ang="T88">
                          <a:pos x="T44" y="T45"/>
                        </a:cxn>
                        <a:cxn ang="T89">
                          <a:pos x="T46" y="T47"/>
                        </a:cxn>
                        <a:cxn ang="T90">
                          <a:pos x="T48" y="T49"/>
                        </a:cxn>
                        <a:cxn ang="T91">
                          <a:pos x="T50" y="T51"/>
                        </a:cxn>
                        <a:cxn ang="T92">
                          <a:pos x="T52" y="T53"/>
                        </a:cxn>
                        <a:cxn ang="T93">
                          <a:pos x="T54" y="T55"/>
                        </a:cxn>
                        <a:cxn ang="T94">
                          <a:pos x="T56" y="T57"/>
                        </a:cxn>
                        <a:cxn ang="T95">
                          <a:pos x="T58" y="T59"/>
                        </a:cxn>
                        <a:cxn ang="T96">
                          <a:pos x="T60" y="T61"/>
                        </a:cxn>
                        <a:cxn ang="T97">
                          <a:pos x="T62" y="T63"/>
                        </a:cxn>
                        <a:cxn ang="T98">
                          <a:pos x="T64" y="T65"/>
                        </a:cxn>
                      </a:cxnLst>
                      <a:rect l="T99" t="T100" r="T101" b="T102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11320" name="Group 515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grpSp>
                <p:nvGrpSpPr>
                  <p:cNvPr id="11339" name="Group 516"/>
                  <p:cNvGrpSpPr>
                    <a:grpSpLocks/>
                  </p:cNvGrpSpPr>
                  <p:nvPr/>
                </p:nvGrpSpPr>
                <p:grpSpPr bwMode="auto">
                  <a:xfrm>
                    <a:off x="4381" y="2756"/>
                    <a:ext cx="148" cy="164"/>
                    <a:chOff x="4381" y="2756"/>
                    <a:chExt cx="148" cy="164"/>
                  </a:xfrm>
                </p:grpSpPr>
                <p:sp>
                  <p:nvSpPr>
                    <p:cNvPr id="11343" name="Oval 51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1344" name="Oval 51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1340" name="Group 519"/>
                  <p:cNvGrpSpPr>
                    <a:grpSpLocks/>
                  </p:cNvGrpSpPr>
                  <p:nvPr/>
                </p:nvGrpSpPr>
                <p:grpSpPr bwMode="auto">
                  <a:xfrm>
                    <a:off x="4393" y="2770"/>
                    <a:ext cx="123" cy="136"/>
                    <a:chOff x="4393" y="2770"/>
                    <a:chExt cx="123" cy="136"/>
                  </a:xfrm>
                </p:grpSpPr>
                <p:sp>
                  <p:nvSpPr>
                    <p:cNvPr id="11341" name="Oval 52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1342" name="Oval 52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11321" name="Group 522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11337" name="Freeform 523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38" name="Freeform 524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1322" name="Group 525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sp>
                <p:nvSpPr>
                  <p:cNvPr id="11335" name="Oval 526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36" name="Oval 527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1323" name="Group 528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11333" name="Oval 529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34" name="Oval 530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1324" name="Group 531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sp>
                <p:nvSpPr>
                  <p:cNvPr id="11331" name="Oval 532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32" name="Oval 533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1325" name="Group 534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11329" name="Oval 535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30" name="Oval 536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1326" name="Group 537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11327" name="Freeform 538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328" name="Freeform 539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sp>
            <p:nvSpPr>
              <p:cNvPr id="11297" name="Freeform 540"/>
              <p:cNvSpPr>
                <a:spLocks/>
              </p:cNvSpPr>
              <p:nvPr/>
            </p:nvSpPr>
            <p:spPr bwMode="auto">
              <a:xfrm>
                <a:off x="879" y="1608"/>
                <a:ext cx="4" cy="261"/>
              </a:xfrm>
              <a:custGeom>
                <a:avLst/>
                <a:gdLst>
                  <a:gd name="T0" fmla="*/ 0 w 4"/>
                  <a:gd name="T1" fmla="*/ 0 h 232"/>
                  <a:gd name="T2" fmla="*/ 4 w 4"/>
                  <a:gd name="T3" fmla="*/ 1359 h 232"/>
                  <a:gd name="T4" fmla="*/ 0 60000 65536"/>
                  <a:gd name="T5" fmla="*/ 0 60000 65536"/>
                  <a:gd name="T6" fmla="*/ 0 w 4"/>
                  <a:gd name="T7" fmla="*/ 0 h 232"/>
                  <a:gd name="T8" fmla="*/ 4 w 4"/>
                  <a:gd name="T9" fmla="*/ 232 h 232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4" h="232">
                    <a:moveTo>
                      <a:pt x="0" y="0"/>
                    </a:moveTo>
                    <a:lnTo>
                      <a:pt x="4" y="232"/>
                    </a:lnTo>
                  </a:path>
                </a:pathLst>
              </a:custGeom>
              <a:solidFill>
                <a:srgbClr val="FFFFFF"/>
              </a:solidFill>
              <a:ln w="571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1298" name="Group 541"/>
              <p:cNvGrpSpPr>
                <a:grpSpLocks/>
              </p:cNvGrpSpPr>
              <p:nvPr/>
            </p:nvGrpSpPr>
            <p:grpSpPr bwMode="auto">
              <a:xfrm>
                <a:off x="723" y="1608"/>
                <a:ext cx="320" cy="321"/>
                <a:chOff x="0" y="2496"/>
                <a:chExt cx="304" cy="285"/>
              </a:xfrm>
            </p:grpSpPr>
            <p:sp>
              <p:nvSpPr>
                <p:cNvPr id="11317" name="Line 542"/>
                <p:cNvSpPr>
                  <a:spLocks noChangeShapeType="1"/>
                </p:cNvSpPr>
                <p:nvPr/>
              </p:nvSpPr>
              <p:spPr bwMode="auto">
                <a:xfrm>
                  <a:off x="148" y="2496"/>
                  <a:ext cx="3" cy="285"/>
                </a:xfrm>
                <a:prstGeom prst="line">
                  <a:avLst/>
                </a:prstGeom>
                <a:noFill/>
                <a:ln w="571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318" name="Freeform 543"/>
                <p:cNvSpPr>
                  <a:spLocks noEditPoints="1"/>
                </p:cNvSpPr>
                <p:nvPr/>
              </p:nvSpPr>
              <p:spPr bwMode="auto">
                <a:xfrm>
                  <a:off x="0" y="2592"/>
                  <a:ext cx="304" cy="48"/>
                </a:xfrm>
                <a:custGeom>
                  <a:avLst/>
                  <a:gdLst>
                    <a:gd name="T0" fmla="*/ 0 w 190"/>
                    <a:gd name="T1" fmla="*/ 0 h 18"/>
                    <a:gd name="T2" fmla="*/ 20752 w 190"/>
                    <a:gd name="T3" fmla="*/ 0 h 18"/>
                    <a:gd name="T4" fmla="*/ 20752 w 190"/>
                    <a:gd name="T5" fmla="*/ 44076408 h 18"/>
                    <a:gd name="T6" fmla="*/ 0 w 190"/>
                    <a:gd name="T7" fmla="*/ 44076408 h 18"/>
                    <a:gd name="T8" fmla="*/ 0 w 190"/>
                    <a:gd name="T9" fmla="*/ 0 h 18"/>
                    <a:gd name="T10" fmla="*/ 41923 w 190"/>
                    <a:gd name="T11" fmla="*/ 0 h 18"/>
                    <a:gd name="T12" fmla="*/ 62272 w 190"/>
                    <a:gd name="T13" fmla="*/ 0 h 18"/>
                    <a:gd name="T14" fmla="*/ 62272 w 190"/>
                    <a:gd name="T15" fmla="*/ 44076408 h 18"/>
                    <a:gd name="T16" fmla="*/ 41923 w 190"/>
                    <a:gd name="T17" fmla="*/ 44076408 h 18"/>
                    <a:gd name="T18" fmla="*/ 41923 w 190"/>
                    <a:gd name="T19" fmla="*/ 0 h 18"/>
                    <a:gd name="T20" fmla="*/ 82683 w 190"/>
                    <a:gd name="T21" fmla="*/ 0 h 18"/>
                    <a:gd name="T22" fmla="*/ 103568 w 190"/>
                    <a:gd name="T23" fmla="*/ 0 h 18"/>
                    <a:gd name="T24" fmla="*/ 103568 w 190"/>
                    <a:gd name="T25" fmla="*/ 44076408 h 18"/>
                    <a:gd name="T26" fmla="*/ 82683 w 190"/>
                    <a:gd name="T27" fmla="*/ 44076408 h 18"/>
                    <a:gd name="T28" fmla="*/ 82683 w 190"/>
                    <a:gd name="T29" fmla="*/ 0 h 18"/>
                    <a:gd name="T30" fmla="*/ 124637 w 190"/>
                    <a:gd name="T31" fmla="*/ 0 h 18"/>
                    <a:gd name="T32" fmla="*/ 145456 w 190"/>
                    <a:gd name="T33" fmla="*/ 0 h 18"/>
                    <a:gd name="T34" fmla="*/ 145456 w 190"/>
                    <a:gd name="T35" fmla="*/ 44076408 h 18"/>
                    <a:gd name="T36" fmla="*/ 124637 w 190"/>
                    <a:gd name="T37" fmla="*/ 44076408 h 18"/>
                    <a:gd name="T38" fmla="*/ 124637 w 190"/>
                    <a:gd name="T39" fmla="*/ 0 h 18"/>
                    <a:gd name="T40" fmla="*/ 165709 w 190"/>
                    <a:gd name="T41" fmla="*/ 0 h 18"/>
                    <a:gd name="T42" fmla="*/ 186245 w 190"/>
                    <a:gd name="T43" fmla="*/ 0 h 18"/>
                    <a:gd name="T44" fmla="*/ 186245 w 190"/>
                    <a:gd name="T45" fmla="*/ 44076408 h 18"/>
                    <a:gd name="T46" fmla="*/ 165709 w 190"/>
                    <a:gd name="T47" fmla="*/ 44076408 h 18"/>
                    <a:gd name="T48" fmla="*/ 165709 w 190"/>
                    <a:gd name="T49" fmla="*/ 0 h 18"/>
                    <a:gd name="T50" fmla="*/ 207805 w 190"/>
                    <a:gd name="T51" fmla="*/ 0 h 18"/>
                    <a:gd name="T52" fmla="*/ 218998 w 190"/>
                    <a:gd name="T53" fmla="*/ 0 h 18"/>
                    <a:gd name="T54" fmla="*/ 218998 w 190"/>
                    <a:gd name="T55" fmla="*/ 44076408 h 18"/>
                    <a:gd name="T56" fmla="*/ 207805 w 190"/>
                    <a:gd name="T57" fmla="*/ 44076408 h 18"/>
                    <a:gd name="T58" fmla="*/ 207805 w 190"/>
                    <a:gd name="T59" fmla="*/ 0 h 18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w 190"/>
                    <a:gd name="T91" fmla="*/ 0 h 18"/>
                    <a:gd name="T92" fmla="*/ 190 w 190"/>
                    <a:gd name="T93" fmla="*/ 18 h 18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T90" t="T91" r="T92" b="T93"/>
                  <a:pathLst>
                    <a:path w="190" h="18">
                      <a:moveTo>
                        <a:pt x="0" y="0"/>
                      </a:moveTo>
                      <a:lnTo>
                        <a:pt x="18" y="0"/>
                      </a:lnTo>
                      <a:lnTo>
                        <a:pt x="18" y="18"/>
                      </a:lnTo>
                      <a:lnTo>
                        <a:pt x="0" y="18"/>
                      </a:lnTo>
                      <a:lnTo>
                        <a:pt x="0" y="0"/>
                      </a:lnTo>
                      <a:close/>
                      <a:moveTo>
                        <a:pt x="36" y="0"/>
                      </a:moveTo>
                      <a:lnTo>
                        <a:pt x="54" y="0"/>
                      </a:lnTo>
                      <a:lnTo>
                        <a:pt x="54" y="18"/>
                      </a:lnTo>
                      <a:lnTo>
                        <a:pt x="36" y="18"/>
                      </a:lnTo>
                      <a:lnTo>
                        <a:pt x="36" y="0"/>
                      </a:lnTo>
                      <a:close/>
                      <a:moveTo>
                        <a:pt x="72" y="0"/>
                      </a:moveTo>
                      <a:lnTo>
                        <a:pt x="90" y="0"/>
                      </a:lnTo>
                      <a:lnTo>
                        <a:pt x="90" y="18"/>
                      </a:lnTo>
                      <a:lnTo>
                        <a:pt x="72" y="18"/>
                      </a:lnTo>
                      <a:lnTo>
                        <a:pt x="72" y="0"/>
                      </a:lnTo>
                      <a:close/>
                      <a:moveTo>
                        <a:pt x="108" y="0"/>
                      </a:moveTo>
                      <a:lnTo>
                        <a:pt x="126" y="0"/>
                      </a:lnTo>
                      <a:lnTo>
                        <a:pt x="126" y="18"/>
                      </a:lnTo>
                      <a:lnTo>
                        <a:pt x="108" y="18"/>
                      </a:lnTo>
                      <a:lnTo>
                        <a:pt x="108" y="0"/>
                      </a:lnTo>
                      <a:close/>
                      <a:moveTo>
                        <a:pt x="144" y="0"/>
                      </a:moveTo>
                      <a:lnTo>
                        <a:pt x="162" y="0"/>
                      </a:lnTo>
                      <a:lnTo>
                        <a:pt x="162" y="18"/>
                      </a:lnTo>
                      <a:lnTo>
                        <a:pt x="144" y="18"/>
                      </a:lnTo>
                      <a:lnTo>
                        <a:pt x="144" y="0"/>
                      </a:lnTo>
                      <a:close/>
                      <a:moveTo>
                        <a:pt x="180" y="0"/>
                      </a:moveTo>
                      <a:lnTo>
                        <a:pt x="190" y="0"/>
                      </a:lnTo>
                      <a:lnTo>
                        <a:pt x="190" y="18"/>
                      </a:lnTo>
                      <a:lnTo>
                        <a:pt x="180" y="18"/>
                      </a:lnTo>
                      <a:lnTo>
                        <a:pt x="18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4763">
                  <a:solidFill>
                    <a:srgbClr val="000000"/>
                  </a:solidFill>
                  <a:bevel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34336" name="Freeform 544"/>
              <p:cNvSpPr>
                <a:spLocks/>
              </p:cNvSpPr>
              <p:nvPr/>
            </p:nvSpPr>
            <p:spPr bwMode="auto">
              <a:xfrm>
                <a:off x="1057" y="1055"/>
                <a:ext cx="2087" cy="892"/>
              </a:xfrm>
              <a:custGeom>
                <a:avLst/>
                <a:gdLst/>
                <a:ahLst/>
                <a:cxnLst>
                  <a:cxn ang="0">
                    <a:pos x="0" y="143"/>
                  </a:cxn>
                  <a:cxn ang="0">
                    <a:pos x="110" y="0"/>
                  </a:cxn>
                  <a:cxn ang="0">
                    <a:pos x="1668" y="0"/>
                  </a:cxn>
                  <a:cxn ang="0">
                    <a:pos x="1875" y="99"/>
                  </a:cxn>
                  <a:cxn ang="0">
                    <a:pos x="2088" y="513"/>
                  </a:cxn>
                  <a:cxn ang="0">
                    <a:pos x="2072" y="881"/>
                  </a:cxn>
                  <a:cxn ang="0">
                    <a:pos x="1771" y="891"/>
                  </a:cxn>
                  <a:cxn ang="0">
                    <a:pos x="110" y="891"/>
                  </a:cxn>
                  <a:cxn ang="0">
                    <a:pos x="6" y="792"/>
                  </a:cxn>
                  <a:cxn ang="0">
                    <a:pos x="8" y="131"/>
                  </a:cxn>
                </a:cxnLst>
                <a:rect l="0" t="0" r="r" b="b"/>
                <a:pathLst>
                  <a:path w="2088" h="891">
                    <a:moveTo>
                      <a:pt x="0" y="143"/>
                    </a:moveTo>
                    <a:lnTo>
                      <a:pt x="110" y="0"/>
                    </a:lnTo>
                    <a:lnTo>
                      <a:pt x="1668" y="0"/>
                    </a:lnTo>
                    <a:lnTo>
                      <a:pt x="1875" y="99"/>
                    </a:lnTo>
                    <a:lnTo>
                      <a:pt x="2088" y="513"/>
                    </a:lnTo>
                    <a:lnTo>
                      <a:pt x="2072" y="881"/>
                    </a:lnTo>
                    <a:lnTo>
                      <a:pt x="1771" y="891"/>
                    </a:lnTo>
                    <a:lnTo>
                      <a:pt x="110" y="891"/>
                    </a:lnTo>
                    <a:lnTo>
                      <a:pt x="6" y="792"/>
                    </a:lnTo>
                    <a:lnTo>
                      <a:pt x="8" y="131"/>
                    </a:lnTo>
                  </a:path>
                </a:pathLst>
              </a:custGeom>
              <a:gradFill rotWithShape="1">
                <a:gsLst>
                  <a:gs pos="0">
                    <a:srgbClr val="00D200"/>
                  </a:gs>
                  <a:gs pos="50000">
                    <a:srgbClr val="008000"/>
                  </a:gs>
                  <a:gs pos="100000">
                    <a:srgbClr val="00D200"/>
                  </a:gs>
                </a:gsLst>
                <a:lin ang="27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>
                <a:outerShdw dist="107763" dir="18900000" algn="ctr" rotWithShape="0">
                  <a:srgbClr val="004800">
                    <a:alpha val="50000"/>
                  </a:srgbClr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300" name="Rectangle 545"/>
              <p:cNvSpPr>
                <a:spLocks noChangeArrowheads="1"/>
              </p:cNvSpPr>
              <p:nvPr/>
            </p:nvSpPr>
            <p:spPr bwMode="auto">
              <a:xfrm>
                <a:off x="1093" y="1365"/>
                <a:ext cx="186" cy="264"/>
              </a:xfrm>
              <a:prstGeom prst="rect">
                <a:avLst/>
              </a:prstGeom>
              <a:solidFill>
                <a:srgbClr val="00FFFF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01" name="Rectangle 546"/>
              <p:cNvSpPr>
                <a:spLocks noChangeArrowheads="1"/>
              </p:cNvSpPr>
              <p:nvPr/>
            </p:nvSpPr>
            <p:spPr bwMode="auto">
              <a:xfrm>
                <a:off x="1526" y="1365"/>
                <a:ext cx="186" cy="264"/>
              </a:xfrm>
              <a:prstGeom prst="rect">
                <a:avLst/>
              </a:prstGeom>
              <a:solidFill>
                <a:srgbClr val="00FFFF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02" name="Rectangle 547"/>
              <p:cNvSpPr>
                <a:spLocks noChangeArrowheads="1"/>
              </p:cNvSpPr>
              <p:nvPr/>
            </p:nvSpPr>
            <p:spPr bwMode="auto">
              <a:xfrm>
                <a:off x="2408" y="1365"/>
                <a:ext cx="232" cy="315"/>
              </a:xfrm>
              <a:prstGeom prst="rect">
                <a:avLst/>
              </a:prstGeom>
              <a:solidFill>
                <a:srgbClr val="00FFFF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11303" name="Group 548"/>
              <p:cNvGrpSpPr>
                <a:grpSpLocks/>
              </p:cNvGrpSpPr>
              <p:nvPr/>
            </p:nvGrpSpPr>
            <p:grpSpPr bwMode="auto">
              <a:xfrm>
                <a:off x="1346" y="960"/>
                <a:ext cx="202" cy="192"/>
                <a:chOff x="5136" y="1968"/>
                <a:chExt cx="192" cy="171"/>
              </a:xfrm>
            </p:grpSpPr>
            <p:sp>
              <p:nvSpPr>
                <p:cNvPr id="11315" name="Oval 549"/>
                <p:cNvSpPr>
                  <a:spLocks noChangeArrowheads="1"/>
                </p:cNvSpPr>
                <p:nvPr/>
              </p:nvSpPr>
              <p:spPr bwMode="auto">
                <a:xfrm>
                  <a:off x="5136" y="1968"/>
                  <a:ext cx="192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1316" name="Freeform 550"/>
                <p:cNvSpPr>
                  <a:spLocks/>
                </p:cNvSpPr>
                <p:nvPr/>
              </p:nvSpPr>
              <p:spPr bwMode="auto">
                <a:xfrm>
                  <a:off x="5184" y="1968"/>
                  <a:ext cx="96" cy="171"/>
                </a:xfrm>
                <a:custGeom>
                  <a:avLst/>
                  <a:gdLst>
                    <a:gd name="T0" fmla="*/ 0 w 96"/>
                    <a:gd name="T1" fmla="*/ 0 h 171"/>
                    <a:gd name="T2" fmla="*/ 96 w 96"/>
                    <a:gd name="T3" fmla="*/ 0 h 171"/>
                    <a:gd name="T4" fmla="*/ 82 w 96"/>
                    <a:gd name="T5" fmla="*/ 156 h 171"/>
                    <a:gd name="T6" fmla="*/ 4 w 96"/>
                    <a:gd name="T7" fmla="*/ 171 h 171"/>
                    <a:gd name="T8" fmla="*/ 0 w 96"/>
                    <a:gd name="T9" fmla="*/ 48 h 17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96"/>
                    <a:gd name="T16" fmla="*/ 0 h 171"/>
                    <a:gd name="T17" fmla="*/ 96 w 96"/>
                    <a:gd name="T18" fmla="*/ 171 h 17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96" h="171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82" y="156"/>
                      </a:lnTo>
                      <a:lnTo>
                        <a:pt x="4" y="171"/>
                      </a:lnTo>
                      <a:lnTo>
                        <a:pt x="0" y="48"/>
                      </a:lnTo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11304" name="Freeform 551"/>
              <p:cNvSpPr>
                <a:spLocks/>
              </p:cNvSpPr>
              <p:nvPr/>
            </p:nvSpPr>
            <p:spPr bwMode="auto">
              <a:xfrm>
                <a:off x="1043" y="1878"/>
                <a:ext cx="1818" cy="1"/>
              </a:xfrm>
              <a:custGeom>
                <a:avLst/>
                <a:gdLst>
                  <a:gd name="T0" fmla="*/ 0 w 1728"/>
                  <a:gd name="T1" fmla="*/ 0 h 1"/>
                  <a:gd name="T2" fmla="*/ 3701 w 1728"/>
                  <a:gd name="T3" fmla="*/ 0 h 1"/>
                  <a:gd name="T4" fmla="*/ 0 60000 65536"/>
                  <a:gd name="T5" fmla="*/ 0 60000 65536"/>
                  <a:gd name="T6" fmla="*/ 0 w 1728"/>
                  <a:gd name="T7" fmla="*/ 0 h 1"/>
                  <a:gd name="T8" fmla="*/ 1728 w 1728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728" h="1">
                    <a:moveTo>
                      <a:pt x="0" y="0"/>
                    </a:moveTo>
                    <a:cubicBezTo>
                      <a:pt x="0" y="0"/>
                      <a:pt x="864" y="0"/>
                      <a:pt x="1728" y="0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305" name="Freeform 552"/>
              <p:cNvSpPr>
                <a:spLocks/>
              </p:cNvSpPr>
              <p:nvPr/>
            </p:nvSpPr>
            <p:spPr bwMode="auto">
              <a:xfrm>
                <a:off x="1007" y="1229"/>
                <a:ext cx="1854" cy="1"/>
              </a:xfrm>
              <a:custGeom>
                <a:avLst/>
                <a:gdLst>
                  <a:gd name="T0" fmla="*/ 0 w 1762"/>
                  <a:gd name="T1" fmla="*/ 0 h 1"/>
                  <a:gd name="T2" fmla="*/ 3780 w 1762"/>
                  <a:gd name="T3" fmla="*/ 0 h 1"/>
                  <a:gd name="T4" fmla="*/ 0 60000 65536"/>
                  <a:gd name="T5" fmla="*/ 0 60000 65536"/>
                  <a:gd name="T6" fmla="*/ 0 w 1762"/>
                  <a:gd name="T7" fmla="*/ 0 h 1"/>
                  <a:gd name="T8" fmla="*/ 1762 w 1762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762" h="1">
                    <a:moveTo>
                      <a:pt x="0" y="0"/>
                    </a:moveTo>
                    <a:cubicBezTo>
                      <a:pt x="293" y="0"/>
                      <a:pt x="1395" y="0"/>
                      <a:pt x="1762" y="0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1306" name="Group 553"/>
              <p:cNvGrpSpPr>
                <a:grpSpLocks/>
              </p:cNvGrpSpPr>
              <p:nvPr/>
            </p:nvGrpSpPr>
            <p:grpSpPr bwMode="auto">
              <a:xfrm>
                <a:off x="2305" y="960"/>
                <a:ext cx="202" cy="192"/>
                <a:chOff x="5136" y="1968"/>
                <a:chExt cx="192" cy="171"/>
              </a:xfrm>
            </p:grpSpPr>
            <p:sp>
              <p:nvSpPr>
                <p:cNvPr id="11313" name="Oval 554"/>
                <p:cNvSpPr>
                  <a:spLocks noChangeArrowheads="1"/>
                </p:cNvSpPr>
                <p:nvPr/>
              </p:nvSpPr>
              <p:spPr bwMode="auto">
                <a:xfrm>
                  <a:off x="5136" y="1968"/>
                  <a:ext cx="192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1314" name="Freeform 555"/>
                <p:cNvSpPr>
                  <a:spLocks/>
                </p:cNvSpPr>
                <p:nvPr/>
              </p:nvSpPr>
              <p:spPr bwMode="auto">
                <a:xfrm>
                  <a:off x="5184" y="1968"/>
                  <a:ext cx="96" cy="171"/>
                </a:xfrm>
                <a:custGeom>
                  <a:avLst/>
                  <a:gdLst>
                    <a:gd name="T0" fmla="*/ 0 w 96"/>
                    <a:gd name="T1" fmla="*/ 0 h 171"/>
                    <a:gd name="T2" fmla="*/ 96 w 96"/>
                    <a:gd name="T3" fmla="*/ 0 h 171"/>
                    <a:gd name="T4" fmla="*/ 82 w 96"/>
                    <a:gd name="T5" fmla="*/ 156 h 171"/>
                    <a:gd name="T6" fmla="*/ 4 w 96"/>
                    <a:gd name="T7" fmla="*/ 171 h 171"/>
                    <a:gd name="T8" fmla="*/ 0 w 96"/>
                    <a:gd name="T9" fmla="*/ 48 h 17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96"/>
                    <a:gd name="T16" fmla="*/ 0 h 171"/>
                    <a:gd name="T17" fmla="*/ 96 w 96"/>
                    <a:gd name="T18" fmla="*/ 171 h 17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96" h="171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82" y="156"/>
                      </a:lnTo>
                      <a:lnTo>
                        <a:pt x="4" y="171"/>
                      </a:lnTo>
                      <a:lnTo>
                        <a:pt x="0" y="48"/>
                      </a:lnTo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11307" name="Freeform 556"/>
              <p:cNvSpPr>
                <a:spLocks/>
              </p:cNvSpPr>
              <p:nvPr/>
            </p:nvSpPr>
            <p:spPr bwMode="auto">
              <a:xfrm>
                <a:off x="1245" y="1662"/>
                <a:ext cx="17" cy="35"/>
              </a:xfrm>
              <a:custGeom>
                <a:avLst/>
                <a:gdLst>
                  <a:gd name="T0" fmla="*/ 0 w 16"/>
                  <a:gd name="T1" fmla="*/ 192 h 31"/>
                  <a:gd name="T2" fmla="*/ 37 w 16"/>
                  <a:gd name="T3" fmla="*/ 0 h 31"/>
                  <a:gd name="T4" fmla="*/ 0 w 16"/>
                  <a:gd name="T5" fmla="*/ 192 h 31"/>
                  <a:gd name="T6" fmla="*/ 0 60000 65536"/>
                  <a:gd name="T7" fmla="*/ 0 60000 65536"/>
                  <a:gd name="T8" fmla="*/ 0 60000 65536"/>
                  <a:gd name="T9" fmla="*/ 0 w 16"/>
                  <a:gd name="T10" fmla="*/ 0 h 31"/>
                  <a:gd name="T11" fmla="*/ 16 w 16"/>
                  <a:gd name="T12" fmla="*/ 31 h 31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6" h="31">
                    <a:moveTo>
                      <a:pt x="0" y="31"/>
                    </a:moveTo>
                    <a:cubicBezTo>
                      <a:pt x="5" y="21"/>
                      <a:pt x="16" y="0"/>
                      <a:pt x="16" y="0"/>
                    </a:cubicBezTo>
                    <a:cubicBezTo>
                      <a:pt x="16" y="0"/>
                      <a:pt x="5" y="21"/>
                      <a:pt x="0" y="3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308" name="Freeform 557"/>
              <p:cNvSpPr>
                <a:spLocks/>
              </p:cNvSpPr>
              <p:nvPr/>
            </p:nvSpPr>
            <p:spPr bwMode="auto">
              <a:xfrm>
                <a:off x="1070" y="1284"/>
                <a:ext cx="225" cy="594"/>
              </a:xfrm>
              <a:custGeom>
                <a:avLst/>
                <a:gdLst>
                  <a:gd name="T0" fmla="*/ 453 w 214"/>
                  <a:gd name="T1" fmla="*/ 3087 h 528"/>
                  <a:gd name="T2" fmla="*/ 453 w 214"/>
                  <a:gd name="T3" fmla="*/ 0 h 528"/>
                  <a:gd name="T4" fmla="*/ 0 w 214"/>
                  <a:gd name="T5" fmla="*/ 2 h 528"/>
                  <a:gd name="T6" fmla="*/ 0 w 214"/>
                  <a:gd name="T7" fmla="*/ 3080 h 528"/>
                  <a:gd name="T8" fmla="*/ 453 w 214"/>
                  <a:gd name="T9" fmla="*/ 3087 h 52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4"/>
                  <a:gd name="T16" fmla="*/ 0 h 528"/>
                  <a:gd name="T17" fmla="*/ 214 w 214"/>
                  <a:gd name="T18" fmla="*/ 528 h 52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4" h="528">
                    <a:moveTo>
                      <a:pt x="214" y="528"/>
                    </a:moveTo>
                    <a:lnTo>
                      <a:pt x="214" y="0"/>
                    </a:lnTo>
                    <a:lnTo>
                      <a:pt x="0" y="2"/>
                    </a:lnTo>
                    <a:lnTo>
                      <a:pt x="0" y="527"/>
                    </a:lnTo>
                    <a:lnTo>
                      <a:pt x="214" y="528"/>
                    </a:lnTo>
                    <a:close/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309" name="Freeform 558"/>
              <p:cNvSpPr>
                <a:spLocks/>
              </p:cNvSpPr>
              <p:nvPr/>
            </p:nvSpPr>
            <p:spPr bwMode="auto">
              <a:xfrm>
                <a:off x="2664" y="1200"/>
                <a:ext cx="432" cy="520"/>
              </a:xfrm>
              <a:custGeom>
                <a:avLst/>
                <a:gdLst>
                  <a:gd name="T0" fmla="*/ 216 w 432"/>
                  <a:gd name="T1" fmla="*/ 0 h 520"/>
                  <a:gd name="T2" fmla="*/ 0 w 432"/>
                  <a:gd name="T3" fmla="*/ 136 h 520"/>
                  <a:gd name="T4" fmla="*/ 64 w 432"/>
                  <a:gd name="T5" fmla="*/ 520 h 520"/>
                  <a:gd name="T6" fmla="*/ 400 w 432"/>
                  <a:gd name="T7" fmla="*/ 520 h 520"/>
                  <a:gd name="T8" fmla="*/ 432 w 432"/>
                  <a:gd name="T9" fmla="*/ 424 h 52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32"/>
                  <a:gd name="T16" fmla="*/ 0 h 520"/>
                  <a:gd name="T17" fmla="*/ 432 w 432"/>
                  <a:gd name="T18" fmla="*/ 520 h 52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32" h="520">
                    <a:moveTo>
                      <a:pt x="216" y="0"/>
                    </a:moveTo>
                    <a:lnTo>
                      <a:pt x="0" y="136"/>
                    </a:lnTo>
                    <a:lnTo>
                      <a:pt x="64" y="520"/>
                    </a:lnTo>
                    <a:lnTo>
                      <a:pt x="400" y="520"/>
                    </a:lnTo>
                    <a:lnTo>
                      <a:pt x="432" y="424"/>
                    </a:lnTo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100000">
                    <a:schemeClr val="accent1"/>
                  </a:gs>
                </a:gsLst>
                <a:path path="rect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310" name="Rectangle 559"/>
              <p:cNvSpPr>
                <a:spLocks noChangeArrowheads="1"/>
              </p:cNvSpPr>
              <p:nvPr/>
            </p:nvSpPr>
            <p:spPr bwMode="auto">
              <a:xfrm>
                <a:off x="2120" y="1365"/>
                <a:ext cx="232" cy="315"/>
              </a:xfrm>
              <a:prstGeom prst="rect">
                <a:avLst/>
              </a:prstGeom>
              <a:solidFill>
                <a:srgbClr val="00FFFF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11" name="Freeform 560"/>
              <p:cNvSpPr>
                <a:spLocks/>
              </p:cNvSpPr>
              <p:nvPr/>
            </p:nvSpPr>
            <p:spPr bwMode="auto">
              <a:xfrm>
                <a:off x="1832" y="872"/>
                <a:ext cx="784" cy="328"/>
              </a:xfrm>
              <a:custGeom>
                <a:avLst/>
                <a:gdLst>
                  <a:gd name="T0" fmla="*/ 328 w 784"/>
                  <a:gd name="T1" fmla="*/ 280 h 328"/>
                  <a:gd name="T2" fmla="*/ 0 w 784"/>
                  <a:gd name="T3" fmla="*/ 0 h 328"/>
                  <a:gd name="T4" fmla="*/ 784 w 784"/>
                  <a:gd name="T5" fmla="*/ 0 h 328"/>
                  <a:gd name="T6" fmla="*/ 232 w 784"/>
                  <a:gd name="T7" fmla="*/ 328 h 32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84"/>
                  <a:gd name="T13" fmla="*/ 0 h 328"/>
                  <a:gd name="T14" fmla="*/ 784 w 784"/>
                  <a:gd name="T15" fmla="*/ 328 h 32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84" h="328">
                    <a:moveTo>
                      <a:pt x="328" y="280"/>
                    </a:moveTo>
                    <a:lnTo>
                      <a:pt x="0" y="0"/>
                    </a:lnTo>
                    <a:lnTo>
                      <a:pt x="784" y="0"/>
                    </a:lnTo>
                    <a:lnTo>
                      <a:pt x="232" y="328"/>
                    </a:ln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312" name="Rectangle 561"/>
              <p:cNvSpPr>
                <a:spLocks noChangeArrowheads="1"/>
              </p:cNvSpPr>
              <p:nvPr/>
            </p:nvSpPr>
            <p:spPr bwMode="auto">
              <a:xfrm>
                <a:off x="1824" y="1365"/>
                <a:ext cx="232" cy="315"/>
              </a:xfrm>
              <a:prstGeom prst="rect">
                <a:avLst/>
              </a:prstGeom>
              <a:solidFill>
                <a:srgbClr val="00FFFF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grpSp>
        <p:nvGrpSpPr>
          <p:cNvPr id="11282" name="Group 563"/>
          <p:cNvGrpSpPr>
            <a:grpSpLocks/>
          </p:cNvGrpSpPr>
          <p:nvPr/>
        </p:nvGrpSpPr>
        <p:grpSpPr bwMode="auto">
          <a:xfrm>
            <a:off x="3854450" y="3429000"/>
            <a:ext cx="863600" cy="1436688"/>
            <a:chOff x="1338" y="2296"/>
            <a:chExt cx="544" cy="905"/>
          </a:xfrm>
        </p:grpSpPr>
        <p:sp>
          <p:nvSpPr>
            <p:cNvPr id="11285" name="Oval 564"/>
            <p:cNvSpPr>
              <a:spLocks noChangeArrowheads="1"/>
            </p:cNvSpPr>
            <p:nvPr/>
          </p:nvSpPr>
          <p:spPr bwMode="auto">
            <a:xfrm>
              <a:off x="1338" y="3027"/>
              <a:ext cx="272" cy="17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286" name="AutoShape 565"/>
            <p:cNvSpPr>
              <a:spLocks noChangeArrowheads="1"/>
            </p:cNvSpPr>
            <p:nvPr/>
          </p:nvSpPr>
          <p:spPr bwMode="auto">
            <a:xfrm>
              <a:off x="1459" y="2331"/>
              <a:ext cx="30" cy="801"/>
            </a:xfrm>
            <a:prstGeom prst="plus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287" name="AutoShape 566"/>
            <p:cNvSpPr>
              <a:spLocks noChangeArrowheads="1"/>
            </p:cNvSpPr>
            <p:nvPr/>
          </p:nvSpPr>
          <p:spPr bwMode="auto">
            <a:xfrm rot="5400000">
              <a:off x="1453" y="2302"/>
              <a:ext cx="436" cy="423"/>
            </a:xfrm>
            <a:prstGeom prst="triangle">
              <a:avLst>
                <a:gd name="adj" fmla="val 50000"/>
              </a:avLst>
            </a:prstGeom>
            <a:solidFill>
              <a:srgbClr val="CC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vert="eaVert" wrap="none" anchor="ctr"/>
            <a:lstStyle/>
            <a:p>
              <a:pPr algn="ctr"/>
              <a:endParaRPr lang="ru-RU" sz="2000" b="1"/>
            </a:p>
          </p:txBody>
        </p:sp>
      </p:grpSp>
      <p:sp>
        <p:nvSpPr>
          <p:cNvPr id="11283" name="Rectangle 570"/>
          <p:cNvSpPr>
            <a:spLocks noChangeArrowheads="1"/>
          </p:cNvSpPr>
          <p:nvPr/>
        </p:nvSpPr>
        <p:spPr bwMode="auto">
          <a:xfrm>
            <a:off x="5435600" y="4076700"/>
            <a:ext cx="2952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ru-RU" sz="2000" b="1"/>
              <a:t> </a:t>
            </a:r>
          </a:p>
        </p:txBody>
      </p:sp>
      <p:sp>
        <p:nvSpPr>
          <p:cNvPr id="567" name="TextBox 566"/>
          <p:cNvSpPr txBox="1"/>
          <p:nvPr/>
        </p:nvSpPr>
        <p:spPr>
          <a:xfrm>
            <a:off x="3854450" y="2711450"/>
            <a:ext cx="14351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1" dirty="0">
                <a:solidFill>
                  <a:srgbClr val="C00000"/>
                </a:solidFill>
                <a:latin typeface="+mn-lt"/>
              </a:rPr>
              <a:t>t = 2</a:t>
            </a:r>
            <a:r>
              <a:rPr lang="ru-RU" sz="2800" b="1" dirty="0">
                <a:solidFill>
                  <a:srgbClr val="C00000"/>
                </a:solidFill>
                <a:latin typeface="+mn-lt"/>
              </a:rPr>
              <a:t>ч</a:t>
            </a:r>
          </a:p>
        </p:txBody>
      </p:sp>
    </p:spTree>
    <p:extLst>
      <p:ext uri="{BB962C8B-B14F-4D97-AF65-F5344CB8AC3E}">
        <p14:creationId xmlns:p14="http://schemas.microsoft.com/office/powerpoint/2010/main" val="4020271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38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62535E-8 L -0.4842 -0.0353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38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219" y="-1781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3924 0.00833 L 0.40296 0.03446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177" y="12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3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338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871"/>
                  </p:tgtEl>
                </p:cond>
              </p:nextCondLst>
            </p:seq>
          </p:childTnLst>
        </p:cTn>
      </p:par>
    </p:tnLst>
    <p:bldLst>
      <p:bldP spid="3387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800" dirty="0" smtClean="0">
                <a:solidFill>
                  <a:srgbClr val="00B050"/>
                </a:solidFill>
              </a:rPr>
              <a:t>           </a:t>
            </a:r>
          </a:p>
          <a:p>
            <a:pPr marL="0" indent="0">
              <a:buNone/>
            </a:pPr>
            <a:r>
              <a:rPr lang="ru-RU" sz="4800" dirty="0">
                <a:solidFill>
                  <a:srgbClr val="00B050"/>
                </a:solidFill>
              </a:rPr>
              <a:t> </a:t>
            </a:r>
            <a:r>
              <a:rPr lang="ru-RU" sz="4800" dirty="0" smtClean="0">
                <a:solidFill>
                  <a:srgbClr val="00B050"/>
                </a:solidFill>
              </a:rPr>
              <a:t>          (70 + 80) х 2 = 300</a:t>
            </a:r>
          </a:p>
          <a:p>
            <a:pPr marL="0" indent="0">
              <a:buNone/>
            </a:pPr>
            <a:endParaRPr lang="ru-RU" sz="4800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ru-RU" sz="4800" dirty="0" smtClean="0">
                <a:solidFill>
                  <a:srgbClr val="00B050"/>
                </a:solidFill>
              </a:rPr>
              <a:t>     Ответ: Расстояние между    поездами было 300 км</a:t>
            </a:r>
            <a:endParaRPr lang="ru-RU" sz="48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5879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ChangeArrowheads="1"/>
          </p:cNvSpPr>
          <p:nvPr/>
        </p:nvSpPr>
        <p:spPr bwMode="auto">
          <a:xfrm>
            <a:off x="214313" y="214313"/>
            <a:ext cx="8929687" cy="2462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4000" b="1">
                <a:solidFill>
                  <a:srgbClr val="FF0000"/>
                </a:solidFill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                           Задача № 1.</a:t>
            </a:r>
          </a:p>
          <a:p>
            <a:pPr eaLnBrk="0" hangingPunct="0"/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Колобок катится навстречу Лисе. Сейчас между ними </a:t>
            </a:r>
          </a:p>
          <a:p>
            <a:pPr eaLnBrk="0" hangingPunct="0"/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900 метров. Скорость Колобка 70 м/мин, а скорость Лисы </a:t>
            </a:r>
          </a:p>
          <a:p>
            <a:pPr eaLnBrk="0" hangingPunct="0"/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80 м/мин. Какое расстояние будет между ними через 2 минуты. Через сколько минут они встретятся?</a:t>
            </a:r>
          </a:p>
          <a:p>
            <a:pPr eaLnBrk="0" hangingPunct="0"/>
            <a:endParaRPr lang="ru-RU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0249" name="AutoShape 9"/>
          <p:cNvSpPr>
            <a:spLocks/>
          </p:cNvSpPr>
          <p:nvPr/>
        </p:nvSpPr>
        <p:spPr bwMode="auto">
          <a:xfrm rot="5314417" flipH="1">
            <a:off x="3890168" y="3434557"/>
            <a:ext cx="792163" cy="2266950"/>
          </a:xfrm>
          <a:prstGeom prst="rightBracket">
            <a:avLst>
              <a:gd name="adj" fmla="val 104506"/>
            </a:avLst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>
              <a:latin typeface="Franklin Gothic Book"/>
            </a:endParaRPr>
          </a:p>
        </p:txBody>
      </p:sp>
      <p:sp>
        <p:nvSpPr>
          <p:cNvPr id="31747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Franklin Gothic Book"/>
            </a:endParaRPr>
          </a:p>
        </p:txBody>
      </p:sp>
      <p:sp>
        <p:nvSpPr>
          <p:cNvPr id="31748" name="Rectangle 12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cxnSp>
        <p:nvCxnSpPr>
          <p:cNvPr id="10253" name="AutoShape 13"/>
          <p:cNvCxnSpPr>
            <a:cxnSpLocks noChangeShapeType="1"/>
            <a:endCxn id="10254" idx="1"/>
          </p:cNvCxnSpPr>
          <p:nvPr/>
        </p:nvCxnSpPr>
        <p:spPr bwMode="auto">
          <a:xfrm flipV="1">
            <a:off x="1071563" y="4929188"/>
            <a:ext cx="6715125" cy="80962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</p:cxnSp>
      <p:sp>
        <p:nvSpPr>
          <p:cNvPr id="10254" name="AutoShape 14"/>
          <p:cNvSpPr>
            <a:spLocks/>
          </p:cNvSpPr>
          <p:nvPr/>
        </p:nvSpPr>
        <p:spPr bwMode="auto">
          <a:xfrm rot="16157208" flipH="1">
            <a:off x="4179094" y="1939132"/>
            <a:ext cx="579437" cy="6642100"/>
          </a:xfrm>
          <a:prstGeom prst="rightBracket">
            <a:avLst>
              <a:gd name="adj" fmla="val 290237"/>
            </a:avLst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>
              <a:latin typeface="Franklin Gothic Book"/>
            </a:endParaRPr>
          </a:p>
        </p:txBody>
      </p:sp>
      <p:cxnSp>
        <p:nvCxnSpPr>
          <p:cNvPr id="10255" name="AutoShape 15"/>
          <p:cNvCxnSpPr>
            <a:cxnSpLocks noChangeShapeType="1"/>
            <a:stCxn id="10254" idx="0"/>
          </p:cNvCxnSpPr>
          <p:nvPr/>
        </p:nvCxnSpPr>
        <p:spPr bwMode="auto">
          <a:xfrm flipH="1" flipV="1">
            <a:off x="1143000" y="4002088"/>
            <a:ext cx="1588" cy="100965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10256" name="AutoShape 16"/>
          <p:cNvCxnSpPr>
            <a:cxnSpLocks noChangeShapeType="1"/>
          </p:cNvCxnSpPr>
          <p:nvPr/>
        </p:nvCxnSpPr>
        <p:spPr bwMode="auto">
          <a:xfrm rot="5400000" flipH="1" flipV="1">
            <a:off x="7273132" y="4444206"/>
            <a:ext cx="1028700" cy="1587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10257" name="AutoShape 17"/>
          <p:cNvCxnSpPr>
            <a:cxnSpLocks noChangeShapeType="1"/>
          </p:cNvCxnSpPr>
          <p:nvPr/>
        </p:nvCxnSpPr>
        <p:spPr bwMode="auto">
          <a:xfrm>
            <a:off x="1143000" y="4000500"/>
            <a:ext cx="1500188" cy="1588"/>
          </a:xfrm>
          <a:prstGeom prst="straightConnector1">
            <a:avLst/>
          </a:prstGeom>
          <a:noFill/>
          <a:ln w="28575">
            <a:solidFill>
              <a:srgbClr val="FF00FF"/>
            </a:solidFill>
            <a:round/>
            <a:headEnd/>
            <a:tailEnd type="triangle" w="med" len="med"/>
          </a:ln>
        </p:spPr>
      </p:cxnSp>
      <p:cxnSp>
        <p:nvCxnSpPr>
          <p:cNvPr id="10258" name="AutoShape 18"/>
          <p:cNvCxnSpPr>
            <a:cxnSpLocks noChangeShapeType="1"/>
          </p:cNvCxnSpPr>
          <p:nvPr/>
        </p:nvCxnSpPr>
        <p:spPr bwMode="auto">
          <a:xfrm rot="10800000">
            <a:off x="6286500" y="4000500"/>
            <a:ext cx="1538288" cy="1588"/>
          </a:xfrm>
          <a:prstGeom prst="straightConnector1">
            <a:avLst/>
          </a:prstGeom>
          <a:noFill/>
          <a:ln w="28575">
            <a:solidFill>
              <a:srgbClr val="FF00FF"/>
            </a:solidFill>
            <a:round/>
            <a:headEnd/>
            <a:tailEnd type="triangle" w="med" len="med"/>
          </a:ln>
        </p:spPr>
      </p:cxn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143000" y="3500438"/>
            <a:ext cx="1676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Franklin Gothic Book"/>
              </a:rPr>
              <a:t> </a:t>
            </a:r>
            <a:r>
              <a:rPr lang="ru-RU" sz="2400" b="1">
                <a:latin typeface="Franklin Gothic Book"/>
              </a:rPr>
              <a:t>70 м/мин </a:t>
            </a:r>
          </a:p>
        </p:txBody>
      </p:sp>
      <p:sp>
        <p:nvSpPr>
          <p:cNvPr id="10259" name="Rectangle 19"/>
          <p:cNvSpPr>
            <a:spLocks noChangeArrowheads="1"/>
          </p:cNvSpPr>
          <p:nvPr/>
        </p:nvSpPr>
        <p:spPr bwMode="auto">
          <a:xfrm>
            <a:off x="6286500" y="3429000"/>
            <a:ext cx="15716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80 м/мин</a:t>
            </a:r>
            <a:endParaRPr lang="ru-RU" b="1">
              <a:ea typeface="Calibri" pitchFamily="34" charset="0"/>
              <a:cs typeface="Times New Roman" pitchFamily="18" charset="0"/>
            </a:endParaRPr>
          </a:p>
        </p:txBody>
      </p:sp>
      <p:cxnSp>
        <p:nvCxnSpPr>
          <p:cNvPr id="10260" name="AutoShape 20"/>
          <p:cNvCxnSpPr>
            <a:cxnSpLocks noChangeShapeType="1"/>
          </p:cNvCxnSpPr>
          <p:nvPr/>
        </p:nvCxnSpPr>
        <p:spPr bwMode="auto">
          <a:xfrm rot="5400000" flipH="1" flipV="1">
            <a:off x="1965325" y="4964113"/>
            <a:ext cx="357187" cy="1588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37" name="AutoShape 20"/>
          <p:cNvCxnSpPr>
            <a:cxnSpLocks noChangeShapeType="1"/>
          </p:cNvCxnSpPr>
          <p:nvPr/>
        </p:nvCxnSpPr>
        <p:spPr bwMode="auto">
          <a:xfrm rot="5400000" flipH="1" flipV="1">
            <a:off x="6394450" y="4964113"/>
            <a:ext cx="357187" cy="1588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</p:cxnSp>
      <p:sp>
        <p:nvSpPr>
          <p:cNvPr id="38" name="Прямоугольник 37"/>
          <p:cNvSpPr>
            <a:spLocks noChangeArrowheads="1"/>
          </p:cNvSpPr>
          <p:nvPr/>
        </p:nvSpPr>
        <p:spPr bwMode="auto">
          <a:xfrm>
            <a:off x="1571625" y="4357688"/>
            <a:ext cx="11922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Franklin Gothic Book"/>
              </a:rPr>
              <a:t> </a:t>
            </a:r>
            <a:r>
              <a:rPr lang="ru-RU" sz="2400" b="1">
                <a:latin typeface="Franklin Gothic Book"/>
              </a:rPr>
              <a:t>2 мин </a:t>
            </a:r>
          </a:p>
        </p:txBody>
      </p:sp>
      <p:sp>
        <p:nvSpPr>
          <p:cNvPr id="39" name="Прямоугольник 38"/>
          <p:cNvSpPr>
            <a:spLocks noChangeArrowheads="1"/>
          </p:cNvSpPr>
          <p:nvPr/>
        </p:nvSpPr>
        <p:spPr bwMode="auto">
          <a:xfrm>
            <a:off x="6072188" y="4286250"/>
            <a:ext cx="11922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Franklin Gothic Book"/>
              </a:rPr>
              <a:t> </a:t>
            </a:r>
            <a:r>
              <a:rPr lang="ru-RU" sz="2400" b="1">
                <a:latin typeface="Franklin Gothic Book"/>
              </a:rPr>
              <a:t>2 мин </a:t>
            </a:r>
            <a:endParaRPr lang="ru-RU" b="1">
              <a:latin typeface="Franklin Gothic Book"/>
            </a:endParaRPr>
          </a:p>
        </p:txBody>
      </p:sp>
      <p:sp>
        <p:nvSpPr>
          <p:cNvPr id="40" name="Прямоугольник 39"/>
          <p:cNvSpPr>
            <a:spLocks noChangeArrowheads="1"/>
          </p:cNvSpPr>
          <p:nvPr/>
        </p:nvSpPr>
        <p:spPr bwMode="auto">
          <a:xfrm>
            <a:off x="3643313" y="3143250"/>
            <a:ext cx="1362075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6000" b="1">
                <a:solidFill>
                  <a:srgbClr val="FF0000"/>
                </a:solidFill>
                <a:latin typeface="Franklin Gothic Book"/>
              </a:rPr>
              <a:t>?</a:t>
            </a:r>
            <a:r>
              <a:rPr lang="ru-RU" sz="6000">
                <a:latin typeface="Franklin Gothic Book"/>
              </a:rPr>
              <a:t> </a:t>
            </a:r>
            <a:r>
              <a:rPr lang="ru-RU" sz="3200">
                <a:latin typeface="Franklin Gothic Book"/>
              </a:rPr>
              <a:t>м</a:t>
            </a:r>
            <a:r>
              <a:rPr lang="ru-RU" sz="6000">
                <a:latin typeface="Franklin Gothic Book"/>
              </a:rPr>
              <a:t> </a:t>
            </a:r>
          </a:p>
        </p:txBody>
      </p:sp>
      <p:cxnSp>
        <p:nvCxnSpPr>
          <p:cNvPr id="31762" name="AutoShape 35"/>
          <p:cNvCxnSpPr>
            <a:cxnSpLocks noChangeShapeType="1"/>
          </p:cNvCxnSpPr>
          <p:nvPr/>
        </p:nvCxnSpPr>
        <p:spPr bwMode="auto">
          <a:xfrm>
            <a:off x="3422650" y="2087563"/>
            <a:ext cx="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  <p:sp>
        <p:nvSpPr>
          <p:cNvPr id="31763" name="Rectangle 45"/>
          <p:cNvSpPr>
            <a:spLocks noChangeArrowheads="1"/>
          </p:cNvSpPr>
          <p:nvPr/>
        </p:nvSpPr>
        <p:spPr bwMode="auto">
          <a:xfrm>
            <a:off x="642938" y="2571750"/>
            <a:ext cx="8572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>
              <a:latin typeface="Franklin Gothic Book"/>
            </a:endParaRPr>
          </a:p>
        </p:txBody>
      </p:sp>
      <p:sp>
        <p:nvSpPr>
          <p:cNvPr id="10286" name="Rectangle 46"/>
          <p:cNvSpPr>
            <a:spLocks noChangeArrowheads="1"/>
          </p:cNvSpPr>
          <p:nvPr/>
        </p:nvSpPr>
        <p:spPr bwMode="auto">
          <a:xfrm rot="10800000" flipV="1">
            <a:off x="3786188" y="5745163"/>
            <a:ext cx="18430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2400" b="1">
                <a:latin typeface="Franklin Gothic Book"/>
                <a:ea typeface="Calibri" pitchFamily="34" charset="0"/>
                <a:cs typeface="Times New Roman" pitchFamily="18" charset="0"/>
              </a:rPr>
              <a:t>900 м</a:t>
            </a:r>
          </a:p>
        </p:txBody>
      </p:sp>
    </p:spTree>
    <p:extLst>
      <p:ext uri="{BB962C8B-B14F-4D97-AF65-F5344CB8AC3E}">
        <p14:creationId xmlns:p14="http://schemas.microsoft.com/office/powerpoint/2010/main" val="1103736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48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48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48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"/>
                            </p:stCondLst>
                            <p:childTnLst>
                              <p:par>
                                <p:cTn id="1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1000"/>
                                        <p:tgtEl>
                                          <p:spTgt spid="348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48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48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10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02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2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02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02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10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02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02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02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000"/>
                            </p:stCondLst>
                            <p:childTnLst>
                              <p:par>
                                <p:cTn id="8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9" grpId="0" animBg="1"/>
      <p:bldP spid="10254" grpId="0" animBg="1"/>
      <p:bldP spid="22" grpId="0"/>
      <p:bldP spid="10259" grpId="0"/>
      <p:bldP spid="38" grpId="0"/>
      <p:bldP spid="39" grpId="0"/>
      <p:bldP spid="40" grpId="0"/>
      <p:bldP spid="1028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500063" y="428625"/>
            <a:ext cx="8143875" cy="354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457200" indent="-457200">
              <a:buFontTx/>
              <a:buAutoNum type="arabicParenR"/>
            </a:pPr>
            <a:r>
              <a:rPr lang="ru-RU" sz="28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70 + 80 = 150 (м/мин) – </a:t>
            </a:r>
            <a:r>
              <a:rPr lang="en-US" sz="28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 </a:t>
            </a:r>
            <a:r>
              <a:rPr lang="ru-RU" sz="28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сближения Колобка и Лисы</a:t>
            </a:r>
            <a:endParaRPr lang="ru-RU" sz="280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457200" indent="-457200" eaLnBrk="0" hangingPunct="0">
              <a:buFontTx/>
              <a:buAutoNum type="arabicParenR" startAt="2"/>
            </a:pPr>
            <a:r>
              <a:rPr lang="en-US" sz="28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900 – 150 </a:t>
            </a:r>
            <a:r>
              <a:rPr lang="en-US" sz="2800" b="1" baseline="300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r>
              <a:rPr lang="ru-RU" sz="28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 = 600 (м) – </a:t>
            </a:r>
            <a:r>
              <a:rPr lang="en-US" sz="28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 </a:t>
            </a:r>
            <a:r>
              <a:rPr lang="ru-RU" sz="28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между ними через 2    минуты</a:t>
            </a:r>
            <a:endParaRPr lang="ru-RU" sz="2800">
              <a:latin typeface="Times New Roman" pitchFamily="18" charset="0"/>
              <a:cs typeface="Times New Roman" pitchFamily="18" charset="0"/>
            </a:endParaRPr>
          </a:p>
          <a:p>
            <a:pPr marL="457200" indent="-457200" eaLnBrk="0" hangingPunct="0"/>
            <a:r>
              <a:rPr lang="ru-RU" sz="2800" b="1">
                <a:latin typeface="Times New Roman" pitchFamily="18" charset="0"/>
              </a:rPr>
              <a:t>3)   900 : 150 = 6 (мин)</a:t>
            </a:r>
            <a:endParaRPr lang="ru-RU" sz="2800">
              <a:latin typeface="Times New Roman" pitchFamily="18" charset="0"/>
              <a:cs typeface="Times New Roman" pitchFamily="18" charset="0"/>
            </a:endParaRPr>
          </a:p>
          <a:p>
            <a:pPr marL="457200" indent="-457200" eaLnBrk="0" hangingPunct="0"/>
            <a:r>
              <a:rPr lang="ru-RU" sz="2800" b="1">
                <a:latin typeface="Times New Roman" pitchFamily="18" charset="0"/>
              </a:rPr>
              <a:t>   </a:t>
            </a:r>
          </a:p>
          <a:p>
            <a:pPr marL="457200" indent="-457200" eaLnBrk="0" hangingPunct="0"/>
            <a:r>
              <a:rPr lang="ru-RU" sz="2800" b="1">
                <a:latin typeface="Times New Roman" pitchFamily="18" charset="0"/>
              </a:rPr>
              <a:t> Ответ: 600 м – расстояние между ними через 2 минуты;  через 6 минут они встретятся.</a:t>
            </a:r>
            <a:endParaRPr lang="ru-RU" sz="28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i-main-pic" descr="Картинка 118 из 934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 l="35085"/>
          <a:stretch>
            <a:fillRect/>
          </a:stretch>
        </p:blipFill>
        <p:spPr bwMode="auto">
          <a:xfrm>
            <a:off x="928688" y="4143375"/>
            <a:ext cx="2357437" cy="247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i-main-pic" descr="Картинка 118 из 934">
            <a:hlinkClick r:id="rId2"/>
          </p:cNvPr>
          <p:cNvPicPr>
            <a:picLocks noChangeAspect="1" noChangeArrowheads="1"/>
          </p:cNvPicPr>
          <p:nvPr/>
        </p:nvPicPr>
        <p:blipFill>
          <a:blip r:embed="rId4"/>
          <a:srcRect l="64922" t="6601" b="31052"/>
          <a:stretch>
            <a:fillRect/>
          </a:stretch>
        </p:blipFill>
        <p:spPr bwMode="auto">
          <a:xfrm>
            <a:off x="6143625" y="4071938"/>
            <a:ext cx="2286000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04185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1000"/>
                                        <p:tgtEl>
                                          <p:spTgt spid="399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1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1" dur="1000"/>
                                        <p:tgtEl>
                                          <p:spTgt spid="399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1000"/>
                                        <p:tgtEl>
                                          <p:spTgt spid="399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1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9" dur="500"/>
                                        <p:tgtEl>
                                          <p:spTgt spid="399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1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2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625475" y="738188"/>
            <a:ext cx="8229600" cy="5740400"/>
          </a:xfrm>
        </p:spPr>
        <p:txBody>
          <a:bodyPr/>
          <a:lstStyle/>
          <a:p>
            <a:pPr marL="801687" lvl="1" indent="-457200" algn="just">
              <a:buFont typeface="Wingdings" pitchFamily="2" charset="2"/>
              <a:buNone/>
              <a:defRPr/>
            </a:pPr>
            <a:r>
              <a:rPr lang="ru-RU" sz="2000" dirty="0" smtClean="0">
                <a:solidFill>
                  <a:srgbClr val="002060"/>
                </a:solidFill>
              </a:rPr>
              <a:t>1.  Два мальчика плыли одновременно навстречу друг другу с двух   концов бассейна со скоростью  20 м / мин. Через  сколько минут они встретятся, если длина бассейна 100 м.</a:t>
            </a:r>
          </a:p>
          <a:p>
            <a:pPr marL="801687" lvl="1" indent="-457200">
              <a:buFont typeface="Wingdings" pitchFamily="2" charset="2"/>
              <a:buNone/>
              <a:defRPr/>
            </a:pPr>
            <a:endParaRPr lang="ru-RU" sz="2000" dirty="0" smtClean="0">
              <a:solidFill>
                <a:srgbClr val="002060"/>
              </a:solidFill>
            </a:endParaRPr>
          </a:p>
          <a:p>
            <a:pPr marL="801687" lvl="1" indent="-457200" algn="just">
              <a:buFont typeface="Wingdings" pitchFamily="2" charset="2"/>
              <a:buNone/>
              <a:defRPr/>
            </a:pPr>
            <a:endParaRPr lang="ru-RU" sz="2000" dirty="0" smtClean="0">
              <a:solidFill>
                <a:srgbClr val="002060"/>
              </a:solidFill>
            </a:endParaRPr>
          </a:p>
          <a:p>
            <a:pPr lvl="1" algn="just">
              <a:buFont typeface="Wingdings" pitchFamily="2" charset="2"/>
              <a:buNone/>
              <a:defRPr/>
            </a:pPr>
            <a:r>
              <a:rPr lang="ru-RU" sz="2000" dirty="0" smtClean="0">
                <a:solidFill>
                  <a:srgbClr val="002060"/>
                </a:solidFill>
              </a:rPr>
              <a:t>2. От двух причалов вышли одновременно навстречу друг другу 2 катера и встретились через 5 часов. Один катер шёл  со скоростью  29 км / ч,  а другой 35 км / ч. Каково расстояние между причалами.</a:t>
            </a:r>
          </a:p>
          <a:p>
            <a:pPr>
              <a:buFont typeface="Wingdings" pitchFamily="2" charset="2"/>
              <a:buNone/>
              <a:defRPr/>
            </a:pPr>
            <a:r>
              <a:rPr lang="ru-RU" sz="2000" dirty="0" smtClean="0">
                <a:solidFill>
                  <a:srgbClr val="002060"/>
                </a:solidFill>
              </a:rPr>
              <a:t> </a:t>
            </a:r>
          </a:p>
          <a:p>
            <a:pPr>
              <a:buFont typeface="Wingdings" pitchFamily="2" charset="2"/>
              <a:buNone/>
              <a:defRPr/>
            </a:pPr>
            <a:endParaRPr lang="ru-RU" sz="2000" dirty="0" smtClean="0">
              <a:solidFill>
                <a:srgbClr val="002060"/>
              </a:solidFill>
            </a:endParaRPr>
          </a:p>
          <a:p>
            <a:pPr algn="just">
              <a:buFont typeface="Wingdings" pitchFamily="2" charset="2"/>
              <a:buNone/>
              <a:defRPr/>
            </a:pPr>
            <a:r>
              <a:rPr lang="ru-RU" sz="2000" dirty="0" smtClean="0">
                <a:solidFill>
                  <a:srgbClr val="002060"/>
                </a:solidFill>
              </a:rPr>
              <a:t>    3. Из двух городов вышли одновременно  навстречу друг другу   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ru-RU" sz="2000" dirty="0" smtClean="0">
                <a:solidFill>
                  <a:srgbClr val="002060"/>
                </a:solidFill>
              </a:rPr>
              <a:t>       два автобуса и встретились через 4 часа. Скорость одного 60    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ru-RU" sz="2000" dirty="0" smtClean="0">
                <a:solidFill>
                  <a:srgbClr val="002060"/>
                </a:solidFill>
              </a:rPr>
              <a:t>       км/ч, а другого на 5 км больше. Найдите расстояние между  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ru-RU" sz="2000" dirty="0" smtClean="0">
                <a:solidFill>
                  <a:srgbClr val="002060"/>
                </a:solidFill>
              </a:rPr>
              <a:t>       городами.</a:t>
            </a:r>
            <a:endParaRPr lang="ru-RU" sz="2000" dirty="0">
              <a:solidFill>
                <a:srgbClr val="002060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5414FA-0630-4886-8447-A14DEE9CDBF8}" type="slidenum">
              <a:rPr lang="ru-RU" altLang="en-US" smtClean="0"/>
              <a:pPr>
                <a:defRPr/>
              </a:pPr>
              <a:t>9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444515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442</TotalTime>
  <Words>429</Words>
  <Application>Microsoft Office PowerPoint</Application>
  <PresentationFormat>Экран (4:3)</PresentationFormat>
  <Paragraphs>77</Paragraphs>
  <Slides>12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Алгоритм решения задач</vt:lpstr>
      <vt:lpstr>Проверка(№2)</vt:lpstr>
      <vt:lpstr>Проверка №3</vt:lpstr>
      <vt:lpstr>Задача №4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              Проверь себя.  1.  100 : (25 + 25) = 2мин  2. ( 29 + 35)  5 = 320км  3. 1) 60 + 5 = 65 км/ч              2) (60 + 65)  4 = 500 км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 класс формула одновременного движения</dc:title>
  <dc:creator>1</dc:creator>
  <cp:lastModifiedBy>1</cp:lastModifiedBy>
  <cp:revision>21</cp:revision>
  <cp:lastPrinted>2013-02-20T15:09:57Z</cp:lastPrinted>
  <dcterms:created xsi:type="dcterms:W3CDTF">2013-02-19T11:49:39Z</dcterms:created>
  <dcterms:modified xsi:type="dcterms:W3CDTF">2013-02-20T15:11:08Z</dcterms:modified>
</cp:coreProperties>
</file>