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59" r:id="rId6"/>
    <p:sldId id="263" r:id="rId7"/>
    <p:sldId id="264" r:id="rId8"/>
    <p:sldId id="265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280B88-11C3-4BE7-84D4-7774F87CD5C1}" type="datetimeFigureOut">
              <a:rPr lang="ru-RU" smtClean="0"/>
              <a:t>01.08.2013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2F598C-04E0-4F27-83AB-1D8CCD8EA6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-fauna.ru/uploads/posts/2011-08/1314651273_800px-channelcat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inter-fishing.ru/wp-content/uploads/okun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foto-cvetov.com/aloje/aloje1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-cvetov.com/aloje/aloje11.jp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2800" b="1" spc="300" dirty="0" smtClean="0">
                <a:solidFill>
                  <a:schemeClr val="bg2">
                    <a:lumMod val="50000"/>
                  </a:schemeClr>
                </a:solidFill>
              </a:rPr>
              <a:t>«4-ый лишний»</a:t>
            </a:r>
            <a:endParaRPr lang="ru-RU" sz="2800" b="1" spc="3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175351" cy="2520280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effectLst/>
              </a:rPr>
              <a:t>Шевченко Мария </a:t>
            </a:r>
            <a:r>
              <a:rPr lang="ru-RU" sz="1600" dirty="0" smtClean="0">
                <a:effectLst/>
              </a:rPr>
              <a:t>Викторовна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учитель-логопед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МАДОУ МО г. Краснодар </a:t>
            </a: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ru-RU" sz="1600" dirty="0" smtClean="0">
                <a:effectLst/>
              </a:rPr>
              <a:t>«</a:t>
            </a:r>
            <a:r>
              <a:rPr lang="ru-RU" sz="1600" dirty="0" smtClean="0">
                <a:effectLst/>
              </a:rPr>
              <a:t>Детский сад № 216 Кораблик детства»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персональный </a:t>
            </a:r>
            <a:r>
              <a:rPr lang="ru-RU" sz="1600" dirty="0">
                <a:effectLst/>
              </a:rPr>
              <a:t>идентификатор: </a:t>
            </a:r>
            <a:r>
              <a:rPr lang="en-US" sz="1600" dirty="0" smtClean="0">
                <a:effectLst/>
              </a:rPr>
              <a:t/>
            </a:r>
            <a:br>
              <a:rPr lang="en-US" sz="1600" dirty="0" smtClean="0">
                <a:effectLst/>
              </a:rPr>
            </a:br>
            <a:r>
              <a:rPr lang="ru-RU" sz="1600" dirty="0" smtClean="0">
                <a:effectLst/>
              </a:rPr>
              <a:t>274-040-679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4000" i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Дидактическая игра</a:t>
            </a:r>
            <a:endParaRPr lang="ru-RU" sz="4800" i="1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16824" cy="468052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i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Используемый ресурс:</a:t>
            </a:r>
            <a:br>
              <a:rPr lang="ru-RU" sz="2800" i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Альбом по развитию речи. – М.: ЗАО «РОСМЭН-ПРЕСС», 2005. – 95С. Володина В.С.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Демонстрационный материал для фронтальных занятий. М.: ООО «Книголюб» 2000 г.</a:t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Наглядно-дидактическое пособие «Мир в картинках» М.: «Мозаика-Синтез».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Отсканированные изображения\Документы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02"/>
          <a:stretch/>
        </p:blipFill>
        <p:spPr bwMode="auto">
          <a:xfrm>
            <a:off x="5508104" y="4399597"/>
            <a:ext cx="3035935" cy="1957705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Documents and Settings\Администратор\Рабочий стол\Отсканированные изображения\Документы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3"/>
          <a:stretch/>
        </p:blipFill>
        <p:spPr bwMode="auto">
          <a:xfrm>
            <a:off x="416109" y="4403725"/>
            <a:ext cx="3035935" cy="1949450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Documents and Settings\Администратор\Рабочий стол\Отсканированные изображения\Документы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7" r="30084"/>
          <a:stretch/>
        </p:blipFill>
        <p:spPr bwMode="auto">
          <a:xfrm>
            <a:off x="5652120" y="382528"/>
            <a:ext cx="3035935" cy="2186852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Documents and Settings\Администратор\Local Settings\Temporary Internet Files\Content.Word\Документы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2527"/>
            <a:ext cx="2984500" cy="2164715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136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aaam.ru/upload/blogs/65451f78f96917d9c4f877ca855e01f9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3"/>
          <a:stretch/>
        </p:blipFill>
        <p:spPr bwMode="auto">
          <a:xfrm>
            <a:off x="467544" y="620688"/>
            <a:ext cx="3456384" cy="2376264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maaam.ru/upload/blogs/65451f78f96917d9c4f877ca855e01f9.jp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3"/>
          <a:stretch/>
        </p:blipFill>
        <p:spPr bwMode="auto">
          <a:xfrm>
            <a:off x="5292080" y="3789040"/>
            <a:ext cx="3292470" cy="2394151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www.maaam.ru/upload/blogs/df1b1934337fca928343ff7e1dacd492.jpg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 bwMode="auto">
          <a:xfrm>
            <a:off x="5148064" y="620688"/>
            <a:ext cx="3384376" cy="2376264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Documents and Settings\Администратор\Рабочий стол\Отсканированные изображения\Документы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9" y="3789040"/>
            <a:ext cx="3288081" cy="2394151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34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ecilia (Lebistes) reticulata. Гуппи &quot;Алая Московская&quot;. Самец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5"/>
            <a:ext cx="3064419" cy="2296358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Сом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096344" cy="2296358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стайный окунь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503977"/>
            <a:ext cx="3068968" cy="227695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Щука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5"/>
          <a:stretch/>
        </p:blipFill>
        <p:spPr bwMode="auto">
          <a:xfrm>
            <a:off x="521694" y="503977"/>
            <a:ext cx="3114202" cy="2276951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0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Документы 001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6" r="28832"/>
          <a:stretch/>
        </p:blipFill>
        <p:spPr bwMode="auto">
          <a:xfrm>
            <a:off x="5436096" y="4008044"/>
            <a:ext cx="3154421" cy="2397760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Documents and Settings\Администратор\Local Settings\Temporary Internet Files\Content.Word\Документы 001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8"/>
          <a:stretch/>
        </p:blipFill>
        <p:spPr bwMode="auto">
          <a:xfrm>
            <a:off x="395536" y="4077072"/>
            <a:ext cx="3214679" cy="2353781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Documents and Settings\Администратор\Local Settings\Temporary Internet Files\Content.Word\Документы 001.b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3" b="10630"/>
          <a:stretch/>
        </p:blipFill>
        <p:spPr bwMode="auto">
          <a:xfrm>
            <a:off x="539552" y="548680"/>
            <a:ext cx="3312368" cy="2232248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Documents and Settings\Администратор\Local Settings\Temporary Internet Files\Content.Word\Документы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217287" cy="2304256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949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рня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8" y="3852456"/>
            <a:ext cx="3070930" cy="2670666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Сорня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59" y="404664"/>
            <a:ext cx="3168352" cy="2589517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фотография алоэ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4850"/>
            <a:ext cx="3280879" cy="2448272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Сорня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8461"/>
            <a:ext cx="3024335" cy="2696533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75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Рабочий стол\Отсканированные изображения\Документы 003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09" y="499990"/>
            <a:ext cx="2232248" cy="2929009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C:\Documents and Settings\Администратор\Рабочий стол\Отсканированные изображения\Документы 004.bmp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1" b="10095"/>
          <a:stretch/>
        </p:blipFill>
        <p:spPr bwMode="auto">
          <a:xfrm>
            <a:off x="5580112" y="4328242"/>
            <a:ext cx="2908042" cy="2143126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Documents and Settings\Администратор\Рабочий стол\Отсканированные изображения\Документы 001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5690" y="3817385"/>
            <a:ext cx="2143125" cy="316484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Documents and Settings\Администратор\Рабочий стол\Отсканированные изображения\Документы 002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9" y="332656"/>
            <a:ext cx="2503865" cy="3096344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326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Local Settings\Temporary Internet Files\Content.Word\Документы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828"/>
            <a:ext cx="2495993" cy="1678321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C:\Documents and Settings\Администратор\Рабочий стол\Отсканированные изображения\Документы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640009" cy="1944216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Poecilia (Lebistes) reticulata. Гуппи &quot;Алая Московская&quot;. Самец.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632371" cy="2016223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C:\Documents and Settings\Администратор\Local Settings\Temporary Internet Files\Content.Word\Документы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9828"/>
            <a:ext cx="2664296" cy="1803717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фотография алоэ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276872"/>
            <a:ext cx="2664296" cy="1944216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751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Для обобщения и закрепления знаний дошкольников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 лексических темах «Транспорт», «Одежда-Обувь», «Животные Севера и Юга», «Рыбы – пресноводные и аквариумные», «Растения – сорные и лекарственные», «Домашние помощники – электроприборы и инструменты»: для активизации словаря,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также для развития фонематических процессов (выделение последнего звука в слове) была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создана игра – презентация «Четвертый лишний», которая используется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как часть образовательной деятельности.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Цель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игры: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Учить различать и называть лишний предмет и отвечать на вопрос «почему?». Развивать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зрительное внимание, навыки самоконтроля.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Участникам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игры рекомендуется выбрать правильный ответ по принципу: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«Что или кто лишний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».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121</TotalTime>
  <Words>86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Шевченко Мария Викторовна учитель-логопед МАДОУ МО г. Краснодар  «Детский сад № 216 Кораблик детства»  персональный идентификатор:  274-040-679   Дидактическая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обобщения и закрепления знаний дошкольников о лексических темах «Транспорт», «Одежда-Обувь», «Животные Севера и Юга», «Рыбы – пресноводные и аквариумные», «Растения – сорные и лекарственные», «Домашние помощники – электроприборы и инструменты»: для активизации словаря, а также для развития фонематических процессов (выделение последнего звука в слове) была создана игра – презентация «Четвертый лишний», которая используется как часть образовательной деятельности.  Цель игры: Учить различать и называть лишний предмет и отвечать на вопрос «почему?». Развивать зрительное внимание, навыки самоконтроля.   Участникам игры рекомендуется выбрать правильный ответ по принципу: «Что или кто лишний».  </vt:lpstr>
      <vt:lpstr>Используемый ресурс:  Альбом по развитию речи. – М.: ЗАО «РОСМЭН-ПРЕСС», 2005. – 95С. Володина В.С.  Демонстрационный материал для фронтальных занятий. М.: ООО «Книголюб» 2000 г.  Наглядно-дидактическое пособие «Мир в картинках» М.: «Мозаика-Синтез».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Zver</dc:creator>
  <cp:lastModifiedBy>root</cp:lastModifiedBy>
  <cp:revision>19</cp:revision>
  <dcterms:created xsi:type="dcterms:W3CDTF">2013-07-17T08:28:09Z</dcterms:created>
  <dcterms:modified xsi:type="dcterms:W3CDTF">2013-08-01T15:15:09Z</dcterms:modified>
</cp:coreProperties>
</file>