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D480B-BBF3-4BEA-A732-1C1B3B2F1094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37921-7D1C-489B-BF89-258B8E5AA4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37921-7D1C-489B-BF89-258B8E5AA4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496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/>
              <a:t>Полет </a:t>
            </a:r>
            <a:br>
              <a:rPr lang="ru-RU" sz="9600" dirty="0" smtClean="0"/>
            </a:br>
            <a:r>
              <a:rPr lang="ru-RU" sz="9600" dirty="0" smtClean="0"/>
              <a:t>к звездам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4810" y="3286124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215074" y="357187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215074" y="3786190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429520" y="3000372"/>
            <a:ext cx="8515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6</a:t>
            </a:r>
            <a:endParaRPr lang="ru-RU" sz="9600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1500166" y="3000372"/>
            <a:ext cx="5257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6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9058" y="3571876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857884" y="3500438"/>
            <a:ext cx="714380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5786446" y="4071942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43768" y="3357562"/>
            <a:ext cx="8451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8</a:t>
            </a:r>
            <a:endParaRPr lang="ru-RU" sz="9600" dirty="0"/>
          </a:p>
        </p:txBody>
      </p:sp>
      <p:sp>
        <p:nvSpPr>
          <p:cNvPr id="12" name="TextBox 11"/>
          <p:cNvSpPr txBox="1"/>
          <p:nvPr/>
        </p:nvSpPr>
        <p:spPr>
          <a:xfrm>
            <a:off x="1285852" y="1643050"/>
            <a:ext cx="1785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9</a:t>
            </a:r>
            <a:endParaRPr lang="ru-RU" sz="9600" dirty="0"/>
          </a:p>
        </p:txBody>
      </p:sp>
      <p:sp>
        <p:nvSpPr>
          <p:cNvPr id="13" name="TextBox 12"/>
          <p:cNvSpPr txBox="1"/>
          <p:nvPr/>
        </p:nvSpPr>
        <p:spPr>
          <a:xfrm>
            <a:off x="1000100" y="3643314"/>
            <a:ext cx="1233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10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6116" y="3071810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85786" y="2571744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000232" y="3143248"/>
            <a:ext cx="714380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2000232" y="3571876"/>
            <a:ext cx="714380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43768" y="1071546"/>
            <a:ext cx="569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  <p:sp>
        <p:nvSpPr>
          <p:cNvPr id="11" name="TextBox 10"/>
          <p:cNvSpPr txBox="1"/>
          <p:nvPr/>
        </p:nvSpPr>
        <p:spPr>
          <a:xfrm>
            <a:off x="7000892" y="3000372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86182" y="3143248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57224" y="2714620"/>
            <a:ext cx="7697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5</a:t>
            </a:r>
            <a:endParaRPr lang="ru-RU" sz="9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214546" y="357187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214546" y="3786190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786578" y="2643182"/>
            <a:ext cx="76976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 smtClean="0"/>
              <a:t>5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357686" y="2357430"/>
            <a:ext cx="312737" cy="41592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3428992" y="1000108"/>
            <a:ext cx="2197100" cy="170656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1357298"/>
            <a:ext cx="857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9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428992" y="3500438"/>
            <a:ext cx="2031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4929190" y="3571876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071934" y="1500174"/>
            <a:ext cx="8515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6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214678" y="3571876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4786314" y="3571876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1714488"/>
            <a:ext cx="14511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8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286116" y="3714752"/>
            <a:ext cx="8515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6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4929190" y="3571876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1285860"/>
            <a:ext cx="507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5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428992" y="3357562"/>
            <a:ext cx="8386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4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5000628" y="3500438"/>
            <a:ext cx="569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142984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1357298"/>
            <a:ext cx="7793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428992" y="3571876"/>
            <a:ext cx="7697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5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3643314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Саифа\Рабочий стол\22677464_DT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533"/>
            <a:ext cx="9144000" cy="68735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1357298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286116" y="3500438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5000628" y="3500438"/>
            <a:ext cx="569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071934" y="1357298"/>
            <a:ext cx="8386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4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>
            <a:off x="3357554" y="3500438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4786314" y="3500438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8450" y="1152525"/>
            <a:ext cx="3467100" cy="4552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14810" y="1428736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428992" y="3643314"/>
            <a:ext cx="571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5214942" y="3571876"/>
            <a:ext cx="569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214810" y="2285992"/>
            <a:ext cx="357190" cy="3230556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572000" y="4071942"/>
            <a:ext cx="723900" cy="1360487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3286116" y="1000108"/>
            <a:ext cx="2197100" cy="170656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Саифа\Рабочий стол\22677464_DT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533"/>
            <a:ext cx="9144000" cy="6873533"/>
          </a:xfrm>
          <a:prstGeom prst="rect">
            <a:avLst/>
          </a:prstGeom>
          <a:noFill/>
        </p:spPr>
      </p:pic>
      <p:pic>
        <p:nvPicPr>
          <p:cNvPr id="10242" name="Picture 2" descr="C:\Documents and Settings\Саифа\Рабочий стол\земля аниме.jpg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071546"/>
            <a:ext cx="3286148" cy="3286148"/>
          </a:xfrm>
          <a:prstGeom prst="rect">
            <a:avLst/>
          </a:prstGeom>
          <a:noFill/>
        </p:spPr>
      </p:pic>
      <p:pic>
        <p:nvPicPr>
          <p:cNvPr id="10243" name="Picture 3" descr="C:\Documents and Settings\Саифа\Рабочий стол\земл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Documents and Settings\Саифа\Рабочий стол\фон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409"/>
            <a:ext cx="9144000" cy="6905409"/>
          </a:xfrm>
          <a:prstGeom prst="rect">
            <a:avLst/>
          </a:prstGeom>
          <a:noFill/>
        </p:spPr>
      </p:pic>
      <p:pic>
        <p:nvPicPr>
          <p:cNvPr id="2050" name="Picture 2" descr="C:\Documents and Settings\Саифа\Рабочий стол\Безымянный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0"/>
            <a:ext cx="6072198" cy="6858000"/>
          </a:xfrm>
          <a:prstGeom prst="rect">
            <a:avLst/>
          </a:prstGeom>
          <a:noFill/>
        </p:spPr>
      </p:pic>
      <p:sp>
        <p:nvSpPr>
          <p:cNvPr id="11" name="Равнобедренный треугольник 10"/>
          <p:cNvSpPr/>
          <p:nvPr/>
        </p:nvSpPr>
        <p:spPr>
          <a:xfrm>
            <a:off x="714348" y="500042"/>
            <a:ext cx="928694" cy="135732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2285992"/>
            <a:ext cx="142876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428596" y="3786190"/>
            <a:ext cx="1571636" cy="150019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357422" y="428604"/>
            <a:ext cx="7841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/>
              <a:t>4</a:t>
            </a:r>
            <a:endParaRPr lang="ru-RU" sz="8800" dirty="0"/>
          </a:p>
        </p:txBody>
      </p:sp>
      <p:sp>
        <p:nvSpPr>
          <p:cNvPr id="16" name="TextBox 15"/>
          <p:cNvSpPr txBox="1"/>
          <p:nvPr/>
        </p:nvSpPr>
        <p:spPr>
          <a:xfrm>
            <a:off x="2428860" y="2071678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  <p:sp>
        <p:nvSpPr>
          <p:cNvPr id="17" name="TextBox 16"/>
          <p:cNvSpPr txBox="1"/>
          <p:nvPr/>
        </p:nvSpPr>
        <p:spPr>
          <a:xfrm>
            <a:off x="2428860" y="3643314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Саифа\Рабочий стол\черон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7" name="Picture 5" descr="C:\Documents and Settings\Саифа\Рабочий стол\земля аниме.jpg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85728"/>
            <a:ext cx="6143668" cy="6143668"/>
          </a:xfrm>
          <a:prstGeom prst="rect">
            <a:avLst/>
          </a:prstGeom>
          <a:noFill/>
        </p:spPr>
      </p:pic>
      <p:pic>
        <p:nvPicPr>
          <p:cNvPr id="3079" name="Picture 7" descr="C:\Documents and Settings\Саифа\Рабочий стол\марс.jp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1214422"/>
            <a:ext cx="4357718" cy="4357718"/>
          </a:xfrm>
          <a:prstGeom prst="rect">
            <a:avLst/>
          </a:prstGeom>
          <a:noFill/>
        </p:spPr>
      </p:pic>
      <p:pic>
        <p:nvPicPr>
          <p:cNvPr id="3081" name="Picture 9" descr="C:\Documents and Settings\Саифа\Рабочий стол\планета 33333.jp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14290"/>
            <a:ext cx="6429388" cy="6429388"/>
          </a:xfrm>
          <a:prstGeom prst="rect">
            <a:avLst/>
          </a:prstGeom>
          <a:noFill/>
        </p:spPr>
      </p:pic>
      <p:pic>
        <p:nvPicPr>
          <p:cNvPr id="3082" name="Picture 10" descr="C:\Documents and Settings\Саифа\Рабочий стол\планета 4444.jp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32" y="571480"/>
            <a:ext cx="5572164" cy="5572164"/>
          </a:xfrm>
          <a:prstGeom prst="rect">
            <a:avLst/>
          </a:prstGeom>
          <a:noFill/>
        </p:spPr>
      </p:pic>
      <p:pic>
        <p:nvPicPr>
          <p:cNvPr id="3083" name="Picture 11" descr="C:\Documents and Settings\Саифа\Рабочий стол\404296638.jpg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00232" y="1000108"/>
            <a:ext cx="5357850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solidFill>
            <a:srgbClr val="007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642910" y="571480"/>
            <a:ext cx="2357454" cy="2000264"/>
          </a:xfrm>
          <a:prstGeom prst="triangle">
            <a:avLst>
              <a:gd name="adj" fmla="val 50000"/>
            </a:avLst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6143636" y="714356"/>
            <a:ext cx="2357454" cy="1571636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143240" y="2786058"/>
            <a:ext cx="3071834" cy="1714512"/>
          </a:xfrm>
          <a:prstGeom prst="rect">
            <a:avLst/>
          </a:prstGeom>
          <a:solidFill>
            <a:srgbClr val="0D0D0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857224" y="4429132"/>
            <a:ext cx="2000264" cy="1857388"/>
          </a:xfrm>
          <a:prstGeom prst="flowChartConnector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357950" y="4500570"/>
            <a:ext cx="2055835" cy="1930400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2143108" y="1928802"/>
            <a:ext cx="5154632" cy="27130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3" grpId="0" animBg="1"/>
      <p:bldP spid="41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2714620"/>
            <a:ext cx="10715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5</a:t>
            </a:r>
            <a:endParaRPr lang="ru-RU" sz="96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571736" y="3357562"/>
            <a:ext cx="500066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2571736" y="3643314"/>
            <a:ext cx="50006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571868" y="3143248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715272" y="357166"/>
            <a:ext cx="4286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1</a:t>
            </a:r>
            <a:endParaRPr lang="ru-RU" sz="9600" dirty="0"/>
          </a:p>
        </p:txBody>
      </p:sp>
      <p:sp>
        <p:nvSpPr>
          <p:cNvPr id="17" name="TextBox 16"/>
          <p:cNvSpPr txBox="1"/>
          <p:nvPr/>
        </p:nvSpPr>
        <p:spPr>
          <a:xfrm>
            <a:off x="7643834" y="1285860"/>
            <a:ext cx="780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2</a:t>
            </a:r>
            <a:endParaRPr lang="ru-RU" sz="9600" dirty="0"/>
          </a:p>
        </p:txBody>
      </p:sp>
      <p:sp>
        <p:nvSpPr>
          <p:cNvPr id="18" name="TextBox 17"/>
          <p:cNvSpPr txBox="1"/>
          <p:nvPr/>
        </p:nvSpPr>
        <p:spPr>
          <a:xfrm>
            <a:off x="7715272" y="2214554"/>
            <a:ext cx="7473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3</a:t>
            </a:r>
            <a:endParaRPr lang="ru-RU" sz="9600" dirty="0"/>
          </a:p>
        </p:txBody>
      </p:sp>
      <p:sp>
        <p:nvSpPr>
          <p:cNvPr id="19" name="TextBox 18"/>
          <p:cNvSpPr txBox="1"/>
          <p:nvPr/>
        </p:nvSpPr>
        <p:spPr>
          <a:xfrm>
            <a:off x="7572396" y="3429000"/>
            <a:ext cx="8386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4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2786058"/>
            <a:ext cx="8386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4</a:t>
            </a:r>
            <a:endParaRPr lang="ru-RU" sz="9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857488" y="3714752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57488" y="392906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000496" y="3214686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 flipH="1">
            <a:off x="6786578" y="2786058"/>
            <a:ext cx="10091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4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714620"/>
            <a:ext cx="7793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 flipV="1">
            <a:off x="3428992" y="3214686"/>
            <a:ext cx="571504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3428992" y="3643314"/>
            <a:ext cx="642942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429124" y="3071810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429520" y="1285860"/>
            <a:ext cx="8451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8</a:t>
            </a:r>
            <a:endParaRPr lang="ru-RU" sz="9600" dirty="0"/>
          </a:p>
        </p:txBody>
      </p:sp>
      <p:sp>
        <p:nvSpPr>
          <p:cNvPr id="16" name="TextBox 15"/>
          <p:cNvSpPr txBox="1"/>
          <p:nvPr/>
        </p:nvSpPr>
        <p:spPr>
          <a:xfrm>
            <a:off x="7358082" y="2857496"/>
            <a:ext cx="500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9</a:t>
            </a:r>
            <a:endParaRPr lang="ru-RU" sz="9600" dirty="0"/>
          </a:p>
        </p:txBody>
      </p:sp>
      <p:sp>
        <p:nvSpPr>
          <p:cNvPr id="17" name="TextBox 16"/>
          <p:cNvSpPr txBox="1"/>
          <p:nvPr/>
        </p:nvSpPr>
        <p:spPr>
          <a:xfrm>
            <a:off x="7143768" y="4429132"/>
            <a:ext cx="1233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10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7554" y="3286124"/>
            <a:ext cx="150019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572132" y="3286124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5500694" y="3786190"/>
            <a:ext cx="85725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58016" y="2786058"/>
            <a:ext cx="857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/>
              <a:t>9</a:t>
            </a:r>
            <a:endParaRPr lang="ru-RU" sz="9600" dirty="0"/>
          </a:p>
        </p:txBody>
      </p:sp>
      <p:sp>
        <p:nvSpPr>
          <p:cNvPr id="12" name="TextBox 11"/>
          <p:cNvSpPr txBox="1"/>
          <p:nvPr/>
        </p:nvSpPr>
        <p:spPr>
          <a:xfrm>
            <a:off x="1142976" y="2857496"/>
            <a:ext cx="13759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10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52</Words>
  <PresentationFormat>Экран (4:3)</PresentationFormat>
  <Paragraphs>53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Полет  к звездам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Полет  к звездам</dc:title>
  <cp:lastModifiedBy>Сашка</cp:lastModifiedBy>
  <cp:revision>14</cp:revision>
  <dcterms:modified xsi:type="dcterms:W3CDTF">2011-04-16T15:32:24Z</dcterms:modified>
</cp:coreProperties>
</file>