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96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31A613-763B-4479-929D-A7DED5EF9D20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222228-DA94-4F60-951F-C82610AC0D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CCC56-0012-4122-B578-10AA1018101E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C6CA0-54BE-46CB-8B52-25ADCC8144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0C31E-39E4-4CE2-8877-185BC49E19B3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B61CC-A740-4F1A-BC56-7EEE6F9298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625" y="228600"/>
            <a:ext cx="854075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01625" y="1600200"/>
            <a:ext cx="4194175" cy="44989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194175" cy="2173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25888"/>
            <a:ext cx="4194175" cy="21732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301625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28917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16446D-72DB-448F-B510-92CFAB964D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E6D9B7-82F6-4275-BBB1-5E98AE6461A8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8F78AB-4D29-4DE9-A954-6E8D8BDF03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2B83B-83FC-4905-AA5E-E6A096A26137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4B26D-18A1-4C0C-9A91-C5F3248107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3DFB7-5C38-4534-A98B-432261635F8B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AC689-5607-4C92-BEB1-71C1C545F7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DEEE0-CD1C-4B2C-96C1-ACB0B6496574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5BDCE-19A6-4181-9629-3DB0AB26A5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7B7FA-A34C-451D-808A-AD55B1B7B184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0BC62-3A80-4500-80A3-D38ABECFE5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29C96F-4567-470B-8B87-E3A34E64DE4B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AACD0-51C8-4113-9CB2-3F3C1CD0D5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8142A-4FD0-4845-8604-00C45EDEB5BE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B32A0C-0862-4DB5-9137-858E7633B7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582D9-5B29-48F7-810C-8271B54B241B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229FC-5FE0-476C-931F-FA4AAA4243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72399E4-80FD-4271-8CED-7E20114A5B1E}" type="datetimeFigureOut">
              <a:rPr lang="ru-RU"/>
              <a:pPr>
                <a:defRPr/>
              </a:pPr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6BC0817-E377-41CB-A481-A369E6EC08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Рисунок 10" descr="530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1341438"/>
            <a:ext cx="9144000" cy="156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latin typeface="Calibri" pitchFamily="34" charset="0"/>
              </a:rPr>
              <a:t>История старинного рукоделия. </a:t>
            </a:r>
          </a:p>
          <a:p>
            <a:pPr algn="ctr"/>
            <a:r>
              <a:rPr lang="ru-RU" sz="4800" b="1">
                <a:latin typeface="Calibri" pitchFamily="34" charset="0"/>
              </a:rPr>
              <a:t>Рельефная металлопластика</a:t>
            </a:r>
            <a:r>
              <a:rPr lang="ru-RU">
                <a:latin typeface="Calibri" pitchFamily="34" charset="0"/>
              </a:rPr>
              <a:t>.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480175" y="3644900"/>
            <a:ext cx="26638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>
                <a:latin typeface="Calibri" pitchFamily="34" charset="0"/>
              </a:rPr>
              <a:t>7 класс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059113" y="4652963"/>
            <a:ext cx="5616575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sz="3200">
                <a:latin typeface="Calibri" pitchFamily="34" charset="0"/>
              </a:rPr>
              <a:t>Учитель технологии: Салманова С.В.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10" descr="530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Рисунок 2" descr="Рис. 107. Виды чеканов: а - расходник; б - канфарник; в - лощатник; г - пурошник; д - бобошник; е - специальный чекан (сапожок), ж - сечк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836613"/>
            <a:ext cx="7804150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763713" y="0"/>
            <a:ext cx="59039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 i="1" u="sng">
                <a:latin typeface="Calibri" pitchFamily="34" charset="0"/>
              </a:rPr>
              <a:t>Инструменты</a:t>
            </a: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468313" y="5445125"/>
            <a:ext cx="83185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400" b="1" i="1">
                <a:latin typeface="Verdana" pitchFamily="34" charset="0"/>
                <a:ea typeface="Calibri" pitchFamily="34" charset="0"/>
                <a:cs typeface="Times New Roman" pitchFamily="18" charset="0"/>
              </a:rPr>
              <a:t>Виды чеканов: а - расходник; б - канфарник;</a:t>
            </a:r>
          </a:p>
          <a:p>
            <a:r>
              <a:rPr lang="ru-RU" sz="2400" b="1" i="1">
                <a:latin typeface="Verdana" pitchFamily="34" charset="0"/>
                <a:ea typeface="Calibri" pitchFamily="34" charset="0"/>
                <a:cs typeface="Times New Roman" pitchFamily="18" charset="0"/>
              </a:rPr>
              <a:t> в - лощатник; г - пурошник; д - бобошник;</a:t>
            </a:r>
          </a:p>
          <a:p>
            <a:r>
              <a:rPr lang="ru-RU" sz="2400" b="1" i="1">
                <a:latin typeface="Verdana" pitchFamily="34" charset="0"/>
                <a:ea typeface="Calibri" pitchFamily="34" charset="0"/>
                <a:cs typeface="Times New Roman" pitchFamily="18" charset="0"/>
              </a:rPr>
              <a:t> е - специальный чекан (сапожок), ж - сечка</a:t>
            </a:r>
            <a:endParaRPr lang="ru-RU" sz="2400" b="1">
              <a:ea typeface="Calibri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457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Рисунок 6" descr="530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7294" name="Rectangle 14"/>
          <p:cNvSpPr>
            <a:spLocks noGrp="1" noRot="1" noChangeArrowheads="1"/>
          </p:cNvSpPr>
          <p:nvPr>
            <p:ph type="title"/>
          </p:nvPr>
        </p:nvSpPr>
        <p:spPr>
          <a:xfrm>
            <a:off x="250825" y="0"/>
            <a:ext cx="8540750" cy="7524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ЭТАПЫ РАБОТЫ</a:t>
            </a:r>
          </a:p>
        </p:txBody>
      </p:sp>
      <p:pic>
        <p:nvPicPr>
          <p:cNvPr id="97293" name="Picture 13" descr="chekan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lum contrast="30000"/>
          </a:blip>
          <a:srcRect t="17871" b="66605"/>
          <a:stretch>
            <a:fillRect/>
          </a:stretch>
        </p:blipFill>
        <p:spPr>
          <a:xfrm>
            <a:off x="4787900" y="981075"/>
            <a:ext cx="4032250" cy="3168650"/>
          </a:xfrm>
        </p:spPr>
      </p:pic>
      <p:pic>
        <p:nvPicPr>
          <p:cNvPr id="97290" name="Picture 10" descr="chekan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>
            <a:lum contrast="30000"/>
          </a:blip>
          <a:srcRect t="728" b="82959"/>
          <a:stretch>
            <a:fillRect/>
          </a:stretch>
        </p:blipFill>
        <p:spPr>
          <a:xfrm>
            <a:off x="0" y="981075"/>
            <a:ext cx="4500563" cy="3097213"/>
          </a:xfrm>
        </p:spPr>
      </p:pic>
      <p:sp>
        <p:nvSpPr>
          <p:cNvPr id="97308" name="Text Box 28"/>
          <p:cNvSpPr txBox="1">
            <a:spLocks noChangeArrowheads="1"/>
          </p:cNvSpPr>
          <p:nvPr/>
        </p:nvSpPr>
        <p:spPr bwMode="auto">
          <a:xfrm>
            <a:off x="395288" y="4221163"/>
            <a:ext cx="4176712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ru-RU" sz="2800" b="1">
                <a:latin typeface="Calibri" pitchFamily="34" charset="0"/>
              </a:rPr>
              <a:t>1.Перенесение рисунка с помощью чертилки</a:t>
            </a:r>
            <a:endParaRPr lang="ru-RU" sz="2800">
              <a:latin typeface="Calibri" pitchFamily="34" charset="0"/>
            </a:endParaRPr>
          </a:p>
        </p:txBody>
      </p:sp>
      <p:sp>
        <p:nvSpPr>
          <p:cNvPr id="97310" name="Text Box 30"/>
          <p:cNvSpPr txBox="1">
            <a:spLocks noChangeArrowheads="1"/>
          </p:cNvSpPr>
          <p:nvPr/>
        </p:nvSpPr>
        <p:spPr bwMode="auto">
          <a:xfrm>
            <a:off x="4787900" y="4292600"/>
            <a:ext cx="4176713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2.Обводка контура чеканом-расходником</a:t>
            </a:r>
          </a:p>
        </p:txBody>
      </p:sp>
    </p:spTree>
  </p:cSld>
  <p:clrMapOvr>
    <a:masterClrMapping/>
  </p:clrMapOvr>
  <p:transition spd="med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7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7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7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73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73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94" grpId="0"/>
      <p:bldP spid="97308" grpId="0"/>
      <p:bldP spid="973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Рисунок 6" descr="530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7396" name="Picture 4" descr="chekan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lum contrast="30000"/>
          </a:blip>
          <a:srcRect t="50351" b="34425"/>
          <a:stretch>
            <a:fillRect/>
          </a:stretch>
        </p:blipFill>
        <p:spPr>
          <a:xfrm>
            <a:off x="4932363" y="549275"/>
            <a:ext cx="4211637" cy="3240088"/>
          </a:xfrm>
        </p:spPr>
      </p:pic>
      <p:pic>
        <p:nvPicPr>
          <p:cNvPr id="187399" name="Picture 7" descr="chekan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lum contrast="30000"/>
          </a:blip>
          <a:srcRect t="34174" b="50328"/>
          <a:stretch>
            <a:fillRect/>
          </a:stretch>
        </p:blipFill>
        <p:spPr>
          <a:xfrm>
            <a:off x="0" y="404813"/>
            <a:ext cx="4321175" cy="3313112"/>
          </a:xfrm>
        </p:spPr>
      </p:pic>
      <p:sp>
        <p:nvSpPr>
          <p:cNvPr id="187403" name="Text Box 11"/>
          <p:cNvSpPr txBox="1">
            <a:spLocks noChangeArrowheads="1"/>
          </p:cNvSpPr>
          <p:nvPr/>
        </p:nvSpPr>
        <p:spPr bwMode="auto">
          <a:xfrm>
            <a:off x="468313" y="4076700"/>
            <a:ext cx="3598862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Tahoma" pitchFamily="34" charset="0"/>
              </a:rPr>
              <a:t>3.Опускание фона чеканом-лощатником</a:t>
            </a:r>
          </a:p>
        </p:txBody>
      </p:sp>
      <p:sp>
        <p:nvSpPr>
          <p:cNvPr id="187404" name="Text Box 12"/>
          <p:cNvSpPr txBox="1">
            <a:spLocks noChangeArrowheads="1"/>
          </p:cNvSpPr>
          <p:nvPr/>
        </p:nvSpPr>
        <p:spPr bwMode="auto">
          <a:xfrm>
            <a:off x="5364163" y="4076700"/>
            <a:ext cx="3419475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Tahoma" pitchFamily="34" charset="0"/>
              </a:rPr>
              <a:t>4.Создание объема чеканом-пурошником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739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739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739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739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8739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739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18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6" grpId="0" build="p"/>
      <p:bldP spid="187399" grpId="0" build="p"/>
      <p:bldP spid="187403" grpId="0"/>
      <p:bldP spid="18740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8" descr="530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3307" name="Picture 11" descr="chekan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lum contrast="30000"/>
          </a:blip>
          <a:srcRect t="66618" b="17540"/>
          <a:stretch>
            <a:fillRect/>
          </a:stretch>
        </p:blipFill>
        <p:spPr>
          <a:xfrm>
            <a:off x="0" y="260350"/>
            <a:ext cx="4211638" cy="3095625"/>
          </a:xfrm>
        </p:spPr>
      </p:pic>
      <p:pic>
        <p:nvPicPr>
          <p:cNvPr id="183303" name="Picture 7" descr="chekan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lum contrast="42000"/>
          </a:blip>
          <a:srcRect t="83566" b="732"/>
          <a:stretch>
            <a:fillRect/>
          </a:stretch>
        </p:blipFill>
        <p:spPr>
          <a:xfrm>
            <a:off x="4643438" y="333375"/>
            <a:ext cx="4321175" cy="3095625"/>
          </a:xfrm>
        </p:spPr>
      </p:pic>
      <p:sp>
        <p:nvSpPr>
          <p:cNvPr id="183308" name="Text Box 12"/>
          <p:cNvSpPr txBox="1">
            <a:spLocks noChangeArrowheads="1"/>
          </p:cNvSpPr>
          <p:nvPr/>
        </p:nvSpPr>
        <p:spPr bwMode="auto">
          <a:xfrm>
            <a:off x="179388" y="3573463"/>
            <a:ext cx="3960812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Tahoma" pitchFamily="34" charset="0"/>
              </a:rPr>
              <a:t>5.Уточнение деталей чеканом -расходником</a:t>
            </a:r>
          </a:p>
        </p:txBody>
      </p:sp>
      <p:sp>
        <p:nvSpPr>
          <p:cNvPr id="183309" name="Text Box 13"/>
          <p:cNvSpPr txBox="1">
            <a:spLocks noChangeArrowheads="1"/>
          </p:cNvSpPr>
          <p:nvPr/>
        </p:nvSpPr>
        <p:spPr bwMode="auto">
          <a:xfrm>
            <a:off x="4716463" y="3573463"/>
            <a:ext cx="4103687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000000"/>
                </a:solidFill>
                <a:latin typeface="Tahoma" pitchFamily="34" charset="0"/>
              </a:rPr>
              <a:t>6.Отделка фона чеканом -канфарником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3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83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3000"/>
                                        <p:tgtEl>
                                          <p:spTgt spid="183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83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3308" grpId="0"/>
      <p:bldP spid="18330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Рисунок 10" descr="530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000121[1]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730500" cy="179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75613416_2534811xif[1]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9750" y="1844675"/>
            <a:ext cx="1871663" cy="263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iCA9UEWAJ.jpg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76600" y="188913"/>
            <a:ext cx="23431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26ae408e825c0dd89ee74bc45083f63[1].jpg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56350" y="0"/>
            <a:ext cx="2787650" cy="3716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16[1].jpg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181600" y="3822700"/>
            <a:ext cx="3962400" cy="303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large_1140506106415790[1].jpg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132138" y="1628775"/>
            <a:ext cx="2568575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ppsf54_prev[1].jpg"/>
          <p:cNvPicPr>
            <a:picLocks noChangeAspect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187450" y="4521200"/>
            <a:ext cx="2943225" cy="233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Рисунок 10" descr="530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http://ferzbutik.ru/pictures/0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260350"/>
            <a:ext cx="4252913" cy="631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716463" y="1125538"/>
            <a:ext cx="4427537" cy="563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6000">
                <a:latin typeface="Calibri" pitchFamily="34" charset="0"/>
              </a:rPr>
              <a:t>Скульптура Афины в золоте и бронзе.</a:t>
            </a:r>
          </a:p>
          <a:p>
            <a:pPr algn="ctr"/>
            <a:r>
              <a:rPr lang="ru-RU" sz="6000">
                <a:latin typeface="Calibri" pitchFamily="34" charset="0"/>
              </a:rPr>
              <a:t>Древняя Греция.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Рисунок 10" descr="530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2" descr="http://img-fotki.yandex.ru/get/4522/44459297.2f/0_52120_d98d1ed6_X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476250"/>
            <a:ext cx="460057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003800" y="2205038"/>
            <a:ext cx="3744913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6000" b="1">
                <a:latin typeface="Calibri" pitchFamily="34" charset="0"/>
              </a:rPr>
              <a:t>Чеканка</a:t>
            </a:r>
            <a:r>
              <a:rPr lang="ru-RU" sz="6000">
                <a:latin typeface="Calibri" pitchFamily="34" charset="0"/>
              </a:rPr>
              <a:t>. </a:t>
            </a:r>
          </a:p>
          <a:p>
            <a:r>
              <a:rPr lang="ru-RU" sz="6000" b="1">
                <a:latin typeface="Calibri" pitchFamily="34" charset="0"/>
              </a:rPr>
              <a:t>Византия</a:t>
            </a:r>
            <a:r>
              <a:rPr lang="ru-RU" sz="6000">
                <a:latin typeface="Calibri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Рисунок 10" descr="530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2" descr="http://pretich2005.narod.ru/histoty/hol-oruzh/knight-muz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88913"/>
            <a:ext cx="4033838" cy="577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827088" y="5934075"/>
            <a:ext cx="78168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400" b="1">
                <a:latin typeface="Calibri" pitchFamily="34" charset="0"/>
              </a:rPr>
              <a:t>Чеканка. Средневековье.</a:t>
            </a:r>
            <a:endParaRPr lang="ru-RU" sz="5400">
              <a:latin typeface="Calibri" pitchFamily="34" charset="0"/>
            </a:endParaRPr>
          </a:p>
        </p:txBody>
      </p:sp>
      <p:pic>
        <p:nvPicPr>
          <p:cNvPr id="17412" name="Picture 4" descr="http://www.yaplakal.com/uploads/post-3-1284699803353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9338" y="260350"/>
            <a:ext cx="3744912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6" descr="http://www.sobirau.ru/uploads/images/%D0%BC%D0%BE%D0%BD%D0%B5%D1%82%20%D1%81%D1%80%D0%B5%D0%B4%D0%BD%D0%B5%D0%B2%D0%B5%D0%BA%D0%BE%D0%B2%D0%BE%D0%B9%20%D0%A0%D1%83%D1%81%D0%B8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56138" y="3500438"/>
            <a:ext cx="4487862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4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Рисунок 10" descr="530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2" descr="http://uhouse.ru/uploads/posts/2010-09/1283922685_skamja-s-chekankojj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33375"/>
            <a:ext cx="3900488" cy="292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4" descr="http://www.kavicom.ru/uploads/images/f8322a1fc3cec4bbda5d1a00241ac186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7788" y="188913"/>
            <a:ext cx="2716212" cy="352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6" descr="http://www.mabruk.ru/shop/published/publicdata/NEWMABRUK/attachments/SC/products_pictures/00398_big_enl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24300" y="4221163"/>
            <a:ext cx="2371725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8" descr="http://shop.red-stroy.ru/pictures/881547614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635375" y="0"/>
            <a:ext cx="268605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4" name="Picture 10" descr="http://www.virtuzor.ru/data/projects/photos/7/195/7f388939a2d3ff861cc1d39da009e2cc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516688" y="3767138"/>
            <a:ext cx="2319337" cy="309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6" name="Picture 12" descr="http://img1.liveinternet.ru/images/attach/c/1/49/661/49661767_information_items_1247756533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3573463"/>
            <a:ext cx="3600450" cy="288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Рисунок 10" descr="530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2" name="Picture 2" descr="http://www.visualrian.ru/thumbnails/00000000722/721987.thw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188913"/>
            <a:ext cx="3844925" cy="266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995738" y="404813"/>
            <a:ext cx="5148262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800" b="1">
                <a:latin typeface="Calibri" pitchFamily="34" charset="0"/>
              </a:rPr>
              <a:t>Грузинский  художник</a:t>
            </a:r>
          </a:p>
          <a:p>
            <a:pPr algn="ctr"/>
            <a:r>
              <a:rPr lang="ru-RU" sz="4800" b="1">
                <a:latin typeface="Calibri" pitchFamily="34" charset="0"/>
              </a:rPr>
              <a:t> Ираклий Очиаури</a:t>
            </a:r>
          </a:p>
        </p:txBody>
      </p:sp>
      <p:pic>
        <p:nvPicPr>
          <p:cNvPr id="15364" name="Picture 4" descr="http://radikal.ua/data/upload/4efc3/4efc3/790d1e071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3000375"/>
            <a:ext cx="3168650" cy="3281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6" descr="http://www.modernlib.ru/books/bse/bolshaya_sovetskaya_enciklopediya_och/i009-001-214089125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24300" y="3213100"/>
            <a:ext cx="4805363" cy="307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10" descr="530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468313" y="153988"/>
            <a:ext cx="4175125" cy="569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44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Чеканка</a:t>
            </a:r>
            <a:r>
              <a:rPr lang="ru-RU" sz="32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 —  это технологический процесс</a:t>
            </a:r>
          </a:p>
          <a:p>
            <a:r>
              <a:rPr lang="ru-RU" sz="32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 изготовления рисунка, надписи, </a:t>
            </a:r>
          </a:p>
          <a:p>
            <a:r>
              <a:rPr lang="ru-RU" sz="32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изображения, заключающийся</a:t>
            </a:r>
          </a:p>
          <a:p>
            <a:r>
              <a:rPr lang="ru-RU" sz="32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 в выбивании на пластине </a:t>
            </a:r>
          </a:p>
          <a:p>
            <a:r>
              <a:rPr lang="ru-RU" sz="3200" b="1">
                <a:latin typeface="Calibri" pitchFamily="34" charset="0"/>
                <a:ea typeface="Calibri" pitchFamily="34" charset="0"/>
                <a:cs typeface="Times New Roman" pitchFamily="18" charset="0"/>
              </a:rPr>
              <a:t>определённого рельефа. </a:t>
            </a:r>
            <a:endParaRPr lang="ru-RU" sz="3200">
              <a:ea typeface="Calibri" pitchFamily="34" charset="0"/>
              <a:cs typeface="Arial" charset="0"/>
            </a:endParaRPr>
          </a:p>
        </p:txBody>
      </p:sp>
      <p:pic>
        <p:nvPicPr>
          <p:cNvPr id="20483" name="Picture 3" descr="http://www.kamea.ru/img/saved/6/categories_photos_fg_306_mini_DSCN024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7900" y="1125538"/>
            <a:ext cx="3848100" cy="385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10" descr="53002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331913" y="981075"/>
            <a:ext cx="7127875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Calibri" pitchFamily="34" charset="0"/>
              </a:rPr>
              <a:t>Листы из красной  меди</a:t>
            </a:r>
          </a:p>
          <a:p>
            <a:pPr algn="ctr"/>
            <a:r>
              <a:rPr lang="ru-RU" sz="3200" b="1">
                <a:latin typeface="Calibri" pitchFamily="34" charset="0"/>
              </a:rPr>
              <a:t>Латунь </a:t>
            </a:r>
          </a:p>
          <a:p>
            <a:pPr algn="ctr"/>
            <a:r>
              <a:rPr lang="ru-RU" sz="3200" b="1">
                <a:latin typeface="Calibri" pitchFamily="34" charset="0"/>
              </a:rPr>
              <a:t>Никелевые сплавы</a:t>
            </a:r>
            <a:endParaRPr lang="ru-RU" sz="3200">
              <a:latin typeface="Calibri" pitchFamily="34" charset="0"/>
            </a:endParaRPr>
          </a:p>
          <a:p>
            <a:pPr algn="ctr"/>
            <a:r>
              <a:rPr lang="ru-RU" sz="3200" b="1">
                <a:latin typeface="Calibri" pitchFamily="34" charset="0"/>
              </a:rPr>
              <a:t>Черные металлы</a:t>
            </a:r>
            <a:endParaRPr lang="ru-RU" sz="3200">
              <a:latin typeface="Calibri" pitchFamily="34" charset="0"/>
            </a:endParaRPr>
          </a:p>
          <a:p>
            <a:pPr algn="ctr"/>
            <a:r>
              <a:rPr lang="ru-RU" sz="3200" b="1">
                <a:latin typeface="Calibri" pitchFamily="34" charset="0"/>
              </a:rPr>
              <a:t>листовую кровельную сталь</a:t>
            </a:r>
            <a:r>
              <a:rPr lang="ru-RU" sz="3200">
                <a:latin typeface="Calibri" pitchFamily="34" charset="0"/>
              </a:rPr>
              <a:t> </a:t>
            </a:r>
          </a:p>
          <a:p>
            <a:pPr algn="ctr"/>
            <a:r>
              <a:rPr lang="ru-RU" sz="3200" b="1">
                <a:latin typeface="Calibri" pitchFamily="34" charset="0"/>
              </a:rPr>
              <a:t>Нержавеющая сталь (хромоникелевая)</a:t>
            </a:r>
            <a:endParaRPr lang="ru-RU" sz="3200">
              <a:latin typeface="Calibri" pitchFamily="34" charset="0"/>
            </a:endParaRPr>
          </a:p>
          <a:p>
            <a:pPr algn="ctr"/>
            <a:r>
              <a:rPr lang="ru-RU" sz="3200" b="1">
                <a:latin typeface="Calibri" pitchFamily="34" charset="0"/>
              </a:rPr>
              <a:t>Алюминий и его сплавы </a:t>
            </a:r>
            <a:r>
              <a:rPr lang="ru-RU" sz="3200">
                <a:latin typeface="Calibri" pitchFamily="34" charset="0"/>
              </a:rPr>
              <a:t>(листовой) </a:t>
            </a:r>
          </a:p>
          <a:p>
            <a:pPr algn="ctr"/>
            <a:r>
              <a:rPr lang="ru-RU" sz="3200" b="1">
                <a:latin typeface="Calibri" pitchFamily="34" charset="0"/>
              </a:rPr>
              <a:t>Драгоценные сплавы — золота, серебра, платины.</a:t>
            </a:r>
            <a:endParaRPr lang="ru-RU" sz="3200">
              <a:latin typeface="Calibri" pitchFamily="34" charset="0"/>
            </a:endParaRPr>
          </a:p>
          <a:p>
            <a:pPr algn="ctr"/>
            <a:endParaRPr lang="ru-RU" sz="4000" b="1">
              <a:latin typeface="Calibri" pitchFamily="34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835150" y="260350"/>
            <a:ext cx="54737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400" b="1" i="1" u="sng">
                <a:latin typeface="Calibri" pitchFamily="34" charset="0"/>
              </a:rPr>
              <a:t>Материалы: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111</Words>
  <Application>Microsoft Office PowerPoint</Application>
  <PresentationFormat>Экран (4:3)</PresentationFormat>
  <Paragraphs>36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Calibri</vt:lpstr>
      <vt:lpstr>Arial</vt:lpstr>
      <vt:lpstr>Times New Roman</vt:lpstr>
      <vt:lpstr>Verdana</vt:lpstr>
      <vt:lpstr>Tahoma</vt:lpstr>
      <vt:lpstr>Тема Office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ЭТАПЫ РАБОТЫ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nadezhda.pronskaya</cp:lastModifiedBy>
  <cp:revision>16</cp:revision>
  <dcterms:created xsi:type="dcterms:W3CDTF">2012-11-26T18:07:55Z</dcterms:created>
  <dcterms:modified xsi:type="dcterms:W3CDTF">2013-04-10T08:33:26Z</dcterms:modified>
</cp:coreProperties>
</file>