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72" r:id="rId4"/>
    <p:sldId id="258" r:id="rId5"/>
    <p:sldId id="259" r:id="rId6"/>
    <p:sldId id="273" r:id="rId7"/>
    <p:sldId id="260" r:id="rId8"/>
    <p:sldId id="274" r:id="rId9"/>
    <p:sldId id="261" r:id="rId10"/>
    <p:sldId id="267" r:id="rId11"/>
    <p:sldId id="268" r:id="rId12"/>
    <p:sldId id="276" r:id="rId13"/>
    <p:sldId id="277" r:id="rId14"/>
    <p:sldId id="278" r:id="rId15"/>
    <p:sldId id="264" r:id="rId16"/>
    <p:sldId id="27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459FF1-4E23-4008-872D-8B0050430E65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62C247-A3C6-4B0E-A738-631C10DCB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897EA6-1162-42C3-9922-DEAB52D07F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E9B0-808D-4DC5-A22F-04FC8A5F3D91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4136-AFD8-478C-8EF3-20CD2A840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8EE-6460-47BE-BCCD-293F280EAE53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2B06-1993-4388-8178-18BAE1110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FC07-FE55-4590-B1D8-FCE7B27E611B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BABC-49C2-4849-99ED-792389EBA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EBA8-50C2-4024-A810-552B34135786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E8FD-3346-4E75-B174-0552D94E3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913F-75F3-4620-A19B-FD39E0E32CB0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24-18DA-474A-9C7C-6972470F5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6C19-A873-486B-8CAC-8486EE2A29D1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7DBC-DA03-4E67-909C-BE4ECB448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DBDC-3F01-416A-BAEF-CC590168D324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C406-9940-466B-8024-0ABCA26F4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E60D-7A4A-4259-9254-206F81C594C2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BD23-89CC-496B-88CC-E32F889FF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9AEA-164A-497D-BCF8-9C7D04AECEA0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654D-81CF-4DA3-B28E-27FAD0A5B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77BE-E6AA-4F6D-87E9-D8AF8F7C0005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BE9A-8429-43C0-ABED-60135E252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C47A-F651-40EA-B464-481B5A8560E8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BC4A-76AC-46E1-8025-DC00F375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31B9A2-4F3F-4A3B-8A35-A555DED346DD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14456-3F1D-4087-A297-FF07A65B5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0" y="-158750"/>
            <a:ext cx="14551025" cy="4913313"/>
          </a:xfrm>
        </p:spPr>
      </p:pic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732463"/>
            <a:ext cx="4572000" cy="1125537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МБОУ СОШ 62 г.Иваново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Кочеткова Надежда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Нигер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00200"/>
            <a:ext cx="685800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конго</a:t>
            </a:r>
          </a:p>
        </p:txBody>
      </p:sp>
      <p:pic>
        <p:nvPicPr>
          <p:cNvPr id="6146" name="Picture 2" descr="C:\Users\SONY\Pictures\3_Untitled_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3075" y="1600200"/>
            <a:ext cx="565785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Влажные экваториальные леса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Саванны и редколесья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Тропические пустыни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krasnoe.ucoz.ru/_ld/2/4063744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624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Пигмеи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Туареги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Банту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пигмеи</a:t>
            </a:r>
            <a:endParaRPr lang="ru-RU" dirty="0"/>
          </a:p>
        </p:txBody>
      </p:sp>
      <p:pic>
        <p:nvPicPr>
          <p:cNvPr id="7170" name="Picture 2" descr="C:\Users\SONY\Pictures\игмеи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08050"/>
            <a:ext cx="3413125" cy="4525963"/>
          </a:xfrm>
        </p:spPr>
      </p:pic>
      <p:pic>
        <p:nvPicPr>
          <p:cNvPr id="4100" name="Picture 4" descr="http://antropogenez.ru/uploads/tx_antropedia/PIGME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08050"/>
            <a:ext cx="32400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4.bp.blogspot.com/-BVJSaIeODbU/Tj_Gw1Y1qQI/AAAAAAAACyU/wJSI2UADUOc/s1600/96599f060c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213100"/>
            <a:ext cx="40957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mtClean="0"/>
              <a:t>Туареги</a:t>
            </a:r>
          </a:p>
        </p:txBody>
      </p:sp>
      <p:pic>
        <p:nvPicPr>
          <p:cNvPr id="36868" name="Picture 4" descr="http://sfw.org.ua/uploads/posts/2010-05/1274471363_libya-tuar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4105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://shkolazhizni.ru/img/content/i55/55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052513"/>
            <a:ext cx="3889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http://www.vokrugsveta.ru/img/cmn/2004/10/03/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7813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Банту</a:t>
            </a:r>
          </a:p>
        </p:txBody>
      </p:sp>
      <p:pic>
        <p:nvPicPr>
          <p:cNvPr id="9218" name="Picture 2" descr="C:\Users\SONY\Pictures\банту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3816350" cy="4175125"/>
          </a:xfrm>
        </p:spPr>
      </p:pic>
      <p:pic>
        <p:nvPicPr>
          <p:cNvPr id="2050" name="Picture 2" descr="http://proyuar.ru/images/main/history/ban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25538"/>
            <a:ext cx="34559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img-fotki.yandex.ru/get/4207/caballo1.15/0_3b897_3b76f939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09550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archrevue.ru/images/tb/4886/13192402732247_w1920h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ukrmap.su/program2010/g7/materiki_files/image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296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1.Он пересек Южную Африку с запада на восток, исследовал реку Замбези, открыл на ней красивый водопад, названный им Виктория; описал верхнее течение реки Конго (Заир), озера Ньяса. Он очень хотел найти истоки Нила – великой реки, однако смерть помешала осуществить этот замысел</a:t>
            </a:r>
          </a:p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2.В 1874 году была организована англо-американская экспедиция под руководством этого исследователя. Путешественникам удалось завершить исследование озер Виктория и Танганьика, открыт древний горный массив Рувензори с убеленными снегами вершинами, исследовать верхние течения рек Конго и Нила</a:t>
            </a:r>
          </a:p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3.Он путешествовал по Центральной и Восточной Африке в конце 19 века, собрал интересные сведения о природе и жизни населения, проводил топографические работы, вел гидрологические и метеорологические наблюдения </a:t>
            </a:r>
            <a:r>
              <a:rPr lang="ru-RU" sz="16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941888"/>
            <a:ext cx="2160588" cy="43180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Д.Ливингстон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3203575" cy="4525963"/>
          </a:xfrm>
        </p:spPr>
      </p:pic>
      <p:pic>
        <p:nvPicPr>
          <p:cNvPr id="4" name="Picture 2" descr="C:\Users\SONY\Pictures\стен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3375"/>
            <a:ext cx="3382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24750" y="4941888"/>
            <a:ext cx="903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Стэнли</a:t>
            </a:r>
            <a:endParaRPr lang="ru-RU">
              <a:latin typeface="Calibri" pitchFamily="34" charset="0"/>
            </a:endParaRPr>
          </a:p>
        </p:txBody>
      </p:sp>
      <p:pic>
        <p:nvPicPr>
          <p:cNvPr id="6" name="Picture 2" descr="C:\Users\SONY\Pictures\юнк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1825" y="1811338"/>
            <a:ext cx="28003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95738" y="6092825"/>
            <a:ext cx="129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В.В.Юнкер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img1.liveinternet.ru/images/attach/c/3/83/284/83284297_4316166_0_702fc_c2dc272f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6154737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</a:p>
          <a:p>
            <a:pPr algn="ctr"/>
            <a:endParaRPr lang="ru-RU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Африке нет таких протяженных и длинных горных цепей, как например, Анды, Кордильеры или Гималаи. Как можно объяснить данный факт?</a:t>
            </a:r>
          </a:p>
          <a:p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</a:p>
          <a:p>
            <a:pPr algn="ctr"/>
            <a:endParaRPr lang="ru-RU" sz="2400" b="1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рельефе Африки преобладают равнины. Как это можно объяснить?</a:t>
            </a:r>
          </a:p>
          <a:p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</a:p>
          <a:p>
            <a:pPr algn="ctr"/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Почему восточная часть Африки выше и там находятся вулканы?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Доклад климат Афр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684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Нил</a:t>
            </a:r>
          </a:p>
        </p:txBody>
      </p:sp>
      <p:pic>
        <p:nvPicPr>
          <p:cNvPr id="4098" name="Picture 2" descr="C:\Users\SONY\Pictures\656f9675293ca89f5537c8d0ae1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0300" y="1600200"/>
            <a:ext cx="688340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92D050"/>
      </a:accent4>
      <a:accent5>
        <a:srgbClr val="FFD15D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392</TotalTime>
  <Words>189</Words>
  <Application>Microsoft Office PowerPoint</Application>
  <PresentationFormat>Экран (4:3)</PresentationFormat>
  <Paragraphs>45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Д.Ливингстон</vt:lpstr>
      <vt:lpstr>Слайд 6</vt:lpstr>
      <vt:lpstr>Слайд 7</vt:lpstr>
      <vt:lpstr>Слайд 8</vt:lpstr>
      <vt:lpstr>Нил</vt:lpstr>
      <vt:lpstr>Нигер</vt:lpstr>
      <vt:lpstr>конго</vt:lpstr>
      <vt:lpstr>Слайд 12</vt:lpstr>
      <vt:lpstr>Слайд 13</vt:lpstr>
      <vt:lpstr>Слайд 14</vt:lpstr>
      <vt:lpstr>пигмеи</vt:lpstr>
      <vt:lpstr>Туареги</vt:lpstr>
      <vt:lpstr>Банту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Восхождение                                на                                                          Килиманджаро</dc:title>
  <dc:creator>SONY</dc:creator>
  <cp:lastModifiedBy>nadezhda.pronskaya</cp:lastModifiedBy>
  <cp:revision>41</cp:revision>
  <dcterms:created xsi:type="dcterms:W3CDTF">2011-01-30T10:48:21Z</dcterms:created>
  <dcterms:modified xsi:type="dcterms:W3CDTF">2013-04-10T08:55:18Z</dcterms:modified>
</cp:coreProperties>
</file>