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5" r:id="rId20"/>
    <p:sldId id="286" r:id="rId21"/>
    <p:sldId id="287" r:id="rId22"/>
    <p:sldId id="288" r:id="rId23"/>
    <p:sldId id="273" r:id="rId24"/>
    <p:sldId id="275" r:id="rId25"/>
    <p:sldId id="274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9" r:id="rId34"/>
    <p:sldId id="282" r:id="rId35"/>
    <p:sldId id="291" r:id="rId36"/>
    <p:sldId id="28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99"/>
    <a:srgbClr val="FF0066"/>
    <a:srgbClr val="CC3300"/>
    <a:srgbClr val="66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102D2A-0673-4243-BAA6-5ECE6A7A5AB4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876FCA-63E3-44D2-B25C-08E8FB178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81AF61-6375-4F7E-9DD1-C2E70D4E65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887F4-3123-429C-93B9-11EDD040A1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573860-B442-40BA-848A-30F5A83EE3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8F93A2-04A9-44DB-A59F-E43A5C2FBD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87C571-B2F9-41EE-8851-29C5BEAF23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C4F24-3A77-4859-B77F-99B44585DA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90A228-43D7-420E-861A-64D55BC040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52E5B-CDB9-4B1E-A8F1-4A9E560871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B3C687-C44E-4FA7-9854-BAA773C4A7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583102-E831-480B-ADB5-D02678B6D8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389280-AF9B-41F8-84C3-E9977B7616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8E4CF3-A3F8-42E7-9EC5-EA6ECD4DF3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93BAF7-EBF7-4942-A716-77460B0328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53039C-6437-48EF-87A9-DD38B9910B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332104-B258-47F5-8DAF-2B53B27939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2DC1D-C9F6-406D-8E3A-125CAB6E76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1D6976-C579-4CA3-B3BF-640F22B2A5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42648C-FB71-4143-B7EF-E0F95425F0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84458B-D92A-4D4F-9FC1-050193A2D2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8B86A7-4FB8-4E1C-AF24-19C86B9075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3E70B5-56EA-43E8-AAF3-87388CC39C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8D600D-79CB-43A5-B1B5-E32D6C41D2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00380-5F8B-4429-91B2-8AD12CFF34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6496F5-C00E-4622-83AF-3B4A488ADF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873E53-7FEB-4A38-89E2-004C3CC3F7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DE6FAE-88A1-489A-8D82-E17412C0EA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011D07-1A52-4C69-A5A1-FBF024296A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BB58C-037E-4C1A-9827-41E72DD75DE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05803-D594-4228-BD4B-D201FA4773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21FF45-287B-4FB8-B96B-C807C9EDA4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447D9A-921A-4D3B-99BA-CF84618718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EDB898-612A-4218-A187-6A59B15B86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902DF8-061D-4D68-9B34-BAD160AF9B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00E952-7267-407C-8422-748D1FDCA2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82E3EF-F52D-49E1-AEAE-1BDD55AD9E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E80C17-D08B-417F-A4E0-760F8DF430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9EFB-A7D3-484A-A470-FA0668320B2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B908-255E-43BA-8FE9-5BEBB54CA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10A1-5664-410F-906F-76EF9FBF266A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FFA1F-96C7-46E5-BF4B-38FA2C7C9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2558-F259-4AA8-91F6-9355BA5CA2D4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7F11-794C-4AB4-BC65-1E890A7F1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58DA5-B43E-414F-8977-DA9B4AA5D75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57E4-6BFF-48B3-BEED-06F8FF3F6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A207-FA5F-4875-8148-330ECA1504F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730D-560A-4F2E-874E-82B96BFE3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4E1F-D96E-46BE-841C-F0146E643FE4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5EB7-A8C6-4E47-B33A-6D996FE59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33C9D-6C1A-4A87-B85E-2E684C716D68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C494-EDBE-49D4-885B-AFE54504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55E8-D748-4E0E-826C-B552AFC59C6E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B53A-0104-4952-8388-B12438411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5614-2BB9-427B-B505-A11E7006A19F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4E8E-1C28-42BB-AC86-9C8F4C77A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857F5-2DC8-474A-94B5-37B118CB79C5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4E55-8A1A-48F3-B113-243CE7B02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D31D-3732-4177-94AB-12B4E9656000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BDB9-7C89-41A0-B5E5-F9086C182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A64B1D-0A81-4DE3-B560-8BEE49CCF78D}" type="datetimeFigureOut">
              <a:rPr lang="ru-RU"/>
              <a:pPr>
                <a:defRPr/>
              </a:pPr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8086AD-A40C-451F-86E2-22A89CE68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old.sertification.net/news/paychok_i_chervyachok/images/537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://afisha.vhabare.ru/images/event/1789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russkie-khudozhniki/Repin-2.files/0006-005-Burlaki-na-Volge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415/39067198.6e/0_57807_eda110fd_XL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-portrets.ru/art/ohotniki-na-privale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ale-patrushev.narod.ru/alenushka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us.cdn1.123rf.com/168nwm/clairev/clairev1007/clairev100700060/7481715-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ms.24open.ru/images/161e765979cecc4e88c5ee4d50ca2e2f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unis.linefirst.ru/images/tunis/tunisia_3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g1.liveinternet.ru/images/attach/b/2/23/57/23057439_x_410c3708bb.jpg" TargetMode="Externa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images.yandex.ru/yandsearch?noreask=1&amp;lr=4&amp;ed=1&amp;text=%D1%80%D0%B8%D1%81%D1%83%D0%BD%D0%BA%D0%B8%20%D0%BA%20%D1%84%D1%80%D0%B0%D0%B7%D0%B5%D0%BE%D0%BB%D0%BE%D0%B3%D0%B8%D0%B7%D0%BC%D0%B0%D0%BC&amp;img_url=freelance.ru:8080/img/portfolio/big/6147.jpg&amp;rpt=simage&amp;p=19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snewyear.ru/images/arcticles/vodevil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olyatti.pro-otdyh.ru/images/events/3/13158978066886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morethings.com/music/stormy_weather/cab_calloway/jumpin-jive-cab_calloway-fayard_harold_nicholas055.jpg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064.radikal.ru/0911/62/444f9c4cb834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54.radikal.ru/i144/1006/79/f5f0eee74744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s56.radikal.ru/i154/0904/70/113caafe1c83.jpg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olisee.com/wordpress/wp-content/uploads/2010/07/07/ris5.pn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reklama.com.ua/2011-08-01/1074440/photos0-800x600.jpe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upload.wikimedia.org/wikipedia/commons/thumb/f/f2/Integral_as_region_under_curve.svg/682px-Integral_as_region_under_curve.svg.png" TargetMode="Externa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victoria.gorod.tomsk.ru/uploads/47343/1293507159/flower_1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.shutterstock.com/display_pic_with_logo/1064/1064,1211769744,4/stock-photo-rock-star-singing-13030186.jpg" TargetMode="External"/><Relationship Id="rId5" Type="http://schemas.openxmlformats.org/officeDocument/2006/relationships/image" Target="../media/image17.gif"/><Relationship Id="rId4" Type="http://schemas.openxmlformats.org/officeDocument/2006/relationships/hyperlink" Target="http://i003.radikal.ru/1004/a5/247b6b7a3b10.gif" TargetMode="Externa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f8.ifotki.info/org/8791573a6bfc255e4d5da8148b2f6aef563e6394000056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olizej.at.ua/_ph/89/2/499829646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stihi.ru/pics/2011/06/29/8592.jpg" TargetMode="Externa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Администратор\Рабочий стол\ФОНЫ НА ПРЕЗЕНТАЦИИ\школьные фоны\fonbok_knsvp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419600"/>
            <a:ext cx="8229600" cy="19050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Интеллектуальная </a:t>
            </a: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b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«Лингвистический калейдоскоп»</a:t>
            </a:r>
            <a:br>
              <a:rPr lang="ru-RU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b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Ряполова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В.И.</a:t>
            </a:r>
            <a:b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Шиянова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Однажды Всевышний птице средней величины из отряда Воробьиных сделал презент в виде небольшого количества пищевого продукта полутвердой массы, приготовленного из заквашенного особым способом молока.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133600"/>
            <a:ext cx="8229600" cy="14017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Всеядная птица с серо-черным оперением при невыясненных обстоятельствах получила от небесного прародителя вознаграждение натуральным продуктом.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3733800"/>
            <a:ext cx="8229600" cy="15541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3.У орла раз черт украл кусочек колбасы.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im4-tub-ru.yandex.net/i?id=376952733-33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81000"/>
            <a:ext cx="45720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Организм (отряд Двукрылые, подкласс Крылатые, класс Насекомых, тип Членистоногие) переместил свою массу на результат переработки продукции садового участка горячим способом.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34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Особь, являющаяся передатчиком ряда кишечных заболеваний и в силу этого представляющая непосредственную опасность для здоровья окружающих, по неосторожности нарушила санитарно-эпидемиологические правила и завершила деяние, которое может повлечь за собой нанесение вреда здоровью людей.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09600" y="3505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Вылетел комар из плова.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 descr="Картинка 27 из 1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762000"/>
            <a:ext cx="53816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365125"/>
            <a:ext cx="84582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женщины гораздо старше средних лет существовали до  биологической смерти два представителя  водоплавающей птицы надотряда  Килегрудых с явным проявлением  сангвинического темперамента.</a:t>
            </a:r>
            <a:endParaRPr lang="ru-RU" b="1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4800" y="19050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Гражданка преклонных лет на совершенно законных основаниях обладала правом владения, пользования и распоряжения домашней водоплавающей птицей в количестве двух голов.</a:t>
            </a:r>
          </a:p>
          <a:p>
            <a:endParaRPr lang="ru-RU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09800" y="3352800"/>
            <a:ext cx="6629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У деда скончалась одна грустная курица.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allAtOnce"/>
      <p:bldP spid="5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а 3 из 332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80988"/>
            <a:ext cx="4462463" cy="53451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38200" y="685800"/>
            <a:ext cx="777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Домашнее парнокопытное животное при любых метеорологических условиях способно отыскать размытую водой почву.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81000" y="1828800"/>
            <a:ext cx="8382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Крупное наземное растительноядное животное, которое выращивается в индивидуальных и фермерских хозяйствах с целью получения дохода и является источником наживы при спекулятивной деятельности перекупщиков, в любое время суток способно произвести действие, результат которого свидетельствует о недостаточно благополучной санитарно-гигиенической обстановке вокруг нас.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352800" y="4191000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Корова изредка пылинку спрячет.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im5-tub-ru.yandex.net/i?id=16987637-2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5013" y="249238"/>
            <a:ext cx="4992687" cy="49387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1524000" y="1905000"/>
            <a:ext cx="6096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Оживи картину</a:t>
            </a:r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3"/>
          <p:cNvSpPr>
            <a:spLocks noChangeArrowheads="1"/>
          </p:cNvSpPr>
          <p:nvPr/>
        </p:nvSpPr>
        <p:spPr bwMode="auto">
          <a:xfrm>
            <a:off x="1447800" y="48768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И.Е.Репин «Бурлаки на Волге»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Картинка 3 из 46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990600"/>
            <a:ext cx="6684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Найди верный ответ</a:t>
            </a:r>
            <a:endParaRPr lang="ru-RU" sz="540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Картинка 11 из 24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52400"/>
            <a:ext cx="60674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1371600" y="4800600"/>
            <a:ext cx="609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Г. Перов«Тройка»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Картинка 13 из 24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2400"/>
            <a:ext cx="70627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Прямоугольник 2"/>
          <p:cNvSpPr>
            <a:spLocks noChangeArrowheads="1"/>
          </p:cNvSpPr>
          <p:nvPr/>
        </p:nvSpPr>
        <p:spPr bwMode="auto">
          <a:xfrm>
            <a:off x="685800" y="50292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Г. Перов«Охотники на привале»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Картинка 9 из 7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7463" y="152400"/>
            <a:ext cx="3767137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Прямоугольник 2"/>
          <p:cNvSpPr>
            <a:spLocks noChangeArrowheads="1"/>
          </p:cNvSpPr>
          <p:nvPr/>
        </p:nvSpPr>
        <p:spPr bwMode="auto">
          <a:xfrm>
            <a:off x="685800" y="57912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М. Васнецов «Алёнушка»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Прямоугольник 2"/>
          <p:cNvSpPr>
            <a:spLocks noChangeArrowheads="1"/>
          </p:cNvSpPr>
          <p:nvPr/>
        </p:nvSpPr>
        <p:spPr bwMode="auto">
          <a:xfrm>
            <a:off x="990600" y="1143000"/>
            <a:ext cx="7162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Сочини рассказ</a:t>
            </a:r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5" name="Picture 2" descr="http://im2-tub-ru.yandex.net/i?id=176532717-1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895600"/>
            <a:ext cx="3429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Прямоугольник 2"/>
          <p:cNvSpPr>
            <a:spLocks noChangeArrowheads="1"/>
          </p:cNvSpPr>
          <p:nvPr/>
        </p:nvSpPr>
        <p:spPr bwMode="auto">
          <a:xfrm>
            <a:off x="381000" y="1447800"/>
            <a:ext cx="8305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Например: «Павел Петрович привез папе потрясающего попугая Петьку. Петька пожелал полакомиться пломбиром папы. Папа присел, погладил Петьку, посмеялся…»</a:t>
            </a: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Прямоугольник 2"/>
          <p:cNvSpPr>
            <a:spLocks noChangeArrowheads="1"/>
          </p:cNvSpPr>
          <p:nvPr/>
        </p:nvSpPr>
        <p:spPr bwMode="auto">
          <a:xfrm>
            <a:off x="2286000" y="1219200"/>
            <a:ext cx="4181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Блиц - опрос</a:t>
            </a:r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Picture 2" descr="Картинка 104 из 15354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133600"/>
            <a:ext cx="42402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Прямоугольник 2"/>
          <p:cNvSpPr>
            <a:spLocks noChangeArrowheads="1"/>
          </p:cNvSpPr>
          <p:nvPr/>
        </p:nvSpPr>
        <p:spPr bwMode="auto">
          <a:xfrm>
            <a:off x="1981200" y="1447800"/>
            <a:ext cx="4648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капитанов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Прямоугольник 2"/>
          <p:cNvSpPr>
            <a:spLocks noChangeArrowheads="1"/>
          </p:cNvSpPr>
          <p:nvPr/>
        </p:nvSpPr>
        <p:spPr bwMode="auto">
          <a:xfrm>
            <a:off x="838200" y="1219200"/>
            <a:ext cx="742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фразеологический оборот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i-tmb-0x" descr="http://im6-tub-ru.yandex.net/i?id=41675613-5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685800"/>
            <a:ext cx="37687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i-tmb-0x" descr="http://im7-tub-ru.yandex.net/i?id=125481444-5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7620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 descr="C:\Documents and Settings\Администратор\Рабочий стол\ФОНЫ НА ПРЕЗЕНТАЦИИ\фоны\фоны для презентации\23___3\фоны школьные 3\MUdKgQ8r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304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8" descr="Картинка 40 из 1475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20040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Картинка 16 из 3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505200"/>
            <a:ext cx="41862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5029200" cy="2514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Песчаный наносный берег в степях, пустынях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Африканской животное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Населенный пункт крайнего Севера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7" name="Picture 4" descr="Картинка 46 из 4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0"/>
            <a:ext cx="3257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2362200"/>
            <a:ext cx="5029200" cy="1143000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Песчаный наносный берег в степях, пустынях </a:t>
            </a:r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Рисунок 2" descr="http://im8-tub-ru.yandex.net/i?id=132804520-07-7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144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i-tmb-0x" descr="http://im6-tub-ru.yandex.net/i?id=108066439-40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838200"/>
            <a:ext cx="41275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Прямоугольник 2"/>
          <p:cNvSpPr>
            <a:spLocks noChangeArrowheads="1"/>
          </p:cNvSpPr>
          <p:nvPr/>
        </p:nvSpPr>
        <p:spPr bwMode="auto">
          <a:xfrm>
            <a:off x="2743200" y="1447800"/>
            <a:ext cx="3335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Рифмоплет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/>
          <a:lstStyle/>
          <a:p>
            <a:r>
              <a:rPr lang="ru-RU" sz="6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Леса - чудеса</a:t>
            </a:r>
            <a:br>
              <a:rPr lang="ru-RU" sz="6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Должны - нужны</a:t>
            </a:r>
            <a:br>
              <a:rPr lang="ru-RU" sz="6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Поля – земля</a:t>
            </a:r>
            <a:br>
              <a:rPr lang="ru-RU" sz="6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Любить – хранить</a:t>
            </a:r>
            <a:br>
              <a:rPr lang="ru-RU" sz="6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Стога - луга</a:t>
            </a:r>
          </a:p>
        </p:txBody>
      </p:sp>
    </p:spTree>
  </p:cSld>
  <p:clrMapOvr>
    <a:masterClrMapping/>
  </p:clrMapOvr>
  <p:transition spd="med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Прямоугольник 2"/>
          <p:cNvSpPr>
            <a:spLocks noChangeArrowheads="1"/>
          </p:cNvSpPr>
          <p:nvPr/>
        </p:nvSpPr>
        <p:spPr bwMode="auto">
          <a:xfrm>
            <a:off x="2668588" y="3244850"/>
            <a:ext cx="3806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фразеологический оборот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Прямоугольник 4"/>
          <p:cNvSpPr>
            <a:spLocks noChangeArrowheads="1"/>
          </p:cNvSpPr>
          <p:nvPr/>
        </p:nvSpPr>
        <p:spPr bwMode="auto">
          <a:xfrm>
            <a:off x="2133600" y="1371600"/>
            <a:ext cx="5260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Занимательная литература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«Нет слова, которое было бы так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замашисто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бойко, так вырывалось бы из-под самого сердца, так бы кипело и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животрепетало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как метко сказанное русское слово».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9" descr="C:\Documents and Settings\Администратор\Рабочий стол\ФОНЫ НА ПРЕЗЕНТАЦИИ\фоны\фоны для презентации\23___3\фоны школьные 3\MUdKgQ8r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304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Прямоугольник 2"/>
          <p:cNvSpPr>
            <a:spLocks noChangeArrowheads="1"/>
          </p:cNvSpPr>
          <p:nvPr/>
        </p:nvSpPr>
        <p:spPr bwMode="auto">
          <a:xfrm>
            <a:off x="1098550" y="1295400"/>
            <a:ext cx="6224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новых встреч.</a:t>
            </a:r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352800"/>
            <a:ext cx="6324600" cy="1447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 Национальный танец     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 Короткая комическая пьеса, обычно с пением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Сосуд для 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Picture 2" descr="Картинка 57 из 125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2746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Картинка 13 из 74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62750" y="0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Картинка 2 из 91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2209800"/>
            <a:ext cx="1905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48000" y="4724400"/>
            <a:ext cx="5943600" cy="1143000"/>
          </a:xfrm>
          <a:prstGeom prst="rect">
            <a:avLst/>
          </a:prstGeom>
        </p:spPr>
        <p:txBody>
          <a:bodyPr anchor="ctr">
            <a:normAutofit fontScale="3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</a:t>
            </a:r>
            <a:r>
              <a:rPr lang="ru-RU" sz="6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Короткая комическая пьеса, обычно с пением</a:t>
            </a:r>
            <a:br>
              <a:rPr lang="ru-RU" sz="6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590800"/>
            <a:ext cx="5791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Центральная комната в доме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2. Небольшая птица из семейства голубиных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3. Заболевание горла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2" descr="Картинка 2 из 1513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774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Картинка 16 из 1296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38400"/>
            <a:ext cx="2708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Картинка 67 из 14896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6463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48000" y="3810000"/>
            <a:ext cx="5029200" cy="1143000"/>
          </a:xfrm>
          <a:prstGeom prst="rect">
            <a:avLst/>
          </a:prstGeom>
        </p:spPr>
        <p:txBody>
          <a:bodyPr anchor="ctr">
            <a:normAutofit fontScale="3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</a:t>
            </a:r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Небольшая птица из семейства голубиных</a:t>
            </a:r>
            <a:br>
              <a:rPr lang="ru-RU" sz="6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514600"/>
            <a:ext cx="7010400" cy="1600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Величина, получающаяся в результате действия,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обратного дифференцированию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2. Строительный материал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3. Расстояние между чем – нибудь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9" name="Picture 2" descr="Картинка 2 из 15255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04800"/>
            <a:ext cx="1816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Картинка 12 из 123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0"/>
            <a:ext cx="2165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Картинка 4 из 43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52400"/>
            <a:ext cx="183991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04800" y="3810000"/>
            <a:ext cx="8305800" cy="1143000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</a:t>
            </a:r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Величина, получающаяся в результате действия, обратного дифференцированию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381000"/>
            <a:ext cx="5410200" cy="1524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Музыкальный ритм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2. Страстный любитель пения и музыки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3. Елочное украшение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7" name="Picture 2" descr="Картинка 2 из 58413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95600"/>
            <a:ext cx="1724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Картинка 19 из 100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590800"/>
            <a:ext cx="17351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Картинка 8 из 8065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286000"/>
            <a:ext cx="30384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5334000"/>
            <a:ext cx="83058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Страстный любитель пения и музыки 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user\Рабочий стол\Шиянова Е.Н\Шиянова Е.Н\ФОНЫ НА ПРЕЗЕНТАЦИИ\фоны\фоны для презентации\23___3\фоны школьные 3\iu_RuGL1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858000" cy="152400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1. Южный ветер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Женское имя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3. Индийская женская одежда из куска материи,                                     оборачиваемая вокруг тела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5334000"/>
            <a:ext cx="8305800" cy="11430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Индийская женская одежда из куска материи,                                     оборачиваемая вокруг тела </a:t>
            </a:r>
            <a:endParaRPr lang="ru-RU" sz="4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6" name="Picture 2" descr="Картинка 15 из 5778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0"/>
            <a:ext cx="25146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Картинка 17 из 610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1828800"/>
            <a:ext cx="20272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f8.ifotki.info/org/8791573a6bfc255e4d5da8148b2f6aef563e6394000056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2057400"/>
            <a:ext cx="2778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4800" y="1905000"/>
            <a:ext cx="8458200" cy="1524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Отгадай фразу</a:t>
            </a: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479</Words>
  <Application>Microsoft Office PowerPoint</Application>
  <PresentationFormat>Экран (4:3)</PresentationFormat>
  <Paragraphs>83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Calibri</vt:lpstr>
      <vt:lpstr>Arial</vt:lpstr>
      <vt:lpstr>Times New Roman</vt:lpstr>
      <vt:lpstr>Тема Office</vt:lpstr>
      <vt:lpstr>Интеллектуальная игра «Лингвистический калейдоскоп» Подготовили: Ряполова В.И. Шиянова Е.Н.</vt:lpstr>
      <vt:lpstr>Найди верный ответ</vt:lpstr>
      <vt:lpstr>1. Песчаный наносный берег в степях, пустынях       2. Африканской животное                                   3. Населенный пункт крайнего Севера </vt:lpstr>
      <vt:lpstr>1.  Национальный танец       2.  Короткая комическая пьеса, обычно с пением 3. Сосуд для воды </vt:lpstr>
      <vt:lpstr>1. Центральная комната в доме                                    2. Небольшая птица из семейства голубиных                                    3. Заболевание горла </vt:lpstr>
      <vt:lpstr>1. Величина, получающаяся в результате действия,                                         обратного дифференцированию                                     2. Строительный материал                                     3. Расстояние между чем – нибудь </vt:lpstr>
      <vt:lpstr>1. Музыкальный ритм        2. Страстный любитель пения и музыки                      3. Елочное украшение </vt:lpstr>
      <vt:lpstr>1. Южный ветер 2. Женское имя             3. Индийская женская одежда из куска материи,                                     оборачиваемая вокруг тела                       </vt:lpstr>
      <vt:lpstr>Слайд 9</vt:lpstr>
      <vt:lpstr>1. Однажды Всевышний птице средней величины из отряда Воробьиных сделал презент в виде небольшого количества пищевого продукта полутвердой массы, приготовленного из заквашенного особым способом молока. </vt:lpstr>
      <vt:lpstr>Слайд 11</vt:lpstr>
      <vt:lpstr>1. Организм (отряд Двукрылые, подкласс Крылатые, класс Насекомых, тип Членистоногие) переместил свою массу на результат переработки продукции садового участка горячим способом.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Леса - чудеса Должны - нужны Поля – земля Любить – хранить Стога - луга</vt:lpstr>
      <vt:lpstr>Слайд 34</vt:lpstr>
      <vt:lpstr>  «Нет слова, которое было бы так замашисто, бойко, так вырывалось бы из-под самого сердца, так бы кипело и животрепетало, как метко сказанное русское слово».  </vt:lpstr>
      <vt:lpstr>Слайд 36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</dc:title>
  <dc:creator>user</dc:creator>
  <cp:lastModifiedBy>User</cp:lastModifiedBy>
  <cp:revision>25</cp:revision>
  <dcterms:created xsi:type="dcterms:W3CDTF">2012-02-19T20:26:05Z</dcterms:created>
  <dcterms:modified xsi:type="dcterms:W3CDTF">2013-04-11T18:57:32Z</dcterms:modified>
</cp:coreProperties>
</file>