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63" r:id="rId3"/>
    <p:sldId id="265" r:id="rId4"/>
    <p:sldId id="266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da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31B715-1353-4E41-A64A-F38D3A102008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6E2C31-DFD1-4200-A4D7-FDF13DFB6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advClick="0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214974" cy="61436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урока </a:t>
            </a:r>
            <a:r>
              <a:rPr lang="ru-RU" sz="2800" dirty="0" smtClean="0">
                <a:solidFill>
                  <a:srgbClr val="7030A0"/>
                </a:solidFill>
              </a:rPr>
              <a:t>: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 err="1" smtClean="0">
                <a:solidFill>
                  <a:srgbClr val="C00000"/>
                </a:solidFill>
              </a:rPr>
              <a:t>Джасак</a:t>
            </a:r>
            <a:r>
              <a:rPr lang="ru-RU" sz="3200" i="1" dirty="0" smtClean="0">
                <a:solidFill>
                  <a:srgbClr val="C00000"/>
                </a:solidFill>
              </a:rPr>
              <a:t> Чингисхана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сформировал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rgbClr val="C00000"/>
                </a:solidFill>
              </a:rPr>
              <a:t>ментали</a:t>
            </a:r>
            <a:r>
              <a:rPr lang="ru-RU" sz="3200" i="1" dirty="0" smtClean="0">
                <a:solidFill>
                  <a:srgbClr val="C00000"/>
                </a:solidFill>
              </a:rPr>
              <a:t> - </a:t>
            </a:r>
            <a:r>
              <a:rPr lang="ru-RU" sz="3200" i="1" dirty="0" err="1" smtClean="0">
                <a:solidFill>
                  <a:srgbClr val="C00000"/>
                </a:solidFill>
              </a:rPr>
              <a:t>тет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народа 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</a:rPr>
              <a:t>саха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урока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Показать что, </a:t>
            </a:r>
            <a:r>
              <a:rPr lang="ru-RU" sz="3200" i="1" dirty="0" err="1" smtClean="0">
                <a:solidFill>
                  <a:srgbClr val="C00000"/>
                </a:solidFill>
              </a:rPr>
              <a:t>Джасак</a:t>
            </a:r>
            <a:r>
              <a:rPr lang="ru-RU" sz="3200" i="1" dirty="0" smtClean="0">
                <a:solidFill>
                  <a:srgbClr val="C00000"/>
                </a:solidFill>
              </a:rPr>
              <a:t> Чингисхана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сформировал фундаментальные ценности  этнического самосознания, </a:t>
            </a:r>
            <a:r>
              <a:rPr lang="ru-RU" sz="3200" i="1" dirty="0" err="1" smtClean="0">
                <a:solidFill>
                  <a:srgbClr val="C00000"/>
                </a:solidFill>
              </a:rPr>
              <a:t>ментали</a:t>
            </a:r>
            <a:r>
              <a:rPr lang="ru-RU" sz="3200" i="1" dirty="0" smtClean="0">
                <a:solidFill>
                  <a:srgbClr val="C00000"/>
                </a:solidFill>
              </a:rPr>
              <a:t>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err="1" smtClean="0">
                <a:solidFill>
                  <a:srgbClr val="C00000"/>
                </a:solidFill>
              </a:rPr>
              <a:t>тет</a:t>
            </a:r>
            <a:r>
              <a:rPr lang="ru-RU" sz="3200" i="1" dirty="0" smtClean="0">
                <a:solidFill>
                  <a:srgbClr val="C00000"/>
                </a:solidFill>
              </a:rPr>
              <a:t>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народа 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</a:rPr>
              <a:t>саха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335758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357166"/>
            <a:ext cx="81439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План урока: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.»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Потрясатель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Вселенной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».История возникновения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Джасака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Чингизхана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2.Загадки и проблемы великого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Джасака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3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Джасак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Чингисхана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регулятор жизни кочевых   народов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Степной  империи.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4.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Джасак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Чингисхана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сформировал  менталитет народа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саха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C:\Users\Luda\Desktop\img007.jpg"/>
          <p:cNvPicPr>
            <a:picLocks/>
          </p:cNvPicPr>
          <p:nvPr/>
        </p:nvPicPr>
        <p:blipFill>
          <a:blip r:embed="rId2" cstate="print"/>
          <a:srcRect l="34483" t="9302" b="47631"/>
          <a:stretch>
            <a:fillRect/>
          </a:stretch>
        </p:blipFill>
        <p:spPr bwMode="auto">
          <a:xfrm>
            <a:off x="285720" y="1357298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>
                <a:solidFill>
                  <a:srgbClr val="C00000"/>
                </a:solidFill>
              </a:rPr>
              <a:t>П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отрясатель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Вселенной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История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возникнове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    .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Джасака</a:t>
            </a:r>
            <a:r>
              <a:rPr lang="ru-RU" sz="2800" b="1" dirty="0" smtClean="0">
                <a:solidFill>
                  <a:srgbClr val="C00000"/>
                </a:solidFill>
              </a:rPr>
              <a:t> Чингисхана</a:t>
            </a:r>
            <a:r>
              <a:rPr lang="ru-RU" sz="2800" b="1" dirty="0" smtClean="0"/>
              <a:t>.</a:t>
            </a:r>
            <a:endParaRPr lang="sah-RU" sz="2800" b="1" dirty="0"/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0" y="1142984"/>
            <a:ext cx="5265618" cy="5286412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Существуют две теории которые гласят что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Джасак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был написан на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киданьском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языке, а вторая версия что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Джасак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был написан на древнетюркском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языке,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котором  до сих пор говорит народ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Доказательства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тюркоязычности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Джасака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имеются.1) При переводе статей  на язык народа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становятся вполне понятным все выражения и статьи. 2) Тюрколог Г.В.Ксенофонтов  сам лично читал и видел Ясу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Чингизхана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написанную на камне, на древнетюркском языке на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Байкале.Вывод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Джасак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создан на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тюрк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ском,потом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переписан на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киданьский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язык.</a:t>
            </a:r>
            <a:endParaRPr lang="sah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214290"/>
            <a:ext cx="5262570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«.Загадки и проблемы великого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Джасака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sah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Luda\Pictures\img00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5406" t="23169" r="22360" b="39680"/>
          <a:stretch>
            <a:fillRect/>
          </a:stretch>
        </p:blipFill>
        <p:spPr bwMode="auto">
          <a:xfrm>
            <a:off x="285721" y="428604"/>
            <a:ext cx="3071834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643866" cy="92869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Джасак</a:t>
            </a:r>
            <a:r>
              <a:rPr lang="ru-RU" sz="2800" dirty="0" smtClean="0">
                <a:solidFill>
                  <a:srgbClr val="FF0000"/>
                </a:solidFill>
              </a:rPr>
              <a:t> Чингисхана </a:t>
            </a:r>
            <a:r>
              <a:rPr lang="ru-RU" sz="2800" dirty="0" smtClean="0">
                <a:solidFill>
                  <a:srgbClr val="0070C0"/>
                </a:solidFill>
              </a:rPr>
              <a:t>– регулятор </a:t>
            </a:r>
            <a:r>
              <a:rPr lang="ru-RU" sz="2800" dirty="0" smtClean="0">
                <a:solidFill>
                  <a:srgbClr val="0070C0"/>
                </a:solidFill>
              </a:rPr>
              <a:t>жизни  </a:t>
            </a:r>
            <a:r>
              <a:rPr lang="ru-RU" sz="2800" dirty="0" smtClean="0">
                <a:solidFill>
                  <a:srgbClr val="0070C0"/>
                </a:solidFill>
              </a:rPr>
              <a:t>кочевых                 народов </a:t>
            </a:r>
            <a:r>
              <a:rPr lang="ru-RU" sz="2800" dirty="0" smtClean="0">
                <a:solidFill>
                  <a:srgbClr val="00B050"/>
                </a:solidFill>
              </a:rPr>
              <a:t>Степной империи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admin\Desktop\img007.jpg"/>
          <p:cNvPicPr>
            <a:picLocks noGrp="1"/>
          </p:cNvPicPr>
          <p:nvPr>
            <p:ph idx="1"/>
          </p:nvPr>
        </p:nvPicPr>
        <p:blipFill>
          <a:blip r:embed="rId2"/>
          <a:srcRect l="5257" t="67093" r="28768" b="6020"/>
          <a:stretch>
            <a:fillRect/>
          </a:stretch>
        </p:blipFill>
        <p:spPr bwMode="auto">
          <a:xfrm>
            <a:off x="285721" y="1428736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%203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214711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285729"/>
            <a:ext cx="52149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Джасак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Чингисхана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менталитет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народа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Законы Чингисхана довольно близки  мировоззрению  народа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саха.Эту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близость подчеркивал ученый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Серошевский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своей книге «Якуты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».Влияние </a:t>
            </a: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Джасака 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тически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неизменном виде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нился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народа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17 века и имел большое влияние на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рование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менталитета народа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из-за конфликта наших предков с властью Золотой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Орды,прои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зошло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переселение на север ос-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татков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племен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курыкан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уран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хай,которые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основали народ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ah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ah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582</TotalTime>
  <Words>192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    Тема урока :  Джасак Чингисхана сформировал ментали - тет народа саха.  Цель урока:  Показать что, Джасак Чингисхана сформировал фундаментальные ценности  этнического самосознания, ментали  тет народа саха.</vt:lpstr>
      <vt:lpstr>                         План урока:                 1.»Потрясатель Вселенной».История возникновения Джасака Чингизхана.                                                                                                                                                                                                                                                               2.Загадки и проблемы великого Джасака.                                                                                                              3.  Джасак  Чингисхана – регулятор жизни кочевых   народов  Степной  империи.  4. Джасак Чингисхана  сформировал  менталитет народа саха.</vt:lpstr>
      <vt:lpstr>Слайд 3</vt:lpstr>
      <vt:lpstr>«.Загадки и проблемы великого Джасака»</vt:lpstr>
      <vt:lpstr>Джасак Чингисхана – регулятор жизни  кочевых                 народов Степной империи.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admin</cp:lastModifiedBy>
  <cp:revision>97</cp:revision>
  <dcterms:created xsi:type="dcterms:W3CDTF">2012-11-29T09:06:35Z</dcterms:created>
  <dcterms:modified xsi:type="dcterms:W3CDTF">2013-01-24T18:54:45Z</dcterms:modified>
</cp:coreProperties>
</file>