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63" r:id="rId5"/>
    <p:sldId id="265" r:id="rId6"/>
    <p:sldId id="267" r:id="rId7"/>
    <p:sldId id="268" r:id="rId8"/>
    <p:sldId id="270" r:id="rId9"/>
    <p:sldId id="299" r:id="rId10"/>
    <p:sldId id="272" r:id="rId11"/>
    <p:sldId id="278" r:id="rId12"/>
    <p:sldId id="280" r:id="rId13"/>
    <p:sldId id="282" r:id="rId14"/>
    <p:sldId id="284" r:id="rId15"/>
    <p:sldId id="286" r:id="rId16"/>
    <p:sldId id="288" r:id="rId17"/>
    <p:sldId id="290" r:id="rId18"/>
    <p:sldId id="293" r:id="rId19"/>
    <p:sldId id="295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57ED7"/>
    <a:srgbClr val="29B7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F420F-E1B5-41CE-A298-2AABDBF8C27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C34C-31EA-4B40-86CE-1549FFED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5495-2246-41CE-818E-11ED198DE104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0ADF-2BA4-44D4-9EA4-7C43873B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15290" cy="1571635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Геометрические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игры</a:t>
            </a:r>
            <a:endParaRPr lang="ru-RU" b="1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571744"/>
            <a:ext cx="7143800" cy="1752600"/>
          </a:xfrm>
        </p:spPr>
        <p:txBody>
          <a:bodyPr>
            <a:normAutofit/>
          </a:bodyPr>
          <a:lstStyle/>
          <a:p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История</a:t>
            </a:r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«Треугольный разбойник!»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542926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Волобуева Н.Д.</a:t>
            </a:r>
          </a:p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п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едагог-психолог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Группа 15"/>
          <p:cNvGrpSpPr/>
          <p:nvPr/>
        </p:nvGrpSpPr>
        <p:grpSpPr>
          <a:xfrm rot="180272">
            <a:off x="4697477" y="2840097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357422" y="2714620"/>
            <a:ext cx="1928826" cy="1428760"/>
            <a:chOff x="2786050" y="2714620"/>
            <a:chExt cx="1928826" cy="1428760"/>
          </a:xfrm>
        </p:grpSpPr>
        <p:grpSp>
          <p:nvGrpSpPr>
            <p:cNvPr id="2" name="Группа 27"/>
            <p:cNvGrpSpPr/>
            <p:nvPr/>
          </p:nvGrpSpPr>
          <p:grpSpPr>
            <a:xfrm>
              <a:off x="2786050" y="2714620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3464710" y="3535092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7" y="5129548"/>
            <a:ext cx="1714512" cy="172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6157 L -0.00538 -0.3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 rot="180272">
            <a:off x="4697477" y="2840097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2357422" y="2714620"/>
            <a:ext cx="1928826" cy="1428760"/>
            <a:chOff x="2786050" y="2714620"/>
            <a:chExt cx="1928826" cy="1428760"/>
          </a:xfrm>
        </p:grpSpPr>
        <p:grpSp>
          <p:nvGrpSpPr>
            <p:cNvPr id="5" name="Группа 27"/>
            <p:cNvGrpSpPr/>
            <p:nvPr/>
          </p:nvGrpSpPr>
          <p:grpSpPr>
            <a:xfrm>
              <a:off x="2786050" y="2714620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3464710" y="3535092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571744"/>
            <a:ext cx="1714512" cy="172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K:\96655840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286388"/>
            <a:ext cx="1524000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6227 L 0.00017 -0.39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 rot="180272">
            <a:off x="4697477" y="2840097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2357422" y="2714620"/>
            <a:ext cx="1928826" cy="1428760"/>
            <a:chOff x="2786050" y="2714620"/>
            <a:chExt cx="1928826" cy="1428760"/>
          </a:xfrm>
        </p:grpSpPr>
        <p:grpSp>
          <p:nvGrpSpPr>
            <p:cNvPr id="5" name="Группа 27"/>
            <p:cNvGrpSpPr/>
            <p:nvPr/>
          </p:nvGrpSpPr>
          <p:grpSpPr>
            <a:xfrm>
              <a:off x="2786050" y="2714620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3464710" y="3535092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571744"/>
            <a:ext cx="1714512" cy="172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K:\96655840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714620"/>
            <a:ext cx="1524000" cy="990600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 rot="10800000">
            <a:off x="6000760" y="4786322"/>
            <a:ext cx="1285884" cy="1214446"/>
            <a:chOff x="4714876" y="2928934"/>
            <a:chExt cx="1285884" cy="121444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знак завершения 21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15834 L -0.35989 -0.578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2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-0.04144 L 0.88611 -0.55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Группа 15"/>
          <p:cNvGrpSpPr/>
          <p:nvPr/>
        </p:nvGrpSpPr>
        <p:grpSpPr>
          <a:xfrm>
            <a:off x="1982834" y="2840098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9"/>
          <p:cNvGrpSpPr/>
          <p:nvPr/>
        </p:nvGrpSpPr>
        <p:grpSpPr>
          <a:xfrm rot="10800000">
            <a:off x="4071934" y="2928934"/>
            <a:ext cx="1285884" cy="1214446"/>
            <a:chOff x="4714876" y="2928934"/>
            <a:chExt cx="1285884" cy="1214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знак завершения 26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6143636" y="2714620"/>
            <a:ext cx="1928826" cy="1428760"/>
            <a:chOff x="6143636" y="2714620"/>
            <a:chExt cx="1928826" cy="1428760"/>
          </a:xfrm>
        </p:grpSpPr>
        <p:grpSp>
          <p:nvGrpSpPr>
            <p:cNvPr id="2" name="Группа 27"/>
            <p:cNvGrpSpPr/>
            <p:nvPr/>
          </p:nvGrpSpPr>
          <p:grpSpPr>
            <a:xfrm>
              <a:off x="6143636" y="2714620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6893735" y="3535093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Группа 15"/>
          <p:cNvGrpSpPr/>
          <p:nvPr/>
        </p:nvGrpSpPr>
        <p:grpSpPr>
          <a:xfrm>
            <a:off x="6143636" y="2786058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857620" y="2714620"/>
            <a:ext cx="1928826" cy="1428760"/>
            <a:chOff x="3714744" y="2714620"/>
            <a:chExt cx="1928826" cy="1428760"/>
          </a:xfrm>
        </p:grpSpPr>
        <p:grpSp>
          <p:nvGrpSpPr>
            <p:cNvPr id="2" name="Группа 27"/>
            <p:cNvGrpSpPr/>
            <p:nvPr/>
          </p:nvGrpSpPr>
          <p:grpSpPr>
            <a:xfrm>
              <a:off x="3714744" y="2714620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4393406" y="3463655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3428992" y="1357298"/>
            <a:ext cx="2786082" cy="5715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19"/>
          <p:cNvGrpSpPr/>
          <p:nvPr/>
        </p:nvGrpSpPr>
        <p:grpSpPr>
          <a:xfrm rot="10800000">
            <a:off x="2357422" y="2928934"/>
            <a:ext cx="1285884" cy="1214446"/>
            <a:chOff x="4714876" y="2928934"/>
            <a:chExt cx="1285884" cy="121444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знак завершения 36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K:\Рисунки\одуванч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64904"/>
            <a:ext cx="1622722" cy="17697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Группа 15"/>
          <p:cNvGrpSpPr/>
          <p:nvPr/>
        </p:nvGrpSpPr>
        <p:grpSpPr>
          <a:xfrm>
            <a:off x="2285984" y="2857496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9"/>
          <p:cNvGrpSpPr/>
          <p:nvPr/>
        </p:nvGrpSpPr>
        <p:grpSpPr>
          <a:xfrm rot="10800000">
            <a:off x="4000496" y="2928934"/>
            <a:ext cx="1285884" cy="1214446"/>
            <a:chOff x="4714876" y="2928934"/>
            <a:chExt cx="1285884" cy="1214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знак завершения 26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715008" y="2714620"/>
            <a:ext cx="1928826" cy="1428760"/>
            <a:chOff x="-1928826" y="428604"/>
            <a:chExt cx="1928826" cy="1428760"/>
          </a:xfrm>
        </p:grpSpPr>
        <p:grpSp>
          <p:nvGrpSpPr>
            <p:cNvPr id="2" name="Группа 27"/>
            <p:cNvGrpSpPr/>
            <p:nvPr/>
          </p:nvGrpSpPr>
          <p:grpSpPr>
            <a:xfrm>
              <a:off x="-1928826" y="428604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-1178759" y="1177639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3428992" y="1357298"/>
            <a:ext cx="2786082" cy="5715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K:\Рисунки\грибочк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492896"/>
            <a:ext cx="180975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4429124" y="2857496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9"/>
          <p:cNvGrpSpPr/>
          <p:nvPr/>
        </p:nvGrpSpPr>
        <p:grpSpPr>
          <a:xfrm rot="10800000">
            <a:off x="6072198" y="2928934"/>
            <a:ext cx="1285884" cy="1214446"/>
            <a:chOff x="4714876" y="2928934"/>
            <a:chExt cx="1285884" cy="1214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знак завершения 26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/>
          <p:nvPr/>
        </p:nvGrpSpPr>
        <p:grpSpPr>
          <a:xfrm>
            <a:off x="2285984" y="2714620"/>
            <a:ext cx="1928826" cy="1428760"/>
            <a:chOff x="-1928826" y="428604"/>
            <a:chExt cx="1928826" cy="1428760"/>
          </a:xfrm>
        </p:grpSpPr>
        <p:grpSp>
          <p:nvGrpSpPr>
            <p:cNvPr id="6" name="Группа 27"/>
            <p:cNvGrpSpPr/>
            <p:nvPr/>
          </p:nvGrpSpPr>
          <p:grpSpPr>
            <a:xfrm>
              <a:off x="-1928826" y="428604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-1178759" y="1177639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3428992" y="1357298"/>
            <a:ext cx="2786082" cy="5715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K:\Рисунки\земляни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76872"/>
            <a:ext cx="1979163" cy="21839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4143372" y="2857496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9"/>
          <p:cNvGrpSpPr/>
          <p:nvPr/>
        </p:nvGrpSpPr>
        <p:grpSpPr>
          <a:xfrm rot="10800000">
            <a:off x="2285984" y="2928934"/>
            <a:ext cx="1285884" cy="1214446"/>
            <a:chOff x="4714876" y="2928934"/>
            <a:chExt cx="1285884" cy="1214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знак завершения 26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/>
          <p:nvPr/>
        </p:nvGrpSpPr>
        <p:grpSpPr>
          <a:xfrm>
            <a:off x="5715008" y="2714620"/>
            <a:ext cx="1928826" cy="1428760"/>
            <a:chOff x="-1928826" y="428604"/>
            <a:chExt cx="1928826" cy="1428760"/>
          </a:xfrm>
        </p:grpSpPr>
        <p:grpSp>
          <p:nvGrpSpPr>
            <p:cNvPr id="6" name="Группа 27"/>
            <p:cNvGrpSpPr/>
            <p:nvPr/>
          </p:nvGrpSpPr>
          <p:grpSpPr>
            <a:xfrm>
              <a:off x="-1928826" y="428604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-1178759" y="1177639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3428992" y="1357298"/>
            <a:ext cx="2786082" cy="5715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K:\Рисунки\подсолнух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366"/>
          <a:stretch>
            <a:fillRect/>
          </a:stretch>
        </p:blipFill>
        <p:spPr bwMode="auto">
          <a:xfrm>
            <a:off x="0" y="1679164"/>
            <a:ext cx="1979712" cy="24699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2285984" y="2857496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9"/>
          <p:cNvGrpSpPr/>
          <p:nvPr/>
        </p:nvGrpSpPr>
        <p:grpSpPr>
          <a:xfrm rot="10800000">
            <a:off x="6215074" y="2928934"/>
            <a:ext cx="1285884" cy="1214446"/>
            <a:chOff x="4714876" y="2928934"/>
            <a:chExt cx="1285884" cy="1214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знак завершения 26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/>
          <p:nvPr/>
        </p:nvGrpSpPr>
        <p:grpSpPr>
          <a:xfrm>
            <a:off x="3857620" y="2714620"/>
            <a:ext cx="1928826" cy="1428760"/>
            <a:chOff x="-1928826" y="428604"/>
            <a:chExt cx="1928826" cy="1428760"/>
          </a:xfrm>
        </p:grpSpPr>
        <p:grpSp>
          <p:nvGrpSpPr>
            <p:cNvPr id="6" name="Группа 27"/>
            <p:cNvGrpSpPr/>
            <p:nvPr/>
          </p:nvGrpSpPr>
          <p:grpSpPr>
            <a:xfrm>
              <a:off x="-1928826" y="428604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-1178759" y="1177639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3428992" y="1357298"/>
            <a:ext cx="2786082" cy="5715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K:\Рисунки\подсолнух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366"/>
          <a:stretch>
            <a:fillRect/>
          </a:stretch>
        </p:blipFill>
        <p:spPr bwMode="auto">
          <a:xfrm>
            <a:off x="0" y="1679164"/>
            <a:ext cx="1979712" cy="24699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6215074" y="2857496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9"/>
          <p:cNvGrpSpPr/>
          <p:nvPr/>
        </p:nvGrpSpPr>
        <p:grpSpPr>
          <a:xfrm rot="10800000">
            <a:off x="4357686" y="2928934"/>
            <a:ext cx="1285884" cy="1214446"/>
            <a:chOff x="4714876" y="2928934"/>
            <a:chExt cx="1285884" cy="1214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знак завершения 26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/>
          <p:nvPr/>
        </p:nvGrpSpPr>
        <p:grpSpPr>
          <a:xfrm>
            <a:off x="2143108" y="2714620"/>
            <a:ext cx="1928826" cy="1428760"/>
            <a:chOff x="-1928826" y="428604"/>
            <a:chExt cx="1928826" cy="1428760"/>
          </a:xfrm>
        </p:grpSpPr>
        <p:grpSp>
          <p:nvGrpSpPr>
            <p:cNvPr id="6" name="Группа 27"/>
            <p:cNvGrpSpPr/>
            <p:nvPr/>
          </p:nvGrpSpPr>
          <p:grpSpPr>
            <a:xfrm>
              <a:off x="-1928826" y="428604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-1178759" y="1177639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3428992" y="1357298"/>
            <a:ext cx="2786082" cy="5715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K:\Рисунки\подсолнух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366"/>
          <a:stretch>
            <a:fillRect/>
          </a:stretch>
        </p:blipFill>
        <p:spPr bwMode="auto">
          <a:xfrm>
            <a:off x="0" y="1679164"/>
            <a:ext cx="1979712" cy="24699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286116" y="2714620"/>
            <a:ext cx="2000264" cy="1428760"/>
            <a:chOff x="3000364" y="2571744"/>
            <a:chExt cx="1928826" cy="1571636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3000364" y="2571744"/>
              <a:ext cx="1928826" cy="1571636"/>
            </a:xfrm>
            <a:prstGeom prst="triangle">
              <a:avLst/>
            </a:prstGeom>
            <a:solidFill>
              <a:srgbClr val="29B7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71868" y="3214686"/>
              <a:ext cx="285752" cy="214314"/>
            </a:xfrm>
            <a:prstGeom prst="triangle">
              <a:avLst/>
            </a:prstGeom>
            <a:solidFill>
              <a:srgbClr val="35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4071934" y="3214686"/>
              <a:ext cx="285752" cy="214314"/>
            </a:xfrm>
            <a:prstGeom prst="triangle">
              <a:avLst/>
            </a:prstGeom>
            <a:solidFill>
              <a:srgbClr val="35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857620" y="3357562"/>
              <a:ext cx="142876" cy="28575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3679025" y="3107529"/>
              <a:ext cx="214314" cy="142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3964777" y="3107529"/>
              <a:ext cx="214314" cy="142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Группа 26"/>
            <p:cNvGrpSpPr/>
            <p:nvPr/>
          </p:nvGrpSpPr>
          <p:grpSpPr>
            <a:xfrm>
              <a:off x="3500430" y="3786190"/>
              <a:ext cx="857256" cy="142876"/>
              <a:chOff x="3571868" y="3786190"/>
              <a:chExt cx="857256" cy="142876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3571868" y="3786190"/>
                <a:ext cx="428628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4000496" y="3786190"/>
                <a:ext cx="428628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3786182" y="3857628"/>
                <a:ext cx="214314" cy="71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4000496" y="3857628"/>
                <a:ext cx="142876" cy="71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Рисунки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351"/>
            <a:ext cx="9324528" cy="6859351"/>
          </a:xfrm>
          <a:prstGeom prst="rect">
            <a:avLst/>
          </a:prstGeom>
          <a:noFill/>
        </p:spPr>
      </p:pic>
      <p:grpSp>
        <p:nvGrpSpPr>
          <p:cNvPr id="16" name="Группа 21"/>
          <p:cNvGrpSpPr/>
          <p:nvPr/>
        </p:nvGrpSpPr>
        <p:grpSpPr>
          <a:xfrm>
            <a:off x="1619672" y="4005064"/>
            <a:ext cx="1928826" cy="1428760"/>
            <a:chOff x="-1928826" y="428604"/>
            <a:chExt cx="1928826" cy="1428760"/>
          </a:xfrm>
        </p:grpSpPr>
        <p:grpSp>
          <p:nvGrpSpPr>
            <p:cNvPr id="19" name="Группа 27"/>
            <p:cNvGrpSpPr/>
            <p:nvPr/>
          </p:nvGrpSpPr>
          <p:grpSpPr>
            <a:xfrm>
              <a:off x="-1928826" y="428604"/>
              <a:ext cx="1928826" cy="1428760"/>
              <a:chOff x="3000364" y="2571744"/>
              <a:chExt cx="1928826" cy="1571636"/>
            </a:xfrm>
          </p:grpSpPr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6" name="Равнобедренный треугольник 25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Равнобедренный треугольник 27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Равнобедренный треугольник 28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Дуга 21"/>
            <p:cNvSpPr/>
            <p:nvPr/>
          </p:nvSpPr>
          <p:spPr>
            <a:xfrm rot="8931558">
              <a:off x="-1178759" y="1177639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19"/>
          <p:cNvGrpSpPr/>
          <p:nvPr/>
        </p:nvGrpSpPr>
        <p:grpSpPr>
          <a:xfrm rot="10800000">
            <a:off x="4427984" y="4221088"/>
            <a:ext cx="1285884" cy="1214446"/>
            <a:chOff x="4714876" y="2928934"/>
            <a:chExt cx="1285884" cy="121444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знак завершения 33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15"/>
          <p:cNvGrpSpPr/>
          <p:nvPr/>
        </p:nvGrpSpPr>
        <p:grpSpPr>
          <a:xfrm>
            <a:off x="6516216" y="4149080"/>
            <a:ext cx="1285884" cy="1285884"/>
            <a:chOff x="2214546" y="2786058"/>
            <a:chExt cx="1285884" cy="1285884"/>
          </a:xfrm>
        </p:grpSpPr>
        <p:sp>
          <p:nvSpPr>
            <p:cNvPr id="39" name="Улыбающееся лицо 38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0" y="5517232"/>
            <a:ext cx="9144000" cy="714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1857356" y="2714620"/>
            <a:ext cx="1928826" cy="1428760"/>
            <a:chOff x="3000364" y="2571744"/>
            <a:chExt cx="1928826" cy="1571636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3000364" y="2571744"/>
              <a:ext cx="1928826" cy="1571636"/>
            </a:xfrm>
            <a:prstGeom prst="triangle">
              <a:avLst/>
            </a:prstGeom>
            <a:solidFill>
              <a:srgbClr val="29B7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71868" y="3214686"/>
              <a:ext cx="285752" cy="214314"/>
            </a:xfrm>
            <a:prstGeom prst="triangle">
              <a:avLst/>
            </a:prstGeom>
            <a:solidFill>
              <a:srgbClr val="35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4071934" y="3214686"/>
              <a:ext cx="285752" cy="214314"/>
            </a:xfrm>
            <a:prstGeom prst="triangle">
              <a:avLst/>
            </a:prstGeom>
            <a:solidFill>
              <a:srgbClr val="35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857620" y="3357562"/>
              <a:ext cx="142876" cy="28575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3679025" y="3107529"/>
              <a:ext cx="214314" cy="142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3964777" y="3107529"/>
              <a:ext cx="214314" cy="142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Группа 26"/>
            <p:cNvGrpSpPr/>
            <p:nvPr/>
          </p:nvGrpSpPr>
          <p:grpSpPr>
            <a:xfrm>
              <a:off x="3500430" y="3786190"/>
              <a:ext cx="857256" cy="142876"/>
              <a:chOff x="3571868" y="3786190"/>
              <a:chExt cx="857256" cy="142876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3571868" y="3786190"/>
                <a:ext cx="428628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4000496" y="3786190"/>
                <a:ext cx="428628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3786182" y="3857628"/>
                <a:ext cx="214314" cy="71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4000496" y="3857628"/>
                <a:ext cx="142876" cy="71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Группа 15"/>
          <p:cNvGrpSpPr/>
          <p:nvPr/>
        </p:nvGrpSpPr>
        <p:grpSpPr>
          <a:xfrm rot="21297349">
            <a:off x="5340419" y="2840098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2000232" y="2714620"/>
            <a:ext cx="1928826" cy="1428760"/>
            <a:chOff x="3000364" y="2571744"/>
            <a:chExt cx="1928826" cy="1571636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3000364" y="2571744"/>
              <a:ext cx="1928826" cy="1571636"/>
            </a:xfrm>
            <a:prstGeom prst="triangle">
              <a:avLst/>
            </a:prstGeom>
            <a:solidFill>
              <a:srgbClr val="29B7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71868" y="3214686"/>
              <a:ext cx="285752" cy="214314"/>
            </a:xfrm>
            <a:prstGeom prst="triangle">
              <a:avLst/>
            </a:prstGeom>
            <a:solidFill>
              <a:srgbClr val="35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4071934" y="3214686"/>
              <a:ext cx="285752" cy="214314"/>
            </a:xfrm>
            <a:prstGeom prst="triangle">
              <a:avLst/>
            </a:prstGeom>
            <a:solidFill>
              <a:srgbClr val="35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857620" y="3357562"/>
              <a:ext cx="142876" cy="28575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5"/>
          <p:cNvGrpSpPr/>
          <p:nvPr/>
        </p:nvGrpSpPr>
        <p:grpSpPr>
          <a:xfrm rot="21297349">
            <a:off x="4483165" y="2840098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 rot="10800000">
            <a:off x="7072330" y="2928934"/>
            <a:ext cx="1285884" cy="1214446"/>
            <a:chOff x="4714876" y="2928934"/>
            <a:chExt cx="1285884" cy="1214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знак завершения 26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Дуга 31"/>
          <p:cNvSpPr/>
          <p:nvPr/>
        </p:nvSpPr>
        <p:spPr>
          <a:xfrm rot="8931558">
            <a:off x="2661193" y="3616141"/>
            <a:ext cx="786114" cy="35719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2000232" y="2714620"/>
            <a:ext cx="1928826" cy="1428760"/>
            <a:chOff x="3000364" y="2571744"/>
            <a:chExt cx="1928826" cy="1571636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3000364" y="2571744"/>
              <a:ext cx="1928826" cy="1571636"/>
            </a:xfrm>
            <a:prstGeom prst="triangle">
              <a:avLst/>
            </a:prstGeom>
            <a:solidFill>
              <a:srgbClr val="29B7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71868" y="3214686"/>
              <a:ext cx="285752" cy="214314"/>
            </a:xfrm>
            <a:prstGeom prst="triangle">
              <a:avLst/>
            </a:prstGeom>
            <a:solidFill>
              <a:srgbClr val="35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4071934" y="3214686"/>
              <a:ext cx="285752" cy="214314"/>
            </a:xfrm>
            <a:prstGeom prst="triangle">
              <a:avLst/>
            </a:prstGeom>
            <a:solidFill>
              <a:srgbClr val="35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857620" y="3357562"/>
              <a:ext cx="142876" cy="28575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5"/>
          <p:cNvGrpSpPr/>
          <p:nvPr/>
        </p:nvGrpSpPr>
        <p:grpSpPr>
          <a:xfrm rot="21297349">
            <a:off x="4483165" y="2840098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7072330" y="2928934"/>
            <a:ext cx="1285884" cy="1214446"/>
            <a:chOff x="4714876" y="2928934"/>
            <a:chExt cx="1285884" cy="1214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знак завершения 26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Дуга 31"/>
          <p:cNvSpPr/>
          <p:nvPr/>
        </p:nvSpPr>
        <p:spPr>
          <a:xfrm rot="8931558">
            <a:off x="2661193" y="3616141"/>
            <a:ext cx="786114" cy="35719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6" name="Группа 19"/>
          <p:cNvGrpSpPr/>
          <p:nvPr/>
        </p:nvGrpSpPr>
        <p:grpSpPr>
          <a:xfrm>
            <a:off x="4000496" y="2928934"/>
            <a:ext cx="1285884" cy="1214446"/>
            <a:chOff x="4714876" y="2928934"/>
            <a:chExt cx="1285884" cy="121444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714876" y="2928934"/>
              <a:ext cx="1285884" cy="1214446"/>
            </a:xfrm>
            <a:prstGeom prst="rect">
              <a:avLst/>
            </a:prstGeom>
            <a:solidFill>
              <a:srgbClr val="DCF0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00628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72132" y="3714752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знак завершения 20"/>
            <p:cNvSpPr/>
            <p:nvPr/>
          </p:nvSpPr>
          <p:spPr>
            <a:xfrm>
              <a:off x="5357818" y="3429000"/>
              <a:ext cx="45719" cy="14287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214942" y="3214686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550069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5143504" y="328612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64294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714884"/>
            <a:ext cx="1000132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2000240"/>
            <a:ext cx="1000132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078071">
            <a:off x="7762415" y="4404838"/>
            <a:ext cx="714380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418946">
            <a:off x="1285852" y="2857496"/>
            <a:ext cx="128588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571480"/>
            <a:ext cx="785818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учное управление 7"/>
          <p:cNvSpPr/>
          <p:nvPr/>
        </p:nvSpPr>
        <p:spPr>
          <a:xfrm rot="11220376">
            <a:off x="2647795" y="900670"/>
            <a:ext cx="2204290" cy="1382042"/>
          </a:xfrm>
          <a:prstGeom prst="flowChartManualOpe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3143240" y="4357694"/>
            <a:ext cx="1214446" cy="1214446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ильный пятиугольник 10"/>
          <p:cNvSpPr/>
          <p:nvPr/>
        </p:nvSpPr>
        <p:spPr>
          <a:xfrm rot="1780863">
            <a:off x="7723747" y="610933"/>
            <a:ext cx="796011" cy="679874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 rot="920041">
            <a:off x="5398773" y="4085729"/>
            <a:ext cx="1568034" cy="1601411"/>
          </a:xfrm>
          <a:prstGeom prst="parallelogram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4000496" y="2928934"/>
            <a:ext cx="1571636" cy="1214446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7857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714884"/>
            <a:ext cx="100013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078071">
            <a:off x="7762416" y="4404838"/>
            <a:ext cx="714380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078071">
            <a:off x="7762416" y="440483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72396" y="200024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418946">
            <a:off x="1275044" y="2877091"/>
            <a:ext cx="1285884" cy="571504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ручное управление 20"/>
          <p:cNvSpPr/>
          <p:nvPr/>
        </p:nvSpPr>
        <p:spPr>
          <a:xfrm rot="11220376">
            <a:off x="2647796" y="915071"/>
            <a:ext cx="2204290" cy="1382042"/>
          </a:xfrm>
          <a:prstGeom prst="flowChartManualOperation">
            <a:avLst/>
          </a:prstGeom>
          <a:solidFill>
            <a:srgbClr val="FF5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9322" y="571480"/>
            <a:ext cx="785818" cy="2786082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 rot="920041">
            <a:off x="5398775" y="4107892"/>
            <a:ext cx="1568034" cy="1601411"/>
          </a:xfrm>
          <a:prstGeom prst="parallelogram">
            <a:avLst/>
          </a:prstGeom>
          <a:solidFill>
            <a:srgbClr val="FF5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Группа 15"/>
          <p:cNvGrpSpPr/>
          <p:nvPr/>
        </p:nvGrpSpPr>
        <p:grpSpPr>
          <a:xfrm rot="21297349">
            <a:off x="2840090" y="2840098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14348" y="2714620"/>
            <a:ext cx="1928826" cy="1428760"/>
            <a:chOff x="2000232" y="2714620"/>
            <a:chExt cx="1928826" cy="1428760"/>
          </a:xfrm>
        </p:grpSpPr>
        <p:grpSp>
          <p:nvGrpSpPr>
            <p:cNvPr id="2" name="Группа 27"/>
            <p:cNvGrpSpPr/>
            <p:nvPr/>
          </p:nvGrpSpPr>
          <p:grpSpPr>
            <a:xfrm>
              <a:off x="2000232" y="2714620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2661193" y="3616141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C 0.06059 -0.12106 0.12118 -0.24144 0.18298 -0.24144 C 0.24496 -0.24144 0.33941 -0.04213 0.3717 0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4398 C 0.07483 -0.14167 0.14115 -0.23889 0.21094 -0.23148 C 0.28056 -0.22384 0.39115 -0.03657 0.42726 0.0025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 №197 ОА\Downloads\da9461d377f5.png"/>
          <p:cNvPicPr/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714348" y="1928802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786742" cy="2143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 rot="180272">
            <a:off x="5104881" y="2890312"/>
            <a:ext cx="1285884" cy="1285884"/>
            <a:chOff x="2214546" y="2786058"/>
            <a:chExt cx="1285884" cy="1285884"/>
          </a:xfrm>
        </p:grpSpPr>
        <p:sp>
          <p:nvSpPr>
            <p:cNvPr id="17" name="Улыбающееся лицо 16"/>
            <p:cNvSpPr/>
            <p:nvPr/>
          </p:nvSpPr>
          <p:spPr>
            <a:xfrm>
              <a:off x="2214546" y="2786058"/>
              <a:ext cx="1285884" cy="1285884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2714612" y="3429000"/>
              <a:ext cx="285752" cy="714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2357422" y="2714620"/>
            <a:ext cx="1928826" cy="1428760"/>
            <a:chOff x="2786050" y="2714620"/>
            <a:chExt cx="1928826" cy="1428760"/>
          </a:xfrm>
        </p:grpSpPr>
        <p:grpSp>
          <p:nvGrpSpPr>
            <p:cNvPr id="5" name="Группа 27"/>
            <p:cNvGrpSpPr/>
            <p:nvPr/>
          </p:nvGrpSpPr>
          <p:grpSpPr>
            <a:xfrm>
              <a:off x="2786050" y="2714620"/>
              <a:ext cx="1928826" cy="1428760"/>
              <a:chOff x="3000364" y="2571744"/>
              <a:chExt cx="1928826" cy="1571636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00364" y="2571744"/>
                <a:ext cx="1928826" cy="1571636"/>
              </a:xfrm>
              <a:prstGeom prst="triangle">
                <a:avLst/>
              </a:prstGeom>
              <a:solidFill>
                <a:srgbClr val="29B7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3571868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71934" y="3214686"/>
                <a:ext cx="285752" cy="214314"/>
              </a:xfrm>
              <a:prstGeom prst="triangle">
                <a:avLst/>
              </a:prstGeom>
              <a:solidFill>
                <a:srgbClr val="357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857620" y="3357562"/>
                <a:ext cx="142876" cy="2857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 rot="8931558">
              <a:off x="3464710" y="3535092"/>
              <a:ext cx="786114" cy="35719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11</Words>
  <Application>Microsoft Office PowerPoint</Application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Геометрические игры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игры</dc:title>
  <dc:creator>Детский Сад 197</dc:creator>
  <cp:lastModifiedBy>Детский сад  №197 ОА</cp:lastModifiedBy>
  <cp:revision>53</cp:revision>
  <dcterms:created xsi:type="dcterms:W3CDTF">2012-04-12T08:16:48Z</dcterms:created>
  <dcterms:modified xsi:type="dcterms:W3CDTF">2013-03-01T08:43:32Z</dcterms:modified>
</cp:coreProperties>
</file>