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7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4" autoAdjust="0"/>
    <p:restoredTop sz="94660"/>
  </p:normalViewPr>
  <p:slideViewPr>
    <p:cSldViewPr>
      <p:cViewPr>
        <p:scale>
          <a:sx n="60" d="100"/>
          <a:sy n="60" d="100"/>
        </p:scale>
        <p:origin x="-732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707C44-FEE4-4AD9-8973-FFBB4F9B3A28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881E597-7142-46F7-AEA9-145A9B812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50CFEB-2A52-4149-8114-84F19566631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ACDC1-CE21-4152-97D1-B8359B7D7415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873C1-9BE7-40F8-8864-F563CBC06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807CA-FE45-4A18-81F3-ED6EE613BC06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D1A5B-EC6B-4ED2-BB49-30DBABEB3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2DCBD-96CF-4DA9-AA8A-0BC5E5F8F2F8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258DD-8A33-4557-AF2B-4CFDACCB5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1375D-D64D-4A6E-B470-41DFEE2042A3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2FADC-EC44-4B6E-858B-E67F79945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9FC89-E471-4944-B1DE-038170346948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1CD44-10A4-4A48-BD6F-FE3CCB2D3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70FB1-ACE7-49CF-9670-39420877BFEA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FD122-3BEF-4E66-96F1-8BB051990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F87AB-F70C-4F25-BE4D-0329EDB92B0F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313EF-01B3-4542-85FF-92EC15785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93DF8-2D65-4F8F-BA5B-90E99D20CAEE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2AA47-5B48-4C26-82BE-238641406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88783-1498-40AC-849D-03B5B807D92C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FE171-7198-404F-868A-7274B913B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83F94-F59F-4F30-A7F1-BBEF23B1E3BF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F05F-9999-4830-8D60-E4D71AAF6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E88AD-1642-4596-BB3F-60739E98AD8F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F2FF0-E7B2-41C3-AD51-BD238A689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5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76545A-4AA7-41ED-B3B3-54E82D1CAC10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ACDD7D-391E-4849-93CB-F8DC00550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 advTm="15000"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685800" y="1125538"/>
            <a:ext cx="7772400" cy="2232025"/>
          </a:xfrm>
        </p:spPr>
        <p:txBody>
          <a:bodyPr/>
          <a:lstStyle/>
          <a:p>
            <a:r>
              <a:rPr lang="ru-RU" b="1" smtClean="0">
                <a:solidFill>
                  <a:srgbClr val="7030A0"/>
                </a:solidFill>
              </a:rPr>
              <a:t>УРОК ТЕХНОЛОГИИ </a:t>
            </a:r>
            <a:br>
              <a:rPr lang="ru-RU" b="1" smtClean="0">
                <a:solidFill>
                  <a:srgbClr val="7030A0"/>
                </a:solidFill>
              </a:rPr>
            </a:br>
            <a:r>
              <a:rPr lang="ru-RU" b="1" smtClean="0">
                <a:solidFill>
                  <a:srgbClr val="7030A0"/>
                </a:solidFill>
              </a:rPr>
              <a:t>3 КЛАСС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575" y="4292600"/>
            <a:ext cx="5616575" cy="2160588"/>
          </a:xfrm>
        </p:spPr>
        <p:txBody>
          <a:bodyPr rtlCol="0">
            <a:normAutofit fontScale="77500" lnSpcReduction="200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>
                <a:solidFill>
                  <a:srgbClr val="002060"/>
                </a:solidFill>
              </a:rPr>
              <a:t>Спас-Загорская</a:t>
            </a:r>
            <a:r>
              <a:rPr lang="ru-RU" dirty="0" smtClean="0">
                <a:solidFill>
                  <a:srgbClr val="002060"/>
                </a:solidFill>
              </a:rPr>
              <a:t> основная общеобразовательная школа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>
                <a:solidFill>
                  <a:srgbClr val="002060"/>
                </a:solidFill>
              </a:rPr>
              <a:t>Малоярославецкого</a:t>
            </a:r>
            <a:r>
              <a:rPr lang="ru-RU" dirty="0" smtClean="0">
                <a:solidFill>
                  <a:srgbClr val="002060"/>
                </a:solidFill>
              </a:rPr>
              <a:t> района Калужской области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учитель начальных классов: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Четыркина Галина Дмитриевна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 advTm="15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А десятый ряд закрываем оранжевыми модулями</a:t>
            </a:r>
          </a:p>
        </p:txBody>
      </p:sp>
      <p:pic>
        <p:nvPicPr>
          <p:cNvPr id="24578" name="Содержимое 3" descr="ALIM265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ransition spd="med" advTm="15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Для блюдца нам нужно желтые и оранжевые модули по 23 штуки и белый картон.</a:t>
            </a:r>
          </a:p>
        </p:txBody>
      </p:sp>
      <p:pic>
        <p:nvPicPr>
          <p:cNvPr id="25602" name="Содержимое 3" descr="ALIM265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ransition spd="med" advTm="15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r>
              <a:rPr lang="ru-RU" sz="2800" b="1" smtClean="0"/>
              <a:t>Делаем ручку из маленьких модулей оранжевого и желтого цвета по 6 штук.</a:t>
            </a:r>
          </a:p>
        </p:txBody>
      </p:sp>
      <p:pic>
        <p:nvPicPr>
          <p:cNvPr id="26626" name="Содержимое 3" descr="ALIM265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ransition spd="med" advTm="15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В результате мы получаем чашку и блюдце</a:t>
            </a:r>
          </a:p>
        </p:txBody>
      </p:sp>
      <p:pic>
        <p:nvPicPr>
          <p:cNvPr id="27650" name="Содержимое 3" descr="ALIM266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ransition spd="med" advTm="15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Вместе любое дело спорится</a:t>
            </a:r>
          </a:p>
        </p:txBody>
      </p:sp>
      <p:pic>
        <p:nvPicPr>
          <p:cNvPr id="28674" name="Содержимое 3" descr="ALIM258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ransition spd="med" advTm="15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Делаем чайник</a:t>
            </a:r>
          </a:p>
        </p:txBody>
      </p:sp>
      <p:pic>
        <p:nvPicPr>
          <p:cNvPr id="29698" name="Содержимое 3" descr="ALIM266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ransition spd="med" advTm="15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Для изготовления чайника нам нужно: 60 модулей белого цвета 240 модулей желтого цвета и 270 оранжевого.</a:t>
            </a:r>
          </a:p>
        </p:txBody>
      </p:sp>
      <p:pic>
        <p:nvPicPr>
          <p:cNvPr id="30722" name="Содержимое 3" descr="ALIM260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ransition spd="med" advTm="1500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Для основания нужно собрать два ряда белого цвета по тридцать штук каждый ряд.</a:t>
            </a:r>
          </a:p>
        </p:txBody>
      </p:sp>
      <p:pic>
        <p:nvPicPr>
          <p:cNvPr id="31746" name="Содержимое 3" descr="ALIM260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ransition spd="med" advTm="1500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584325"/>
          </a:xfrm>
        </p:spPr>
        <p:txBody>
          <a:bodyPr/>
          <a:lstStyle/>
          <a:p>
            <a:r>
              <a:rPr lang="ru-RU" sz="2800" b="1" smtClean="0"/>
              <a:t>Шестнадцать цветных рядов по тридцать модулей. Делаются аналогично чашки, со смещением на один лепесток, чередуя по 3 оранжевых и 3 желтых модуля.</a:t>
            </a:r>
          </a:p>
        </p:txBody>
      </p:sp>
      <p:pic>
        <p:nvPicPr>
          <p:cNvPr id="32770" name="Содержимое 3" descr="ALIM260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2060575"/>
            <a:ext cx="6034088" cy="4525963"/>
          </a:xfrm>
        </p:spPr>
      </p:pic>
    </p:spTree>
  </p:cSld>
  <p:clrMapOvr>
    <a:masterClrMapping/>
  </p:clrMapOvr>
  <p:transition spd="med" advTm="15000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Семнадцатый ряд закрываем оранжевыми модулями.</a:t>
            </a:r>
          </a:p>
        </p:txBody>
      </p:sp>
      <p:pic>
        <p:nvPicPr>
          <p:cNvPr id="33794" name="Содержимое 5" descr="ALIM261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ransition spd="med" advTm="15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Чайный сервис состоит из чайника, шести чашек и шести блюдец</a:t>
            </a:r>
          </a:p>
        </p:txBody>
      </p:sp>
      <p:pic>
        <p:nvPicPr>
          <p:cNvPr id="15362" name="Содержимое 3" descr="ALIM266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700213"/>
            <a:ext cx="6035675" cy="4525962"/>
          </a:xfrm>
        </p:spPr>
      </p:pic>
    </p:spTree>
  </p:cSld>
  <p:clrMapOvr>
    <a:masterClrMapping/>
  </p:clrMapOvr>
  <p:transition spd="med" advTm="15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Восемнадцатый ряд. 30 желтых модулей одеваем «кармашками» вверх.</a:t>
            </a:r>
          </a:p>
        </p:txBody>
      </p:sp>
      <p:pic>
        <p:nvPicPr>
          <p:cNvPr id="34818" name="Содержимое 3" descr="ALIM261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ransition spd="med" advTm="15000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Девятнадцатый ряд. 30 желтых модулей вставляем как показано на картинке</a:t>
            </a:r>
          </a:p>
        </p:txBody>
      </p:sp>
      <p:pic>
        <p:nvPicPr>
          <p:cNvPr id="35842" name="Содержимое 3" descr="ALIM262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ransition spd="med" advTm="15000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Делаем крышку, ручку и носик.</a:t>
            </a:r>
          </a:p>
        </p:txBody>
      </p:sp>
      <p:pic>
        <p:nvPicPr>
          <p:cNvPr id="36866" name="Содержимое 3" descr="ALIM266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268413"/>
            <a:ext cx="6034087" cy="4525962"/>
          </a:xfrm>
        </p:spPr>
      </p:pic>
    </p:spTree>
  </p:cSld>
  <p:clrMapOvr>
    <a:masterClrMapping/>
  </p:clrMapOvr>
  <p:transition spd="med" advTm="15000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/>
              <a:t>Приятного чаепития!!!</a:t>
            </a:r>
          </a:p>
        </p:txBody>
      </p:sp>
      <p:pic>
        <p:nvPicPr>
          <p:cNvPr id="37890" name="Содержимое 5" descr="ALIM268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16000" y="1196975"/>
            <a:ext cx="7227888" cy="5419725"/>
          </a:xfrm>
        </p:spPr>
      </p:pic>
    </p:spTree>
  </p:cSld>
  <p:clrMapOvr>
    <a:masterClrMapping/>
  </p:clrMapOvr>
  <p:transition spd="med" advTm="15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Начинаем с чайной чашки. Для этого нам нужно 36 белых модулей, 63 желтых, 81 оранжевых </a:t>
            </a:r>
          </a:p>
        </p:txBody>
      </p:sp>
      <p:pic>
        <p:nvPicPr>
          <p:cNvPr id="16386" name="Содержимое 3" descr="ALIM256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  <p:transition spd="med" advTm="15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Из белых модулей делаем основание по 18 модулей 2 ряда.</a:t>
            </a:r>
          </a:p>
        </p:txBody>
      </p:sp>
      <p:pic>
        <p:nvPicPr>
          <p:cNvPr id="17410" name="Содержимое 3" descr="ALIM264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ransition spd="med" advTm="15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r>
              <a:rPr lang="ru-RU" sz="2800" b="1" smtClean="0"/>
              <a:t>Третий ряд: 3 оранжевых модуля 3 желтых по кругу. Всего в ряду 9 оранжевых 9 желтых</a:t>
            </a:r>
          </a:p>
        </p:txBody>
      </p:sp>
      <p:pic>
        <p:nvPicPr>
          <p:cNvPr id="18434" name="Содержимое 3" descr="ALIM264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ransition spd="med" advTm="15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r>
              <a:rPr lang="ru-RU" sz="2800" b="1" smtClean="0"/>
              <a:t>Четвертый ряд: Желтый модуль одевается на один лепесток оранжевого, а другой на желтый лепесток. Потом 2 желтых модуля и три оранжевых.</a:t>
            </a:r>
          </a:p>
        </p:txBody>
      </p:sp>
      <p:pic>
        <p:nvPicPr>
          <p:cNvPr id="20482" name="Содержимое 3" descr="ALIM264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2060575"/>
            <a:ext cx="6034087" cy="4525963"/>
          </a:xfrm>
        </p:spPr>
      </p:pic>
    </p:spTree>
  </p:cSld>
  <p:clrMapOvr>
    <a:masterClrMapping/>
  </p:clrMapOvr>
  <p:transition spd="med" advTm="15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Пятый ряд также, как четвертый.</a:t>
            </a:r>
          </a:p>
        </p:txBody>
      </p:sp>
      <p:pic>
        <p:nvPicPr>
          <p:cNvPr id="21506" name="Содержимое 3" descr="ALIM264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ransition spd="med" advTm="15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Шестой, седьмой, восьмой и девятый ряд делаем аналогично четвертому и пятому. </a:t>
            </a:r>
          </a:p>
        </p:txBody>
      </p:sp>
      <p:pic>
        <p:nvPicPr>
          <p:cNvPr id="22530" name="Содержимое 3" descr="ALIM257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ransition spd="med" advTm="15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В результате получится смещение рисунка на один модуль.</a:t>
            </a:r>
          </a:p>
        </p:txBody>
      </p:sp>
      <p:pic>
        <p:nvPicPr>
          <p:cNvPr id="23554" name="Содержимое 3" descr="ALIM264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ransition spd="med" advTm="15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135</TotalTime>
  <Words>241</Words>
  <Application>Microsoft Office PowerPoint</Application>
  <PresentationFormat>Экран (4:3)</PresentationFormat>
  <Paragraphs>28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Calibri</vt:lpstr>
      <vt:lpstr>Arial</vt:lpstr>
      <vt:lpstr>Тема Office</vt:lpstr>
      <vt:lpstr>УРОК ТЕХНОЛОГИИ  3 КЛАСС</vt:lpstr>
      <vt:lpstr>Чайный сервис состоит из чайника, шести чашек и шести блюдец</vt:lpstr>
      <vt:lpstr>Начинаем с чайной чашки. Для этого нам нужно 36 белых модулей, 63 желтых, 81 оранжевых </vt:lpstr>
      <vt:lpstr>Из белых модулей делаем основание по 18 модулей 2 ряда.</vt:lpstr>
      <vt:lpstr>Третий ряд: 3 оранжевых модуля 3 желтых по кругу. Всего в ряду 9 оранжевых 9 желтых</vt:lpstr>
      <vt:lpstr>Четвертый ряд: Желтый модуль одевается на один лепесток оранжевого, а другой на желтый лепесток. Потом 2 желтых модуля и три оранжевых.</vt:lpstr>
      <vt:lpstr>Пятый ряд также, как четвертый.</vt:lpstr>
      <vt:lpstr>Шестой, седьмой, восьмой и девятый ряд делаем аналогично четвертому и пятому. </vt:lpstr>
      <vt:lpstr>В результате получится смещение рисунка на один модуль.</vt:lpstr>
      <vt:lpstr>А десятый ряд закрываем оранжевыми модулями</vt:lpstr>
      <vt:lpstr>Для блюдца нам нужно желтые и оранжевые модули по 23 штуки и белый картон.</vt:lpstr>
      <vt:lpstr>Делаем ручку из маленьких модулей оранжевого и желтого цвета по 6 штук.</vt:lpstr>
      <vt:lpstr>В результате мы получаем чашку и блюдце</vt:lpstr>
      <vt:lpstr>Вместе любое дело спорится</vt:lpstr>
      <vt:lpstr>Делаем чайник</vt:lpstr>
      <vt:lpstr>Для изготовления чайника нам нужно: 60 модулей белого цвета 240 модулей желтого цвета и 270 оранжевого.</vt:lpstr>
      <vt:lpstr>Для основания нужно собрать два ряда белого цвета по тридцать штук каждый ряд.</vt:lpstr>
      <vt:lpstr>Шестнадцать цветных рядов по тридцать модулей. Делаются аналогично чашки, со смещением на один лепесток, чередуя по 3 оранжевых и 3 желтых модуля.</vt:lpstr>
      <vt:lpstr>Семнадцатый ряд закрываем оранжевыми модулями.</vt:lpstr>
      <vt:lpstr>Восемнадцатый ряд. 30 желтых модулей одеваем «кармашками» вверх.</vt:lpstr>
      <vt:lpstr>Девятнадцатый ряд. 30 желтых модулей вставляем как показано на картинке</vt:lpstr>
      <vt:lpstr>Делаем крышку, ручку и носик.</vt:lpstr>
      <vt:lpstr>Приятного чаепития!!!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Чайный сервис состоит из чайника, шести чашек и шести блюдец</dc:title>
  <dc:creator>Галина</dc:creator>
  <cp:lastModifiedBy>User</cp:lastModifiedBy>
  <cp:revision>15</cp:revision>
  <dcterms:created xsi:type="dcterms:W3CDTF">2013-01-20T11:55:32Z</dcterms:created>
  <dcterms:modified xsi:type="dcterms:W3CDTF">2013-04-06T17:01:20Z</dcterms:modified>
</cp:coreProperties>
</file>