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1" r:id="rId1"/>
  </p:sldMasterIdLst>
  <p:sldIdLst>
    <p:sldId id="256" r:id="rId2"/>
    <p:sldId id="289" r:id="rId3"/>
    <p:sldId id="296" r:id="rId4"/>
    <p:sldId id="260" r:id="rId5"/>
    <p:sldId id="297" r:id="rId6"/>
    <p:sldId id="298" r:id="rId7"/>
    <p:sldId id="261" r:id="rId8"/>
    <p:sldId id="262" r:id="rId9"/>
    <p:sldId id="276" r:id="rId10"/>
    <p:sldId id="277" r:id="rId11"/>
    <p:sldId id="293" r:id="rId12"/>
    <p:sldId id="294" r:id="rId13"/>
    <p:sldId id="291" r:id="rId14"/>
    <p:sldId id="295" r:id="rId15"/>
    <p:sldId id="280" r:id="rId16"/>
    <p:sldId id="281" r:id="rId17"/>
    <p:sldId id="284" r:id="rId18"/>
    <p:sldId id="286" r:id="rId19"/>
    <p:sldId id="283" r:id="rId20"/>
    <p:sldId id="287" r:id="rId21"/>
    <p:sldId id="288" r:id="rId22"/>
    <p:sldId id="267" r:id="rId23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66"/>
    <a:srgbClr val="9999FF"/>
    <a:srgbClr val="66CC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64" autoAdjust="0"/>
    <p:restoredTop sz="94728" autoAdjust="0"/>
  </p:normalViewPr>
  <p:slideViewPr>
    <p:cSldViewPr>
      <p:cViewPr varScale="1">
        <p:scale>
          <a:sx n="69" d="100"/>
          <a:sy n="69" d="100"/>
        </p:scale>
        <p:origin x="-1410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6178" name="Group 2"/>
          <p:cNvGrpSpPr>
            <a:grpSpLocks/>
          </p:cNvGrpSpPr>
          <p:nvPr/>
        </p:nvGrpSpPr>
        <p:grpSpPr bwMode="auto">
          <a:xfrm>
            <a:off x="4716463" y="5345113"/>
            <a:ext cx="4427537" cy="1512887"/>
            <a:chOff x="2971" y="3367"/>
            <a:chExt cx="2789" cy="953"/>
          </a:xfrm>
        </p:grpSpPr>
        <p:sp>
          <p:nvSpPr>
            <p:cNvPr id="306179" name="Freeform 3"/>
            <p:cNvSpPr>
              <a:spLocks/>
            </p:cNvSpPr>
            <p:nvPr/>
          </p:nvSpPr>
          <p:spPr bwMode="ltGray">
            <a:xfrm>
              <a:off x="2971" y="3367"/>
              <a:ext cx="2789" cy="953"/>
            </a:xfrm>
            <a:custGeom>
              <a:avLst/>
              <a:gdLst/>
              <a:ahLst/>
              <a:cxnLst>
                <a:cxn ang="0">
                  <a:pos x="2768" y="18"/>
                </a:cxn>
                <a:cxn ang="0">
                  <a:pos x="2678" y="24"/>
                </a:cxn>
                <a:cxn ang="0">
                  <a:pos x="2613" y="102"/>
                </a:cxn>
                <a:cxn ang="0">
                  <a:pos x="2511" y="156"/>
                </a:cxn>
                <a:cxn ang="0">
                  <a:pos x="2505" y="222"/>
                </a:cxn>
                <a:cxn ang="0">
                  <a:pos x="2487" y="246"/>
                </a:cxn>
                <a:cxn ang="0">
                  <a:pos x="2469" y="252"/>
                </a:cxn>
                <a:cxn ang="0">
                  <a:pos x="2397" y="210"/>
                </a:cxn>
                <a:cxn ang="0">
                  <a:pos x="2260" y="192"/>
                </a:cxn>
                <a:cxn ang="0">
                  <a:pos x="2236" y="186"/>
                </a:cxn>
                <a:cxn ang="0">
                  <a:pos x="2218" y="192"/>
                </a:cxn>
                <a:cxn ang="0">
                  <a:pos x="2146" y="228"/>
                </a:cxn>
                <a:cxn ang="0">
                  <a:pos x="2110" y="240"/>
                </a:cxn>
                <a:cxn ang="0">
                  <a:pos x="2086" y="246"/>
                </a:cxn>
                <a:cxn ang="0">
                  <a:pos x="2074" y="258"/>
                </a:cxn>
                <a:cxn ang="0">
                  <a:pos x="2074" y="276"/>
                </a:cxn>
                <a:cxn ang="0">
                  <a:pos x="2051" y="300"/>
                </a:cxn>
                <a:cxn ang="0">
                  <a:pos x="2033" y="312"/>
                </a:cxn>
                <a:cxn ang="0">
                  <a:pos x="2021" y="324"/>
                </a:cxn>
                <a:cxn ang="0">
                  <a:pos x="2009" y="336"/>
                </a:cxn>
                <a:cxn ang="0">
                  <a:pos x="1979" y="342"/>
                </a:cxn>
                <a:cxn ang="0">
                  <a:pos x="1913" y="336"/>
                </a:cxn>
                <a:cxn ang="0">
                  <a:pos x="1877" y="330"/>
                </a:cxn>
                <a:cxn ang="0">
                  <a:pos x="1865" y="342"/>
                </a:cxn>
                <a:cxn ang="0">
                  <a:pos x="1853" y="354"/>
                </a:cxn>
                <a:cxn ang="0">
                  <a:pos x="1823" y="360"/>
                </a:cxn>
                <a:cxn ang="0">
                  <a:pos x="1764" y="342"/>
                </a:cxn>
                <a:cxn ang="0">
                  <a:pos x="1740" y="342"/>
                </a:cxn>
                <a:cxn ang="0">
                  <a:pos x="1716" y="354"/>
                </a:cxn>
                <a:cxn ang="0">
                  <a:pos x="1656" y="425"/>
                </a:cxn>
                <a:cxn ang="0">
                  <a:pos x="1614" y="569"/>
                </a:cxn>
                <a:cxn ang="0">
                  <a:pos x="1614" y="593"/>
                </a:cxn>
                <a:cxn ang="0">
                  <a:pos x="1620" y="641"/>
                </a:cxn>
                <a:cxn ang="0">
                  <a:pos x="1638" y="659"/>
                </a:cxn>
                <a:cxn ang="0">
                  <a:pos x="1632" y="671"/>
                </a:cxn>
                <a:cxn ang="0">
                  <a:pos x="1620" y="683"/>
                </a:cxn>
                <a:cxn ang="0">
                  <a:pos x="1542" y="689"/>
                </a:cxn>
                <a:cxn ang="0">
                  <a:pos x="1465" y="629"/>
                </a:cxn>
                <a:cxn ang="0">
                  <a:pos x="1333" y="587"/>
                </a:cxn>
                <a:cxn ang="0">
                  <a:pos x="1184" y="671"/>
                </a:cxn>
                <a:cxn ang="0">
                  <a:pos x="1016" y="731"/>
                </a:cxn>
                <a:cxn ang="0">
                  <a:pos x="813" y="743"/>
                </a:cxn>
                <a:cxn ang="0">
                  <a:pos x="628" y="701"/>
                </a:cxn>
                <a:cxn ang="0">
                  <a:pos x="568" y="695"/>
                </a:cxn>
                <a:cxn ang="0">
                  <a:pos x="556" y="701"/>
                </a:cxn>
                <a:cxn ang="0">
                  <a:pos x="520" y="731"/>
                </a:cxn>
                <a:cxn ang="0">
                  <a:pos x="436" y="809"/>
                </a:cxn>
                <a:cxn ang="0">
                  <a:pos x="406" y="821"/>
                </a:cxn>
                <a:cxn ang="0">
                  <a:pos x="382" y="821"/>
                </a:cxn>
                <a:cxn ang="0">
                  <a:pos x="335" y="827"/>
                </a:cxn>
                <a:cxn ang="0">
                  <a:pos x="209" y="851"/>
                </a:cxn>
                <a:cxn ang="0">
                  <a:pos x="173" y="857"/>
                </a:cxn>
                <a:cxn ang="0">
                  <a:pos x="125" y="851"/>
                </a:cxn>
                <a:cxn ang="0">
                  <a:pos x="107" y="857"/>
                </a:cxn>
                <a:cxn ang="0">
                  <a:pos x="101" y="875"/>
                </a:cxn>
                <a:cxn ang="0">
                  <a:pos x="83" y="887"/>
                </a:cxn>
                <a:cxn ang="0">
                  <a:pos x="48" y="899"/>
                </a:cxn>
                <a:cxn ang="0">
                  <a:pos x="2780" y="24"/>
                </a:cxn>
              </a:cxnLst>
              <a:rect l="0" t="0" r="r" b="b"/>
              <a:pathLst>
                <a:path w="2780" h="953">
                  <a:moveTo>
                    <a:pt x="2780" y="24"/>
                  </a:moveTo>
                  <a:lnTo>
                    <a:pt x="2774" y="24"/>
                  </a:lnTo>
                  <a:lnTo>
                    <a:pt x="2774" y="18"/>
                  </a:lnTo>
                  <a:lnTo>
                    <a:pt x="2768" y="18"/>
                  </a:lnTo>
                  <a:lnTo>
                    <a:pt x="2756" y="12"/>
                  </a:lnTo>
                  <a:lnTo>
                    <a:pt x="2738" y="6"/>
                  </a:lnTo>
                  <a:lnTo>
                    <a:pt x="2714" y="0"/>
                  </a:lnTo>
                  <a:lnTo>
                    <a:pt x="2678" y="24"/>
                  </a:lnTo>
                  <a:lnTo>
                    <a:pt x="2643" y="54"/>
                  </a:lnTo>
                  <a:lnTo>
                    <a:pt x="2619" y="90"/>
                  </a:lnTo>
                  <a:lnTo>
                    <a:pt x="2613" y="96"/>
                  </a:lnTo>
                  <a:lnTo>
                    <a:pt x="2613" y="102"/>
                  </a:lnTo>
                  <a:lnTo>
                    <a:pt x="2601" y="108"/>
                  </a:lnTo>
                  <a:lnTo>
                    <a:pt x="2583" y="120"/>
                  </a:lnTo>
                  <a:lnTo>
                    <a:pt x="2541" y="132"/>
                  </a:lnTo>
                  <a:lnTo>
                    <a:pt x="2511" y="156"/>
                  </a:lnTo>
                  <a:lnTo>
                    <a:pt x="2511" y="204"/>
                  </a:lnTo>
                  <a:lnTo>
                    <a:pt x="2511" y="210"/>
                  </a:lnTo>
                  <a:lnTo>
                    <a:pt x="2505" y="216"/>
                  </a:lnTo>
                  <a:lnTo>
                    <a:pt x="2505" y="222"/>
                  </a:lnTo>
                  <a:lnTo>
                    <a:pt x="2499" y="228"/>
                  </a:lnTo>
                  <a:lnTo>
                    <a:pt x="2499" y="240"/>
                  </a:lnTo>
                  <a:lnTo>
                    <a:pt x="2493" y="246"/>
                  </a:lnTo>
                  <a:lnTo>
                    <a:pt x="2487" y="246"/>
                  </a:lnTo>
                  <a:lnTo>
                    <a:pt x="2487" y="252"/>
                  </a:lnTo>
                  <a:lnTo>
                    <a:pt x="2481" y="252"/>
                  </a:lnTo>
                  <a:lnTo>
                    <a:pt x="2475" y="252"/>
                  </a:lnTo>
                  <a:lnTo>
                    <a:pt x="2469" y="252"/>
                  </a:lnTo>
                  <a:lnTo>
                    <a:pt x="2457" y="252"/>
                  </a:lnTo>
                  <a:lnTo>
                    <a:pt x="2439" y="258"/>
                  </a:lnTo>
                  <a:lnTo>
                    <a:pt x="2415" y="222"/>
                  </a:lnTo>
                  <a:lnTo>
                    <a:pt x="2397" y="210"/>
                  </a:lnTo>
                  <a:lnTo>
                    <a:pt x="2373" y="216"/>
                  </a:lnTo>
                  <a:lnTo>
                    <a:pt x="2332" y="216"/>
                  </a:lnTo>
                  <a:lnTo>
                    <a:pt x="2296" y="204"/>
                  </a:lnTo>
                  <a:lnTo>
                    <a:pt x="2260" y="192"/>
                  </a:lnTo>
                  <a:lnTo>
                    <a:pt x="2260" y="192"/>
                  </a:lnTo>
                  <a:lnTo>
                    <a:pt x="2248" y="186"/>
                  </a:lnTo>
                  <a:lnTo>
                    <a:pt x="2242" y="186"/>
                  </a:lnTo>
                  <a:lnTo>
                    <a:pt x="2236" y="186"/>
                  </a:lnTo>
                  <a:lnTo>
                    <a:pt x="2230" y="186"/>
                  </a:lnTo>
                  <a:lnTo>
                    <a:pt x="2224" y="192"/>
                  </a:lnTo>
                  <a:lnTo>
                    <a:pt x="2224" y="192"/>
                  </a:lnTo>
                  <a:lnTo>
                    <a:pt x="2218" y="192"/>
                  </a:lnTo>
                  <a:lnTo>
                    <a:pt x="2212" y="198"/>
                  </a:lnTo>
                  <a:lnTo>
                    <a:pt x="2194" y="204"/>
                  </a:lnTo>
                  <a:lnTo>
                    <a:pt x="2170" y="210"/>
                  </a:lnTo>
                  <a:lnTo>
                    <a:pt x="2146" y="228"/>
                  </a:lnTo>
                  <a:lnTo>
                    <a:pt x="2122" y="240"/>
                  </a:lnTo>
                  <a:lnTo>
                    <a:pt x="2116" y="240"/>
                  </a:lnTo>
                  <a:lnTo>
                    <a:pt x="2110" y="240"/>
                  </a:lnTo>
                  <a:lnTo>
                    <a:pt x="2110" y="240"/>
                  </a:lnTo>
                  <a:lnTo>
                    <a:pt x="2104" y="240"/>
                  </a:lnTo>
                  <a:lnTo>
                    <a:pt x="2098" y="246"/>
                  </a:lnTo>
                  <a:lnTo>
                    <a:pt x="2092" y="246"/>
                  </a:lnTo>
                  <a:lnTo>
                    <a:pt x="2086" y="246"/>
                  </a:lnTo>
                  <a:lnTo>
                    <a:pt x="2080" y="252"/>
                  </a:lnTo>
                  <a:lnTo>
                    <a:pt x="2080" y="258"/>
                  </a:lnTo>
                  <a:lnTo>
                    <a:pt x="2074" y="258"/>
                  </a:lnTo>
                  <a:lnTo>
                    <a:pt x="2074" y="258"/>
                  </a:lnTo>
                  <a:lnTo>
                    <a:pt x="2074" y="264"/>
                  </a:lnTo>
                  <a:lnTo>
                    <a:pt x="2074" y="264"/>
                  </a:lnTo>
                  <a:lnTo>
                    <a:pt x="2074" y="270"/>
                  </a:lnTo>
                  <a:lnTo>
                    <a:pt x="2074" y="276"/>
                  </a:lnTo>
                  <a:lnTo>
                    <a:pt x="2069" y="288"/>
                  </a:lnTo>
                  <a:lnTo>
                    <a:pt x="2057" y="300"/>
                  </a:lnTo>
                  <a:lnTo>
                    <a:pt x="2057" y="300"/>
                  </a:lnTo>
                  <a:lnTo>
                    <a:pt x="2051" y="300"/>
                  </a:lnTo>
                  <a:lnTo>
                    <a:pt x="2045" y="300"/>
                  </a:lnTo>
                  <a:lnTo>
                    <a:pt x="2039" y="306"/>
                  </a:lnTo>
                  <a:lnTo>
                    <a:pt x="2033" y="306"/>
                  </a:lnTo>
                  <a:lnTo>
                    <a:pt x="2033" y="312"/>
                  </a:lnTo>
                  <a:lnTo>
                    <a:pt x="2027" y="312"/>
                  </a:lnTo>
                  <a:lnTo>
                    <a:pt x="2027" y="318"/>
                  </a:lnTo>
                  <a:lnTo>
                    <a:pt x="2027" y="318"/>
                  </a:lnTo>
                  <a:lnTo>
                    <a:pt x="2021" y="324"/>
                  </a:lnTo>
                  <a:lnTo>
                    <a:pt x="2021" y="324"/>
                  </a:lnTo>
                  <a:lnTo>
                    <a:pt x="2015" y="330"/>
                  </a:lnTo>
                  <a:lnTo>
                    <a:pt x="2015" y="330"/>
                  </a:lnTo>
                  <a:lnTo>
                    <a:pt x="2009" y="336"/>
                  </a:lnTo>
                  <a:lnTo>
                    <a:pt x="1997" y="336"/>
                  </a:lnTo>
                  <a:lnTo>
                    <a:pt x="1991" y="342"/>
                  </a:lnTo>
                  <a:lnTo>
                    <a:pt x="1985" y="342"/>
                  </a:lnTo>
                  <a:lnTo>
                    <a:pt x="1979" y="342"/>
                  </a:lnTo>
                  <a:lnTo>
                    <a:pt x="1961" y="336"/>
                  </a:lnTo>
                  <a:lnTo>
                    <a:pt x="1925" y="336"/>
                  </a:lnTo>
                  <a:lnTo>
                    <a:pt x="1919" y="336"/>
                  </a:lnTo>
                  <a:lnTo>
                    <a:pt x="1913" y="336"/>
                  </a:lnTo>
                  <a:lnTo>
                    <a:pt x="1895" y="330"/>
                  </a:lnTo>
                  <a:lnTo>
                    <a:pt x="1889" y="330"/>
                  </a:lnTo>
                  <a:lnTo>
                    <a:pt x="1883" y="330"/>
                  </a:lnTo>
                  <a:lnTo>
                    <a:pt x="1877" y="330"/>
                  </a:lnTo>
                  <a:lnTo>
                    <a:pt x="1877" y="330"/>
                  </a:lnTo>
                  <a:lnTo>
                    <a:pt x="1871" y="336"/>
                  </a:lnTo>
                  <a:lnTo>
                    <a:pt x="1871" y="336"/>
                  </a:lnTo>
                  <a:lnTo>
                    <a:pt x="1865" y="342"/>
                  </a:lnTo>
                  <a:lnTo>
                    <a:pt x="1865" y="342"/>
                  </a:lnTo>
                  <a:lnTo>
                    <a:pt x="1859" y="348"/>
                  </a:lnTo>
                  <a:lnTo>
                    <a:pt x="1859" y="348"/>
                  </a:lnTo>
                  <a:lnTo>
                    <a:pt x="1853" y="354"/>
                  </a:lnTo>
                  <a:lnTo>
                    <a:pt x="1847" y="354"/>
                  </a:lnTo>
                  <a:lnTo>
                    <a:pt x="1835" y="360"/>
                  </a:lnTo>
                  <a:lnTo>
                    <a:pt x="1829" y="360"/>
                  </a:lnTo>
                  <a:lnTo>
                    <a:pt x="1823" y="360"/>
                  </a:lnTo>
                  <a:lnTo>
                    <a:pt x="1817" y="360"/>
                  </a:lnTo>
                  <a:lnTo>
                    <a:pt x="1776" y="342"/>
                  </a:lnTo>
                  <a:lnTo>
                    <a:pt x="1770" y="342"/>
                  </a:lnTo>
                  <a:lnTo>
                    <a:pt x="1764" y="342"/>
                  </a:lnTo>
                  <a:lnTo>
                    <a:pt x="1758" y="342"/>
                  </a:lnTo>
                  <a:lnTo>
                    <a:pt x="1746" y="342"/>
                  </a:lnTo>
                  <a:lnTo>
                    <a:pt x="1746" y="342"/>
                  </a:lnTo>
                  <a:lnTo>
                    <a:pt x="1740" y="342"/>
                  </a:lnTo>
                  <a:lnTo>
                    <a:pt x="1734" y="342"/>
                  </a:lnTo>
                  <a:lnTo>
                    <a:pt x="1728" y="348"/>
                  </a:lnTo>
                  <a:lnTo>
                    <a:pt x="1722" y="348"/>
                  </a:lnTo>
                  <a:lnTo>
                    <a:pt x="1716" y="354"/>
                  </a:lnTo>
                  <a:lnTo>
                    <a:pt x="1704" y="366"/>
                  </a:lnTo>
                  <a:lnTo>
                    <a:pt x="1698" y="378"/>
                  </a:lnTo>
                  <a:lnTo>
                    <a:pt x="1674" y="402"/>
                  </a:lnTo>
                  <a:lnTo>
                    <a:pt x="1656" y="425"/>
                  </a:lnTo>
                  <a:lnTo>
                    <a:pt x="1632" y="461"/>
                  </a:lnTo>
                  <a:lnTo>
                    <a:pt x="1614" y="509"/>
                  </a:lnTo>
                  <a:lnTo>
                    <a:pt x="1614" y="563"/>
                  </a:lnTo>
                  <a:lnTo>
                    <a:pt x="1614" y="569"/>
                  </a:lnTo>
                  <a:lnTo>
                    <a:pt x="1614" y="575"/>
                  </a:lnTo>
                  <a:lnTo>
                    <a:pt x="1614" y="581"/>
                  </a:lnTo>
                  <a:lnTo>
                    <a:pt x="1614" y="587"/>
                  </a:lnTo>
                  <a:lnTo>
                    <a:pt x="1614" y="593"/>
                  </a:lnTo>
                  <a:lnTo>
                    <a:pt x="1614" y="599"/>
                  </a:lnTo>
                  <a:lnTo>
                    <a:pt x="1614" y="605"/>
                  </a:lnTo>
                  <a:lnTo>
                    <a:pt x="1614" y="617"/>
                  </a:lnTo>
                  <a:lnTo>
                    <a:pt x="1620" y="641"/>
                  </a:lnTo>
                  <a:lnTo>
                    <a:pt x="1626" y="641"/>
                  </a:lnTo>
                  <a:lnTo>
                    <a:pt x="1632" y="647"/>
                  </a:lnTo>
                  <a:lnTo>
                    <a:pt x="1632" y="659"/>
                  </a:lnTo>
                  <a:lnTo>
                    <a:pt x="1638" y="659"/>
                  </a:lnTo>
                  <a:lnTo>
                    <a:pt x="1638" y="665"/>
                  </a:lnTo>
                  <a:lnTo>
                    <a:pt x="1638" y="665"/>
                  </a:lnTo>
                  <a:lnTo>
                    <a:pt x="1638" y="671"/>
                  </a:lnTo>
                  <a:lnTo>
                    <a:pt x="1632" y="671"/>
                  </a:lnTo>
                  <a:lnTo>
                    <a:pt x="1632" y="677"/>
                  </a:lnTo>
                  <a:lnTo>
                    <a:pt x="1632" y="677"/>
                  </a:lnTo>
                  <a:lnTo>
                    <a:pt x="1626" y="677"/>
                  </a:lnTo>
                  <a:lnTo>
                    <a:pt x="1620" y="683"/>
                  </a:lnTo>
                  <a:lnTo>
                    <a:pt x="1596" y="689"/>
                  </a:lnTo>
                  <a:lnTo>
                    <a:pt x="1572" y="689"/>
                  </a:lnTo>
                  <a:lnTo>
                    <a:pt x="1548" y="689"/>
                  </a:lnTo>
                  <a:lnTo>
                    <a:pt x="1542" y="689"/>
                  </a:lnTo>
                  <a:lnTo>
                    <a:pt x="1536" y="689"/>
                  </a:lnTo>
                  <a:lnTo>
                    <a:pt x="1518" y="683"/>
                  </a:lnTo>
                  <a:lnTo>
                    <a:pt x="1495" y="671"/>
                  </a:lnTo>
                  <a:lnTo>
                    <a:pt x="1465" y="629"/>
                  </a:lnTo>
                  <a:lnTo>
                    <a:pt x="1435" y="599"/>
                  </a:lnTo>
                  <a:lnTo>
                    <a:pt x="1405" y="581"/>
                  </a:lnTo>
                  <a:lnTo>
                    <a:pt x="1375" y="563"/>
                  </a:lnTo>
                  <a:lnTo>
                    <a:pt x="1333" y="587"/>
                  </a:lnTo>
                  <a:lnTo>
                    <a:pt x="1303" y="653"/>
                  </a:lnTo>
                  <a:lnTo>
                    <a:pt x="1261" y="665"/>
                  </a:lnTo>
                  <a:lnTo>
                    <a:pt x="1219" y="653"/>
                  </a:lnTo>
                  <a:lnTo>
                    <a:pt x="1184" y="671"/>
                  </a:lnTo>
                  <a:lnTo>
                    <a:pt x="1136" y="671"/>
                  </a:lnTo>
                  <a:lnTo>
                    <a:pt x="1106" y="671"/>
                  </a:lnTo>
                  <a:lnTo>
                    <a:pt x="1076" y="707"/>
                  </a:lnTo>
                  <a:lnTo>
                    <a:pt x="1016" y="731"/>
                  </a:lnTo>
                  <a:lnTo>
                    <a:pt x="944" y="761"/>
                  </a:lnTo>
                  <a:lnTo>
                    <a:pt x="921" y="773"/>
                  </a:lnTo>
                  <a:lnTo>
                    <a:pt x="867" y="773"/>
                  </a:lnTo>
                  <a:lnTo>
                    <a:pt x="813" y="743"/>
                  </a:lnTo>
                  <a:lnTo>
                    <a:pt x="783" y="719"/>
                  </a:lnTo>
                  <a:lnTo>
                    <a:pt x="741" y="713"/>
                  </a:lnTo>
                  <a:lnTo>
                    <a:pt x="693" y="701"/>
                  </a:lnTo>
                  <a:lnTo>
                    <a:pt x="628" y="701"/>
                  </a:lnTo>
                  <a:lnTo>
                    <a:pt x="616" y="701"/>
                  </a:lnTo>
                  <a:lnTo>
                    <a:pt x="598" y="695"/>
                  </a:lnTo>
                  <a:lnTo>
                    <a:pt x="580" y="695"/>
                  </a:lnTo>
                  <a:lnTo>
                    <a:pt x="568" y="695"/>
                  </a:lnTo>
                  <a:lnTo>
                    <a:pt x="568" y="695"/>
                  </a:lnTo>
                  <a:lnTo>
                    <a:pt x="562" y="701"/>
                  </a:lnTo>
                  <a:lnTo>
                    <a:pt x="556" y="701"/>
                  </a:lnTo>
                  <a:lnTo>
                    <a:pt x="556" y="701"/>
                  </a:lnTo>
                  <a:lnTo>
                    <a:pt x="556" y="701"/>
                  </a:lnTo>
                  <a:lnTo>
                    <a:pt x="550" y="707"/>
                  </a:lnTo>
                  <a:lnTo>
                    <a:pt x="544" y="713"/>
                  </a:lnTo>
                  <a:lnTo>
                    <a:pt x="520" y="731"/>
                  </a:lnTo>
                  <a:lnTo>
                    <a:pt x="496" y="749"/>
                  </a:lnTo>
                  <a:lnTo>
                    <a:pt x="460" y="785"/>
                  </a:lnTo>
                  <a:lnTo>
                    <a:pt x="454" y="791"/>
                  </a:lnTo>
                  <a:lnTo>
                    <a:pt x="436" y="809"/>
                  </a:lnTo>
                  <a:lnTo>
                    <a:pt x="424" y="815"/>
                  </a:lnTo>
                  <a:lnTo>
                    <a:pt x="418" y="821"/>
                  </a:lnTo>
                  <a:lnTo>
                    <a:pt x="412" y="821"/>
                  </a:lnTo>
                  <a:lnTo>
                    <a:pt x="406" y="821"/>
                  </a:lnTo>
                  <a:lnTo>
                    <a:pt x="400" y="821"/>
                  </a:lnTo>
                  <a:lnTo>
                    <a:pt x="394" y="821"/>
                  </a:lnTo>
                  <a:lnTo>
                    <a:pt x="388" y="821"/>
                  </a:lnTo>
                  <a:lnTo>
                    <a:pt x="382" y="821"/>
                  </a:lnTo>
                  <a:lnTo>
                    <a:pt x="370" y="821"/>
                  </a:lnTo>
                  <a:lnTo>
                    <a:pt x="358" y="821"/>
                  </a:lnTo>
                  <a:lnTo>
                    <a:pt x="352" y="821"/>
                  </a:lnTo>
                  <a:lnTo>
                    <a:pt x="335" y="827"/>
                  </a:lnTo>
                  <a:lnTo>
                    <a:pt x="329" y="827"/>
                  </a:lnTo>
                  <a:lnTo>
                    <a:pt x="233" y="839"/>
                  </a:lnTo>
                  <a:lnTo>
                    <a:pt x="227" y="845"/>
                  </a:lnTo>
                  <a:lnTo>
                    <a:pt x="209" y="851"/>
                  </a:lnTo>
                  <a:lnTo>
                    <a:pt x="197" y="851"/>
                  </a:lnTo>
                  <a:lnTo>
                    <a:pt x="185" y="857"/>
                  </a:lnTo>
                  <a:lnTo>
                    <a:pt x="179" y="857"/>
                  </a:lnTo>
                  <a:lnTo>
                    <a:pt x="173" y="857"/>
                  </a:lnTo>
                  <a:lnTo>
                    <a:pt x="167" y="857"/>
                  </a:lnTo>
                  <a:lnTo>
                    <a:pt x="149" y="851"/>
                  </a:lnTo>
                  <a:lnTo>
                    <a:pt x="137" y="851"/>
                  </a:lnTo>
                  <a:lnTo>
                    <a:pt x="125" y="851"/>
                  </a:lnTo>
                  <a:lnTo>
                    <a:pt x="119" y="857"/>
                  </a:lnTo>
                  <a:lnTo>
                    <a:pt x="113" y="857"/>
                  </a:lnTo>
                  <a:lnTo>
                    <a:pt x="107" y="857"/>
                  </a:lnTo>
                  <a:lnTo>
                    <a:pt x="107" y="857"/>
                  </a:lnTo>
                  <a:lnTo>
                    <a:pt x="101" y="863"/>
                  </a:lnTo>
                  <a:lnTo>
                    <a:pt x="101" y="863"/>
                  </a:lnTo>
                  <a:lnTo>
                    <a:pt x="101" y="869"/>
                  </a:lnTo>
                  <a:lnTo>
                    <a:pt x="101" y="875"/>
                  </a:lnTo>
                  <a:lnTo>
                    <a:pt x="95" y="875"/>
                  </a:lnTo>
                  <a:lnTo>
                    <a:pt x="95" y="881"/>
                  </a:lnTo>
                  <a:lnTo>
                    <a:pt x="89" y="881"/>
                  </a:lnTo>
                  <a:lnTo>
                    <a:pt x="83" y="887"/>
                  </a:lnTo>
                  <a:lnTo>
                    <a:pt x="77" y="887"/>
                  </a:lnTo>
                  <a:lnTo>
                    <a:pt x="60" y="893"/>
                  </a:lnTo>
                  <a:lnTo>
                    <a:pt x="54" y="899"/>
                  </a:lnTo>
                  <a:lnTo>
                    <a:pt x="48" y="899"/>
                  </a:lnTo>
                  <a:lnTo>
                    <a:pt x="48" y="905"/>
                  </a:lnTo>
                  <a:lnTo>
                    <a:pt x="0" y="953"/>
                  </a:lnTo>
                  <a:lnTo>
                    <a:pt x="2780" y="953"/>
                  </a:lnTo>
                  <a:lnTo>
                    <a:pt x="2780" y="24"/>
                  </a:lnTo>
                  <a:lnTo>
                    <a:pt x="2780" y="24"/>
                  </a:lnTo>
                  <a:lnTo>
                    <a:pt x="2780" y="24"/>
                  </a:lnTo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06180" name="Freeform 4"/>
            <p:cNvSpPr>
              <a:spLocks/>
            </p:cNvSpPr>
            <p:nvPr/>
          </p:nvSpPr>
          <p:spPr bwMode="ltGray">
            <a:xfrm>
              <a:off x="4602" y="4014"/>
              <a:ext cx="12" cy="18"/>
            </a:xfrm>
            <a:custGeom>
              <a:avLst/>
              <a:gdLst/>
              <a:ahLst/>
              <a:cxnLst>
                <a:cxn ang="0">
                  <a:pos x="12" y="18"/>
                </a:cxn>
                <a:cxn ang="0">
                  <a:pos x="12" y="12"/>
                </a:cxn>
                <a:cxn ang="0">
                  <a:pos x="6" y="6"/>
                </a:cxn>
                <a:cxn ang="0">
                  <a:pos x="6" y="6"/>
                </a:cxn>
                <a:cxn ang="0">
                  <a:pos x="0" y="0"/>
                </a:cxn>
                <a:cxn ang="0">
                  <a:pos x="12" y="18"/>
                </a:cxn>
                <a:cxn ang="0">
                  <a:pos x="12" y="18"/>
                </a:cxn>
                <a:cxn ang="0">
                  <a:pos x="12" y="18"/>
                </a:cxn>
              </a:cxnLst>
              <a:rect l="0" t="0" r="r" b="b"/>
              <a:pathLst>
                <a:path w="12" h="18">
                  <a:moveTo>
                    <a:pt x="12" y="18"/>
                  </a:moveTo>
                  <a:lnTo>
                    <a:pt x="12" y="12"/>
                  </a:lnTo>
                  <a:lnTo>
                    <a:pt x="6" y="6"/>
                  </a:lnTo>
                  <a:lnTo>
                    <a:pt x="6" y="6"/>
                  </a:lnTo>
                  <a:lnTo>
                    <a:pt x="0" y="0"/>
                  </a:lnTo>
                  <a:lnTo>
                    <a:pt x="12" y="18"/>
                  </a:lnTo>
                  <a:lnTo>
                    <a:pt x="12" y="18"/>
                  </a:lnTo>
                  <a:lnTo>
                    <a:pt x="12" y="18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06181" name="Freeform 5"/>
            <p:cNvSpPr>
              <a:spLocks/>
            </p:cNvSpPr>
            <p:nvPr/>
          </p:nvSpPr>
          <p:spPr bwMode="ltGray">
            <a:xfrm>
              <a:off x="4596" y="3996"/>
              <a:ext cx="6" cy="18"/>
            </a:xfrm>
            <a:custGeom>
              <a:avLst/>
              <a:gdLst/>
              <a:ahLst/>
              <a:cxnLst>
                <a:cxn ang="0">
                  <a:pos x="0" y="12"/>
                </a:cxn>
                <a:cxn ang="0">
                  <a:pos x="6" y="18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0" y="12"/>
                </a:cxn>
                <a:cxn ang="0">
                  <a:pos x="0" y="12"/>
                </a:cxn>
              </a:cxnLst>
              <a:rect l="0" t="0" r="r" b="b"/>
              <a:pathLst>
                <a:path w="6" h="18">
                  <a:moveTo>
                    <a:pt x="0" y="12"/>
                  </a:moveTo>
                  <a:lnTo>
                    <a:pt x="6" y="1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0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06182" name="Freeform 6"/>
            <p:cNvSpPr>
              <a:spLocks/>
            </p:cNvSpPr>
            <p:nvPr/>
          </p:nvSpPr>
          <p:spPr bwMode="ltGray">
            <a:xfrm>
              <a:off x="5180" y="3577"/>
              <a:ext cx="304" cy="741"/>
            </a:xfrm>
            <a:custGeom>
              <a:avLst/>
              <a:gdLst/>
              <a:ahLst/>
              <a:cxnLst>
                <a:cxn ang="0">
                  <a:pos x="280" y="42"/>
                </a:cxn>
                <a:cxn ang="0">
                  <a:pos x="274" y="42"/>
                </a:cxn>
                <a:cxn ang="0">
                  <a:pos x="268" y="42"/>
                </a:cxn>
                <a:cxn ang="0">
                  <a:pos x="256" y="42"/>
                </a:cxn>
                <a:cxn ang="0">
                  <a:pos x="238" y="48"/>
                </a:cxn>
                <a:cxn ang="0">
                  <a:pos x="214" y="12"/>
                </a:cxn>
                <a:cxn ang="0">
                  <a:pos x="196" y="0"/>
                </a:cxn>
                <a:cxn ang="0">
                  <a:pos x="196" y="0"/>
                </a:cxn>
                <a:cxn ang="0">
                  <a:pos x="164" y="167"/>
                </a:cxn>
                <a:cxn ang="0">
                  <a:pos x="144" y="217"/>
                </a:cxn>
                <a:cxn ang="0">
                  <a:pos x="110" y="281"/>
                </a:cxn>
                <a:cxn ang="0">
                  <a:pos x="96" y="327"/>
                </a:cxn>
                <a:cxn ang="0">
                  <a:pos x="124" y="405"/>
                </a:cxn>
                <a:cxn ang="0">
                  <a:pos x="100" y="463"/>
                </a:cxn>
                <a:cxn ang="0">
                  <a:pos x="68" y="503"/>
                </a:cxn>
                <a:cxn ang="0">
                  <a:pos x="30" y="539"/>
                </a:cxn>
                <a:cxn ang="0">
                  <a:pos x="24" y="613"/>
                </a:cxn>
                <a:cxn ang="0">
                  <a:pos x="0" y="741"/>
                </a:cxn>
                <a:cxn ang="0">
                  <a:pos x="202" y="741"/>
                </a:cxn>
                <a:cxn ang="0">
                  <a:pos x="180" y="639"/>
                </a:cxn>
                <a:cxn ang="0">
                  <a:pos x="192" y="589"/>
                </a:cxn>
                <a:cxn ang="0">
                  <a:pos x="178" y="539"/>
                </a:cxn>
                <a:cxn ang="0">
                  <a:pos x="190" y="499"/>
                </a:cxn>
                <a:cxn ang="0">
                  <a:pos x="184" y="465"/>
                </a:cxn>
                <a:cxn ang="0">
                  <a:pos x="192" y="391"/>
                </a:cxn>
                <a:cxn ang="0">
                  <a:pos x="216" y="313"/>
                </a:cxn>
                <a:cxn ang="0">
                  <a:pos x="238" y="249"/>
                </a:cxn>
                <a:cxn ang="0">
                  <a:pos x="268" y="185"/>
                </a:cxn>
                <a:cxn ang="0">
                  <a:pos x="284" y="159"/>
                </a:cxn>
                <a:cxn ang="0">
                  <a:pos x="304" y="12"/>
                </a:cxn>
                <a:cxn ang="0">
                  <a:pos x="298" y="24"/>
                </a:cxn>
                <a:cxn ang="0">
                  <a:pos x="292" y="30"/>
                </a:cxn>
                <a:cxn ang="0">
                  <a:pos x="292" y="36"/>
                </a:cxn>
                <a:cxn ang="0">
                  <a:pos x="286" y="36"/>
                </a:cxn>
                <a:cxn ang="0">
                  <a:pos x="286" y="42"/>
                </a:cxn>
                <a:cxn ang="0">
                  <a:pos x="280" y="42"/>
                </a:cxn>
                <a:cxn ang="0">
                  <a:pos x="280" y="42"/>
                </a:cxn>
                <a:cxn ang="0">
                  <a:pos x="280" y="42"/>
                </a:cxn>
              </a:cxnLst>
              <a:rect l="0" t="0" r="r" b="b"/>
              <a:pathLst>
                <a:path w="304" h="741">
                  <a:moveTo>
                    <a:pt x="280" y="42"/>
                  </a:moveTo>
                  <a:lnTo>
                    <a:pt x="274" y="42"/>
                  </a:lnTo>
                  <a:lnTo>
                    <a:pt x="268" y="42"/>
                  </a:lnTo>
                  <a:lnTo>
                    <a:pt x="256" y="42"/>
                  </a:lnTo>
                  <a:lnTo>
                    <a:pt x="238" y="48"/>
                  </a:lnTo>
                  <a:lnTo>
                    <a:pt x="214" y="12"/>
                  </a:lnTo>
                  <a:lnTo>
                    <a:pt x="196" y="0"/>
                  </a:lnTo>
                  <a:lnTo>
                    <a:pt x="196" y="0"/>
                  </a:lnTo>
                  <a:lnTo>
                    <a:pt x="164" y="167"/>
                  </a:lnTo>
                  <a:lnTo>
                    <a:pt x="144" y="217"/>
                  </a:lnTo>
                  <a:lnTo>
                    <a:pt x="110" y="281"/>
                  </a:lnTo>
                  <a:lnTo>
                    <a:pt x="96" y="327"/>
                  </a:lnTo>
                  <a:lnTo>
                    <a:pt x="124" y="405"/>
                  </a:lnTo>
                  <a:lnTo>
                    <a:pt x="100" y="463"/>
                  </a:lnTo>
                  <a:lnTo>
                    <a:pt x="68" y="503"/>
                  </a:lnTo>
                  <a:lnTo>
                    <a:pt x="30" y="539"/>
                  </a:lnTo>
                  <a:lnTo>
                    <a:pt x="24" y="613"/>
                  </a:lnTo>
                  <a:lnTo>
                    <a:pt x="0" y="741"/>
                  </a:lnTo>
                  <a:lnTo>
                    <a:pt x="202" y="741"/>
                  </a:lnTo>
                  <a:lnTo>
                    <a:pt x="180" y="639"/>
                  </a:lnTo>
                  <a:lnTo>
                    <a:pt x="192" y="589"/>
                  </a:lnTo>
                  <a:lnTo>
                    <a:pt x="178" y="539"/>
                  </a:lnTo>
                  <a:lnTo>
                    <a:pt x="190" y="499"/>
                  </a:lnTo>
                  <a:lnTo>
                    <a:pt x="184" y="465"/>
                  </a:lnTo>
                  <a:lnTo>
                    <a:pt x="192" y="391"/>
                  </a:lnTo>
                  <a:lnTo>
                    <a:pt x="216" y="313"/>
                  </a:lnTo>
                  <a:lnTo>
                    <a:pt x="238" y="249"/>
                  </a:lnTo>
                  <a:lnTo>
                    <a:pt x="268" y="185"/>
                  </a:lnTo>
                  <a:lnTo>
                    <a:pt x="284" y="159"/>
                  </a:lnTo>
                  <a:lnTo>
                    <a:pt x="304" y="12"/>
                  </a:lnTo>
                  <a:lnTo>
                    <a:pt x="298" y="24"/>
                  </a:lnTo>
                  <a:lnTo>
                    <a:pt x="292" y="30"/>
                  </a:lnTo>
                  <a:lnTo>
                    <a:pt x="292" y="36"/>
                  </a:lnTo>
                  <a:lnTo>
                    <a:pt x="286" y="36"/>
                  </a:lnTo>
                  <a:lnTo>
                    <a:pt x="286" y="42"/>
                  </a:lnTo>
                  <a:lnTo>
                    <a:pt x="280" y="42"/>
                  </a:lnTo>
                  <a:lnTo>
                    <a:pt x="280" y="42"/>
                  </a:lnTo>
                  <a:lnTo>
                    <a:pt x="280" y="4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06183" name="Freeform 7"/>
            <p:cNvSpPr>
              <a:spLocks/>
            </p:cNvSpPr>
            <p:nvPr/>
          </p:nvSpPr>
          <p:spPr bwMode="ltGray">
            <a:xfrm>
              <a:off x="4918" y="3553"/>
              <a:ext cx="314" cy="767"/>
            </a:xfrm>
            <a:custGeom>
              <a:avLst/>
              <a:gdLst/>
              <a:ahLst/>
              <a:cxnLst>
                <a:cxn ang="0">
                  <a:pos x="284" y="6"/>
                </a:cxn>
                <a:cxn ang="0">
                  <a:pos x="278" y="6"/>
                </a:cxn>
                <a:cxn ang="0">
                  <a:pos x="272" y="12"/>
                </a:cxn>
                <a:cxn ang="0">
                  <a:pos x="254" y="18"/>
                </a:cxn>
                <a:cxn ang="0">
                  <a:pos x="230" y="24"/>
                </a:cxn>
                <a:cxn ang="0">
                  <a:pos x="206" y="42"/>
                </a:cxn>
                <a:cxn ang="0">
                  <a:pos x="188" y="48"/>
                </a:cxn>
                <a:cxn ang="0">
                  <a:pos x="176" y="54"/>
                </a:cxn>
                <a:cxn ang="0">
                  <a:pos x="170" y="54"/>
                </a:cxn>
                <a:cxn ang="0">
                  <a:pos x="150" y="169"/>
                </a:cxn>
                <a:cxn ang="0">
                  <a:pos x="110" y="225"/>
                </a:cxn>
                <a:cxn ang="0">
                  <a:pos x="54" y="383"/>
                </a:cxn>
                <a:cxn ang="0">
                  <a:pos x="82" y="555"/>
                </a:cxn>
                <a:cxn ang="0">
                  <a:pos x="40" y="679"/>
                </a:cxn>
                <a:cxn ang="0">
                  <a:pos x="0" y="767"/>
                </a:cxn>
                <a:cxn ang="0">
                  <a:pos x="108" y="767"/>
                </a:cxn>
                <a:cxn ang="0">
                  <a:pos x="120" y="611"/>
                </a:cxn>
                <a:cxn ang="0">
                  <a:pos x="148" y="499"/>
                </a:cxn>
                <a:cxn ang="0">
                  <a:pos x="160" y="367"/>
                </a:cxn>
                <a:cxn ang="0">
                  <a:pos x="218" y="327"/>
                </a:cxn>
                <a:cxn ang="0">
                  <a:pos x="238" y="221"/>
                </a:cxn>
                <a:cxn ang="0">
                  <a:pos x="296" y="135"/>
                </a:cxn>
                <a:cxn ang="0">
                  <a:pos x="314" y="0"/>
                </a:cxn>
                <a:cxn ang="0">
                  <a:pos x="302" y="0"/>
                </a:cxn>
                <a:cxn ang="0">
                  <a:pos x="296" y="0"/>
                </a:cxn>
                <a:cxn ang="0">
                  <a:pos x="290" y="0"/>
                </a:cxn>
                <a:cxn ang="0">
                  <a:pos x="284" y="6"/>
                </a:cxn>
                <a:cxn ang="0">
                  <a:pos x="284" y="6"/>
                </a:cxn>
                <a:cxn ang="0">
                  <a:pos x="284" y="6"/>
                </a:cxn>
                <a:cxn ang="0">
                  <a:pos x="284" y="6"/>
                </a:cxn>
              </a:cxnLst>
              <a:rect l="0" t="0" r="r" b="b"/>
              <a:pathLst>
                <a:path w="314" h="767">
                  <a:moveTo>
                    <a:pt x="284" y="6"/>
                  </a:moveTo>
                  <a:lnTo>
                    <a:pt x="278" y="6"/>
                  </a:lnTo>
                  <a:lnTo>
                    <a:pt x="272" y="12"/>
                  </a:lnTo>
                  <a:lnTo>
                    <a:pt x="254" y="18"/>
                  </a:lnTo>
                  <a:lnTo>
                    <a:pt x="230" y="24"/>
                  </a:lnTo>
                  <a:lnTo>
                    <a:pt x="206" y="42"/>
                  </a:lnTo>
                  <a:lnTo>
                    <a:pt x="188" y="48"/>
                  </a:lnTo>
                  <a:lnTo>
                    <a:pt x="176" y="54"/>
                  </a:lnTo>
                  <a:lnTo>
                    <a:pt x="170" y="54"/>
                  </a:lnTo>
                  <a:lnTo>
                    <a:pt x="150" y="169"/>
                  </a:lnTo>
                  <a:lnTo>
                    <a:pt x="110" y="225"/>
                  </a:lnTo>
                  <a:lnTo>
                    <a:pt x="54" y="383"/>
                  </a:lnTo>
                  <a:lnTo>
                    <a:pt x="82" y="555"/>
                  </a:lnTo>
                  <a:lnTo>
                    <a:pt x="40" y="679"/>
                  </a:lnTo>
                  <a:lnTo>
                    <a:pt x="0" y="767"/>
                  </a:lnTo>
                  <a:lnTo>
                    <a:pt x="108" y="767"/>
                  </a:lnTo>
                  <a:lnTo>
                    <a:pt x="120" y="611"/>
                  </a:lnTo>
                  <a:lnTo>
                    <a:pt x="148" y="499"/>
                  </a:lnTo>
                  <a:lnTo>
                    <a:pt x="160" y="367"/>
                  </a:lnTo>
                  <a:lnTo>
                    <a:pt x="218" y="327"/>
                  </a:lnTo>
                  <a:lnTo>
                    <a:pt x="238" y="221"/>
                  </a:lnTo>
                  <a:lnTo>
                    <a:pt x="296" y="135"/>
                  </a:lnTo>
                  <a:lnTo>
                    <a:pt x="314" y="0"/>
                  </a:lnTo>
                  <a:lnTo>
                    <a:pt x="302" y="0"/>
                  </a:lnTo>
                  <a:lnTo>
                    <a:pt x="296" y="0"/>
                  </a:lnTo>
                  <a:lnTo>
                    <a:pt x="290" y="0"/>
                  </a:lnTo>
                  <a:lnTo>
                    <a:pt x="284" y="6"/>
                  </a:lnTo>
                  <a:lnTo>
                    <a:pt x="284" y="6"/>
                  </a:lnTo>
                  <a:lnTo>
                    <a:pt x="284" y="6"/>
                  </a:lnTo>
                  <a:lnTo>
                    <a:pt x="284" y="6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06184" name="Freeform 8"/>
            <p:cNvSpPr>
              <a:spLocks/>
            </p:cNvSpPr>
            <p:nvPr/>
          </p:nvSpPr>
          <p:spPr bwMode="ltGray">
            <a:xfrm>
              <a:off x="4700" y="3697"/>
              <a:ext cx="275" cy="623"/>
            </a:xfrm>
            <a:custGeom>
              <a:avLst/>
              <a:gdLst/>
              <a:ahLst/>
              <a:cxnLst>
                <a:cxn ang="0">
                  <a:pos x="257" y="12"/>
                </a:cxn>
                <a:cxn ang="0">
                  <a:pos x="239" y="6"/>
                </a:cxn>
                <a:cxn ang="0">
                  <a:pos x="203" y="6"/>
                </a:cxn>
                <a:cxn ang="0">
                  <a:pos x="203" y="6"/>
                </a:cxn>
                <a:cxn ang="0">
                  <a:pos x="197" y="6"/>
                </a:cxn>
                <a:cxn ang="0">
                  <a:pos x="185" y="0"/>
                </a:cxn>
                <a:cxn ang="0">
                  <a:pos x="173" y="0"/>
                </a:cxn>
                <a:cxn ang="0">
                  <a:pos x="166" y="0"/>
                </a:cxn>
                <a:cxn ang="0">
                  <a:pos x="160" y="0"/>
                </a:cxn>
                <a:cxn ang="0">
                  <a:pos x="144" y="117"/>
                </a:cxn>
                <a:cxn ang="0">
                  <a:pos x="128" y="185"/>
                </a:cxn>
                <a:cxn ang="0">
                  <a:pos x="58" y="299"/>
                </a:cxn>
                <a:cxn ang="0">
                  <a:pos x="54" y="441"/>
                </a:cxn>
                <a:cxn ang="0">
                  <a:pos x="24" y="523"/>
                </a:cxn>
                <a:cxn ang="0">
                  <a:pos x="0" y="623"/>
                </a:cxn>
                <a:cxn ang="0">
                  <a:pos x="78" y="623"/>
                </a:cxn>
                <a:cxn ang="0">
                  <a:pos x="92" y="555"/>
                </a:cxn>
                <a:cxn ang="0">
                  <a:pos x="134" y="447"/>
                </a:cxn>
                <a:cxn ang="0">
                  <a:pos x="158" y="315"/>
                </a:cxn>
                <a:cxn ang="0">
                  <a:pos x="184" y="257"/>
                </a:cxn>
                <a:cxn ang="0">
                  <a:pos x="216" y="211"/>
                </a:cxn>
                <a:cxn ang="0">
                  <a:pos x="222" y="145"/>
                </a:cxn>
                <a:cxn ang="0">
                  <a:pos x="240" y="111"/>
                </a:cxn>
                <a:cxn ang="0">
                  <a:pos x="262" y="79"/>
                </a:cxn>
                <a:cxn ang="0">
                  <a:pos x="275" y="6"/>
                </a:cxn>
                <a:cxn ang="0">
                  <a:pos x="263" y="12"/>
                </a:cxn>
                <a:cxn ang="0">
                  <a:pos x="257" y="12"/>
                </a:cxn>
                <a:cxn ang="0">
                  <a:pos x="257" y="12"/>
                </a:cxn>
                <a:cxn ang="0">
                  <a:pos x="257" y="12"/>
                </a:cxn>
              </a:cxnLst>
              <a:rect l="0" t="0" r="r" b="b"/>
              <a:pathLst>
                <a:path w="275" h="623">
                  <a:moveTo>
                    <a:pt x="257" y="12"/>
                  </a:moveTo>
                  <a:lnTo>
                    <a:pt x="239" y="6"/>
                  </a:lnTo>
                  <a:lnTo>
                    <a:pt x="203" y="6"/>
                  </a:lnTo>
                  <a:lnTo>
                    <a:pt x="203" y="6"/>
                  </a:lnTo>
                  <a:lnTo>
                    <a:pt x="197" y="6"/>
                  </a:lnTo>
                  <a:lnTo>
                    <a:pt x="185" y="0"/>
                  </a:lnTo>
                  <a:lnTo>
                    <a:pt x="173" y="0"/>
                  </a:lnTo>
                  <a:lnTo>
                    <a:pt x="166" y="0"/>
                  </a:lnTo>
                  <a:lnTo>
                    <a:pt x="160" y="0"/>
                  </a:lnTo>
                  <a:lnTo>
                    <a:pt x="144" y="117"/>
                  </a:lnTo>
                  <a:lnTo>
                    <a:pt x="128" y="185"/>
                  </a:lnTo>
                  <a:lnTo>
                    <a:pt x="58" y="299"/>
                  </a:lnTo>
                  <a:lnTo>
                    <a:pt x="54" y="441"/>
                  </a:lnTo>
                  <a:lnTo>
                    <a:pt x="24" y="523"/>
                  </a:lnTo>
                  <a:lnTo>
                    <a:pt x="0" y="623"/>
                  </a:lnTo>
                  <a:lnTo>
                    <a:pt x="78" y="623"/>
                  </a:lnTo>
                  <a:lnTo>
                    <a:pt x="92" y="555"/>
                  </a:lnTo>
                  <a:lnTo>
                    <a:pt x="134" y="447"/>
                  </a:lnTo>
                  <a:lnTo>
                    <a:pt x="158" y="315"/>
                  </a:lnTo>
                  <a:lnTo>
                    <a:pt x="184" y="257"/>
                  </a:lnTo>
                  <a:lnTo>
                    <a:pt x="216" y="211"/>
                  </a:lnTo>
                  <a:lnTo>
                    <a:pt x="222" y="145"/>
                  </a:lnTo>
                  <a:lnTo>
                    <a:pt x="240" y="111"/>
                  </a:lnTo>
                  <a:lnTo>
                    <a:pt x="262" y="79"/>
                  </a:lnTo>
                  <a:lnTo>
                    <a:pt x="275" y="6"/>
                  </a:lnTo>
                  <a:lnTo>
                    <a:pt x="263" y="12"/>
                  </a:lnTo>
                  <a:lnTo>
                    <a:pt x="257" y="12"/>
                  </a:lnTo>
                  <a:lnTo>
                    <a:pt x="257" y="12"/>
                  </a:lnTo>
                  <a:lnTo>
                    <a:pt x="257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06185" name="Freeform 9"/>
            <p:cNvSpPr>
              <a:spLocks/>
            </p:cNvSpPr>
            <p:nvPr/>
          </p:nvSpPr>
          <p:spPr bwMode="ltGray">
            <a:xfrm>
              <a:off x="4522" y="3709"/>
              <a:ext cx="213" cy="611"/>
            </a:xfrm>
            <a:custGeom>
              <a:avLst/>
              <a:gdLst/>
              <a:ahLst/>
              <a:cxnLst>
                <a:cxn ang="0">
                  <a:pos x="171" y="12"/>
                </a:cxn>
                <a:cxn ang="0">
                  <a:pos x="159" y="24"/>
                </a:cxn>
                <a:cxn ang="0">
                  <a:pos x="153" y="36"/>
                </a:cxn>
                <a:cxn ang="0">
                  <a:pos x="128" y="60"/>
                </a:cxn>
                <a:cxn ang="0">
                  <a:pos x="110" y="83"/>
                </a:cxn>
                <a:cxn ang="0">
                  <a:pos x="86" y="119"/>
                </a:cxn>
                <a:cxn ang="0">
                  <a:pos x="68" y="167"/>
                </a:cxn>
                <a:cxn ang="0">
                  <a:pos x="68" y="221"/>
                </a:cxn>
                <a:cxn ang="0">
                  <a:pos x="68" y="227"/>
                </a:cxn>
                <a:cxn ang="0">
                  <a:pos x="68" y="233"/>
                </a:cxn>
                <a:cxn ang="0">
                  <a:pos x="68" y="239"/>
                </a:cxn>
                <a:cxn ang="0">
                  <a:pos x="68" y="245"/>
                </a:cxn>
                <a:cxn ang="0">
                  <a:pos x="68" y="251"/>
                </a:cxn>
                <a:cxn ang="0">
                  <a:pos x="68" y="251"/>
                </a:cxn>
                <a:cxn ang="0">
                  <a:pos x="68" y="257"/>
                </a:cxn>
                <a:cxn ang="0">
                  <a:pos x="68" y="269"/>
                </a:cxn>
                <a:cxn ang="0">
                  <a:pos x="74" y="287"/>
                </a:cxn>
                <a:cxn ang="0">
                  <a:pos x="80" y="305"/>
                </a:cxn>
                <a:cxn ang="0">
                  <a:pos x="86" y="311"/>
                </a:cxn>
                <a:cxn ang="0">
                  <a:pos x="86" y="311"/>
                </a:cxn>
                <a:cxn ang="0">
                  <a:pos x="92" y="317"/>
                </a:cxn>
                <a:cxn ang="0">
                  <a:pos x="92" y="323"/>
                </a:cxn>
                <a:cxn ang="0">
                  <a:pos x="92" y="323"/>
                </a:cxn>
                <a:cxn ang="0">
                  <a:pos x="24" y="437"/>
                </a:cxn>
                <a:cxn ang="0">
                  <a:pos x="18" y="471"/>
                </a:cxn>
                <a:cxn ang="0">
                  <a:pos x="0" y="547"/>
                </a:cxn>
                <a:cxn ang="0">
                  <a:pos x="50" y="611"/>
                </a:cxn>
                <a:cxn ang="0">
                  <a:pos x="114" y="611"/>
                </a:cxn>
                <a:cxn ang="0">
                  <a:pos x="104" y="555"/>
                </a:cxn>
                <a:cxn ang="0">
                  <a:pos x="120" y="515"/>
                </a:cxn>
                <a:cxn ang="0">
                  <a:pos x="150" y="449"/>
                </a:cxn>
                <a:cxn ang="0">
                  <a:pos x="166" y="377"/>
                </a:cxn>
                <a:cxn ang="0">
                  <a:pos x="156" y="295"/>
                </a:cxn>
                <a:cxn ang="0">
                  <a:pos x="170" y="203"/>
                </a:cxn>
                <a:cxn ang="0">
                  <a:pos x="212" y="95"/>
                </a:cxn>
                <a:cxn ang="0">
                  <a:pos x="213" y="0"/>
                </a:cxn>
                <a:cxn ang="0">
                  <a:pos x="207" y="0"/>
                </a:cxn>
                <a:cxn ang="0">
                  <a:pos x="201" y="0"/>
                </a:cxn>
                <a:cxn ang="0">
                  <a:pos x="195" y="0"/>
                </a:cxn>
                <a:cxn ang="0">
                  <a:pos x="189" y="0"/>
                </a:cxn>
                <a:cxn ang="0">
                  <a:pos x="183" y="6"/>
                </a:cxn>
                <a:cxn ang="0">
                  <a:pos x="177" y="6"/>
                </a:cxn>
                <a:cxn ang="0">
                  <a:pos x="171" y="12"/>
                </a:cxn>
                <a:cxn ang="0">
                  <a:pos x="171" y="12"/>
                </a:cxn>
                <a:cxn ang="0">
                  <a:pos x="171" y="12"/>
                </a:cxn>
              </a:cxnLst>
              <a:rect l="0" t="0" r="r" b="b"/>
              <a:pathLst>
                <a:path w="213" h="611">
                  <a:moveTo>
                    <a:pt x="171" y="12"/>
                  </a:moveTo>
                  <a:lnTo>
                    <a:pt x="159" y="24"/>
                  </a:lnTo>
                  <a:lnTo>
                    <a:pt x="153" y="36"/>
                  </a:lnTo>
                  <a:lnTo>
                    <a:pt x="128" y="60"/>
                  </a:lnTo>
                  <a:lnTo>
                    <a:pt x="110" y="83"/>
                  </a:lnTo>
                  <a:lnTo>
                    <a:pt x="86" y="119"/>
                  </a:lnTo>
                  <a:lnTo>
                    <a:pt x="68" y="167"/>
                  </a:lnTo>
                  <a:lnTo>
                    <a:pt x="68" y="221"/>
                  </a:lnTo>
                  <a:lnTo>
                    <a:pt x="68" y="227"/>
                  </a:lnTo>
                  <a:lnTo>
                    <a:pt x="68" y="233"/>
                  </a:lnTo>
                  <a:lnTo>
                    <a:pt x="68" y="239"/>
                  </a:lnTo>
                  <a:lnTo>
                    <a:pt x="68" y="245"/>
                  </a:lnTo>
                  <a:lnTo>
                    <a:pt x="68" y="251"/>
                  </a:lnTo>
                  <a:lnTo>
                    <a:pt x="68" y="251"/>
                  </a:lnTo>
                  <a:lnTo>
                    <a:pt x="68" y="257"/>
                  </a:lnTo>
                  <a:lnTo>
                    <a:pt x="68" y="269"/>
                  </a:lnTo>
                  <a:lnTo>
                    <a:pt x="74" y="287"/>
                  </a:lnTo>
                  <a:lnTo>
                    <a:pt x="80" y="305"/>
                  </a:lnTo>
                  <a:lnTo>
                    <a:pt x="86" y="311"/>
                  </a:lnTo>
                  <a:lnTo>
                    <a:pt x="86" y="311"/>
                  </a:lnTo>
                  <a:lnTo>
                    <a:pt x="92" y="317"/>
                  </a:lnTo>
                  <a:lnTo>
                    <a:pt x="92" y="323"/>
                  </a:lnTo>
                  <a:lnTo>
                    <a:pt x="92" y="323"/>
                  </a:lnTo>
                  <a:lnTo>
                    <a:pt x="24" y="437"/>
                  </a:lnTo>
                  <a:lnTo>
                    <a:pt x="18" y="471"/>
                  </a:lnTo>
                  <a:lnTo>
                    <a:pt x="0" y="547"/>
                  </a:lnTo>
                  <a:lnTo>
                    <a:pt x="50" y="611"/>
                  </a:lnTo>
                  <a:lnTo>
                    <a:pt x="114" y="611"/>
                  </a:lnTo>
                  <a:lnTo>
                    <a:pt x="104" y="555"/>
                  </a:lnTo>
                  <a:lnTo>
                    <a:pt x="120" y="515"/>
                  </a:lnTo>
                  <a:lnTo>
                    <a:pt x="150" y="449"/>
                  </a:lnTo>
                  <a:lnTo>
                    <a:pt x="166" y="377"/>
                  </a:lnTo>
                  <a:lnTo>
                    <a:pt x="156" y="295"/>
                  </a:lnTo>
                  <a:lnTo>
                    <a:pt x="170" y="203"/>
                  </a:lnTo>
                  <a:lnTo>
                    <a:pt x="212" y="95"/>
                  </a:lnTo>
                  <a:lnTo>
                    <a:pt x="213" y="0"/>
                  </a:lnTo>
                  <a:lnTo>
                    <a:pt x="207" y="0"/>
                  </a:lnTo>
                  <a:lnTo>
                    <a:pt x="201" y="0"/>
                  </a:lnTo>
                  <a:lnTo>
                    <a:pt x="195" y="0"/>
                  </a:lnTo>
                  <a:lnTo>
                    <a:pt x="189" y="0"/>
                  </a:lnTo>
                  <a:lnTo>
                    <a:pt x="183" y="6"/>
                  </a:lnTo>
                  <a:lnTo>
                    <a:pt x="177" y="6"/>
                  </a:lnTo>
                  <a:lnTo>
                    <a:pt x="171" y="12"/>
                  </a:lnTo>
                  <a:lnTo>
                    <a:pt x="171" y="12"/>
                  </a:lnTo>
                  <a:lnTo>
                    <a:pt x="171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06186" name="Freeform 10"/>
            <p:cNvSpPr>
              <a:spLocks/>
            </p:cNvSpPr>
            <p:nvPr/>
          </p:nvSpPr>
          <p:spPr bwMode="ltGray">
            <a:xfrm>
              <a:off x="4292" y="3936"/>
              <a:ext cx="167" cy="384"/>
            </a:xfrm>
            <a:custGeom>
              <a:avLst/>
              <a:gdLst/>
              <a:ahLst/>
              <a:cxnLst>
                <a:cxn ang="0">
                  <a:pos x="149" y="60"/>
                </a:cxn>
                <a:cxn ang="0">
                  <a:pos x="119" y="30"/>
                </a:cxn>
                <a:cxn ang="0">
                  <a:pos x="89" y="12"/>
                </a:cxn>
                <a:cxn ang="0">
                  <a:pos x="59" y="0"/>
                </a:cxn>
                <a:cxn ang="0">
                  <a:pos x="54" y="70"/>
                </a:cxn>
                <a:cxn ang="0">
                  <a:pos x="46" y="112"/>
                </a:cxn>
                <a:cxn ang="0">
                  <a:pos x="52" y="168"/>
                </a:cxn>
                <a:cxn ang="0">
                  <a:pos x="24" y="194"/>
                </a:cxn>
                <a:cxn ang="0">
                  <a:pos x="16" y="258"/>
                </a:cxn>
                <a:cxn ang="0">
                  <a:pos x="2" y="300"/>
                </a:cxn>
                <a:cxn ang="0">
                  <a:pos x="0" y="352"/>
                </a:cxn>
                <a:cxn ang="0">
                  <a:pos x="47" y="384"/>
                </a:cxn>
                <a:cxn ang="0">
                  <a:pos x="149" y="384"/>
                </a:cxn>
                <a:cxn ang="0">
                  <a:pos x="134" y="350"/>
                </a:cxn>
                <a:cxn ang="0">
                  <a:pos x="104" y="324"/>
                </a:cxn>
                <a:cxn ang="0">
                  <a:pos x="138" y="274"/>
                </a:cxn>
                <a:cxn ang="0">
                  <a:pos x="122" y="220"/>
                </a:cxn>
                <a:cxn ang="0">
                  <a:pos x="132" y="186"/>
                </a:cxn>
                <a:cxn ang="0">
                  <a:pos x="140" y="154"/>
                </a:cxn>
                <a:cxn ang="0">
                  <a:pos x="167" y="90"/>
                </a:cxn>
                <a:cxn ang="0">
                  <a:pos x="149" y="60"/>
                </a:cxn>
                <a:cxn ang="0">
                  <a:pos x="149" y="60"/>
                </a:cxn>
                <a:cxn ang="0">
                  <a:pos x="149" y="60"/>
                </a:cxn>
              </a:cxnLst>
              <a:rect l="0" t="0" r="r" b="b"/>
              <a:pathLst>
                <a:path w="167" h="384">
                  <a:moveTo>
                    <a:pt x="149" y="60"/>
                  </a:moveTo>
                  <a:lnTo>
                    <a:pt x="119" y="30"/>
                  </a:lnTo>
                  <a:lnTo>
                    <a:pt x="89" y="12"/>
                  </a:lnTo>
                  <a:lnTo>
                    <a:pt x="59" y="0"/>
                  </a:lnTo>
                  <a:lnTo>
                    <a:pt x="54" y="70"/>
                  </a:lnTo>
                  <a:lnTo>
                    <a:pt x="46" y="112"/>
                  </a:lnTo>
                  <a:lnTo>
                    <a:pt x="52" y="168"/>
                  </a:lnTo>
                  <a:lnTo>
                    <a:pt x="24" y="194"/>
                  </a:lnTo>
                  <a:lnTo>
                    <a:pt x="16" y="258"/>
                  </a:lnTo>
                  <a:lnTo>
                    <a:pt x="2" y="300"/>
                  </a:lnTo>
                  <a:lnTo>
                    <a:pt x="0" y="352"/>
                  </a:lnTo>
                  <a:lnTo>
                    <a:pt x="47" y="384"/>
                  </a:lnTo>
                  <a:lnTo>
                    <a:pt x="149" y="384"/>
                  </a:lnTo>
                  <a:lnTo>
                    <a:pt x="134" y="350"/>
                  </a:lnTo>
                  <a:lnTo>
                    <a:pt x="104" y="324"/>
                  </a:lnTo>
                  <a:lnTo>
                    <a:pt x="138" y="274"/>
                  </a:lnTo>
                  <a:lnTo>
                    <a:pt x="122" y="220"/>
                  </a:lnTo>
                  <a:lnTo>
                    <a:pt x="132" y="186"/>
                  </a:lnTo>
                  <a:lnTo>
                    <a:pt x="140" y="154"/>
                  </a:lnTo>
                  <a:lnTo>
                    <a:pt x="167" y="90"/>
                  </a:lnTo>
                  <a:lnTo>
                    <a:pt x="149" y="60"/>
                  </a:lnTo>
                  <a:lnTo>
                    <a:pt x="149" y="60"/>
                  </a:lnTo>
                  <a:lnTo>
                    <a:pt x="149" y="6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06187" name="Freeform 11"/>
            <p:cNvSpPr>
              <a:spLocks/>
            </p:cNvSpPr>
            <p:nvPr/>
          </p:nvSpPr>
          <p:spPr bwMode="ltGray">
            <a:xfrm>
              <a:off x="4100" y="4020"/>
              <a:ext cx="166" cy="300"/>
            </a:xfrm>
            <a:custGeom>
              <a:avLst/>
              <a:gdLst/>
              <a:ahLst/>
              <a:cxnLst>
                <a:cxn ang="0">
                  <a:pos x="136" y="12"/>
                </a:cxn>
                <a:cxn ang="0">
                  <a:pos x="100" y="0"/>
                </a:cxn>
                <a:cxn ang="0">
                  <a:pos x="78" y="64"/>
                </a:cxn>
                <a:cxn ang="0">
                  <a:pos x="70" y="126"/>
                </a:cxn>
                <a:cxn ang="0">
                  <a:pos x="46" y="184"/>
                </a:cxn>
                <a:cxn ang="0">
                  <a:pos x="58" y="232"/>
                </a:cxn>
                <a:cxn ang="0">
                  <a:pos x="38" y="268"/>
                </a:cxn>
                <a:cxn ang="0">
                  <a:pos x="0" y="300"/>
                </a:cxn>
                <a:cxn ang="0">
                  <a:pos x="160" y="300"/>
                </a:cxn>
                <a:cxn ang="0">
                  <a:pos x="136" y="272"/>
                </a:cxn>
                <a:cxn ang="0">
                  <a:pos x="98" y="234"/>
                </a:cxn>
                <a:cxn ang="0">
                  <a:pos x="130" y="188"/>
                </a:cxn>
                <a:cxn ang="0">
                  <a:pos x="138" y="134"/>
                </a:cxn>
                <a:cxn ang="0">
                  <a:pos x="144" y="94"/>
                </a:cxn>
                <a:cxn ang="0">
                  <a:pos x="164" y="60"/>
                </a:cxn>
                <a:cxn ang="0">
                  <a:pos x="166" y="0"/>
                </a:cxn>
                <a:cxn ang="0">
                  <a:pos x="136" y="12"/>
                </a:cxn>
                <a:cxn ang="0">
                  <a:pos x="136" y="12"/>
                </a:cxn>
                <a:cxn ang="0">
                  <a:pos x="136" y="12"/>
                </a:cxn>
              </a:cxnLst>
              <a:rect l="0" t="0" r="r" b="b"/>
              <a:pathLst>
                <a:path w="166" h="300">
                  <a:moveTo>
                    <a:pt x="136" y="12"/>
                  </a:moveTo>
                  <a:lnTo>
                    <a:pt x="100" y="0"/>
                  </a:lnTo>
                  <a:lnTo>
                    <a:pt x="78" y="64"/>
                  </a:lnTo>
                  <a:lnTo>
                    <a:pt x="70" y="126"/>
                  </a:lnTo>
                  <a:lnTo>
                    <a:pt x="46" y="184"/>
                  </a:lnTo>
                  <a:lnTo>
                    <a:pt x="58" y="232"/>
                  </a:lnTo>
                  <a:lnTo>
                    <a:pt x="38" y="268"/>
                  </a:lnTo>
                  <a:lnTo>
                    <a:pt x="0" y="300"/>
                  </a:lnTo>
                  <a:lnTo>
                    <a:pt x="160" y="300"/>
                  </a:lnTo>
                  <a:lnTo>
                    <a:pt x="136" y="272"/>
                  </a:lnTo>
                  <a:lnTo>
                    <a:pt x="98" y="234"/>
                  </a:lnTo>
                  <a:lnTo>
                    <a:pt x="130" y="188"/>
                  </a:lnTo>
                  <a:lnTo>
                    <a:pt x="138" y="134"/>
                  </a:lnTo>
                  <a:lnTo>
                    <a:pt x="144" y="94"/>
                  </a:lnTo>
                  <a:lnTo>
                    <a:pt x="164" y="60"/>
                  </a:lnTo>
                  <a:lnTo>
                    <a:pt x="166" y="0"/>
                  </a:lnTo>
                  <a:lnTo>
                    <a:pt x="136" y="12"/>
                  </a:lnTo>
                  <a:lnTo>
                    <a:pt x="136" y="12"/>
                  </a:lnTo>
                  <a:lnTo>
                    <a:pt x="136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06188" name="Freeform 12"/>
            <p:cNvSpPr>
              <a:spLocks/>
            </p:cNvSpPr>
            <p:nvPr/>
          </p:nvSpPr>
          <p:spPr bwMode="ltGray">
            <a:xfrm>
              <a:off x="3910" y="4038"/>
              <a:ext cx="237" cy="282"/>
            </a:xfrm>
            <a:custGeom>
              <a:avLst/>
              <a:gdLst/>
              <a:ahLst/>
              <a:cxnLst>
                <a:cxn ang="0">
                  <a:pos x="201" y="0"/>
                </a:cxn>
                <a:cxn ang="0">
                  <a:pos x="183" y="0"/>
                </a:cxn>
                <a:cxn ang="0">
                  <a:pos x="158" y="50"/>
                </a:cxn>
                <a:cxn ang="0">
                  <a:pos x="148" y="92"/>
                </a:cxn>
                <a:cxn ang="0">
                  <a:pos x="120" y="144"/>
                </a:cxn>
                <a:cxn ang="0">
                  <a:pos x="82" y="182"/>
                </a:cxn>
                <a:cxn ang="0">
                  <a:pos x="60" y="232"/>
                </a:cxn>
                <a:cxn ang="0">
                  <a:pos x="0" y="282"/>
                </a:cxn>
                <a:cxn ang="0">
                  <a:pos x="128" y="282"/>
                </a:cxn>
                <a:cxn ang="0">
                  <a:pos x="154" y="254"/>
                </a:cxn>
                <a:cxn ang="0">
                  <a:pos x="158" y="196"/>
                </a:cxn>
                <a:cxn ang="0">
                  <a:pos x="188" y="148"/>
                </a:cxn>
                <a:cxn ang="0">
                  <a:pos x="196" y="70"/>
                </a:cxn>
                <a:cxn ang="0">
                  <a:pos x="237" y="0"/>
                </a:cxn>
                <a:cxn ang="0">
                  <a:pos x="201" y="0"/>
                </a:cxn>
                <a:cxn ang="0">
                  <a:pos x="201" y="0"/>
                </a:cxn>
                <a:cxn ang="0">
                  <a:pos x="201" y="0"/>
                </a:cxn>
              </a:cxnLst>
              <a:rect l="0" t="0" r="r" b="b"/>
              <a:pathLst>
                <a:path w="237" h="282">
                  <a:moveTo>
                    <a:pt x="201" y="0"/>
                  </a:moveTo>
                  <a:lnTo>
                    <a:pt x="183" y="0"/>
                  </a:lnTo>
                  <a:lnTo>
                    <a:pt x="158" y="50"/>
                  </a:lnTo>
                  <a:lnTo>
                    <a:pt x="148" y="92"/>
                  </a:lnTo>
                  <a:lnTo>
                    <a:pt x="120" y="144"/>
                  </a:lnTo>
                  <a:lnTo>
                    <a:pt x="82" y="182"/>
                  </a:lnTo>
                  <a:lnTo>
                    <a:pt x="60" y="232"/>
                  </a:lnTo>
                  <a:lnTo>
                    <a:pt x="0" y="282"/>
                  </a:lnTo>
                  <a:lnTo>
                    <a:pt x="128" y="282"/>
                  </a:lnTo>
                  <a:lnTo>
                    <a:pt x="154" y="254"/>
                  </a:lnTo>
                  <a:lnTo>
                    <a:pt x="158" y="196"/>
                  </a:lnTo>
                  <a:lnTo>
                    <a:pt x="188" y="148"/>
                  </a:lnTo>
                  <a:lnTo>
                    <a:pt x="196" y="70"/>
                  </a:lnTo>
                  <a:lnTo>
                    <a:pt x="237" y="0"/>
                  </a:lnTo>
                  <a:lnTo>
                    <a:pt x="201" y="0"/>
                  </a:lnTo>
                  <a:lnTo>
                    <a:pt x="201" y="0"/>
                  </a:lnTo>
                  <a:lnTo>
                    <a:pt x="201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06189" name="Freeform 13"/>
            <p:cNvSpPr>
              <a:spLocks/>
            </p:cNvSpPr>
            <p:nvPr/>
          </p:nvSpPr>
          <p:spPr bwMode="ltGray">
            <a:xfrm>
              <a:off x="3674" y="4086"/>
              <a:ext cx="196" cy="234"/>
            </a:xfrm>
            <a:custGeom>
              <a:avLst/>
              <a:gdLst/>
              <a:ahLst/>
              <a:cxnLst>
                <a:cxn ang="0">
                  <a:pos x="167" y="54"/>
                </a:cxn>
                <a:cxn ang="0">
                  <a:pos x="113" y="24"/>
                </a:cxn>
                <a:cxn ang="0">
                  <a:pos x="83" y="0"/>
                </a:cxn>
                <a:cxn ang="0">
                  <a:pos x="80" y="62"/>
                </a:cxn>
                <a:cxn ang="0">
                  <a:pos x="58" y="100"/>
                </a:cxn>
                <a:cxn ang="0">
                  <a:pos x="54" y="160"/>
                </a:cxn>
                <a:cxn ang="0">
                  <a:pos x="36" y="202"/>
                </a:cxn>
                <a:cxn ang="0">
                  <a:pos x="0" y="234"/>
                </a:cxn>
                <a:cxn ang="0">
                  <a:pos x="146" y="234"/>
                </a:cxn>
                <a:cxn ang="0">
                  <a:pos x="170" y="198"/>
                </a:cxn>
                <a:cxn ang="0">
                  <a:pos x="158" y="138"/>
                </a:cxn>
                <a:cxn ang="0">
                  <a:pos x="196" y="100"/>
                </a:cxn>
                <a:cxn ang="0">
                  <a:pos x="191" y="54"/>
                </a:cxn>
                <a:cxn ang="0">
                  <a:pos x="167" y="54"/>
                </a:cxn>
                <a:cxn ang="0">
                  <a:pos x="167" y="54"/>
                </a:cxn>
                <a:cxn ang="0">
                  <a:pos x="167" y="54"/>
                </a:cxn>
              </a:cxnLst>
              <a:rect l="0" t="0" r="r" b="b"/>
              <a:pathLst>
                <a:path w="196" h="234">
                  <a:moveTo>
                    <a:pt x="167" y="54"/>
                  </a:moveTo>
                  <a:lnTo>
                    <a:pt x="113" y="24"/>
                  </a:lnTo>
                  <a:lnTo>
                    <a:pt x="83" y="0"/>
                  </a:lnTo>
                  <a:lnTo>
                    <a:pt x="80" y="62"/>
                  </a:lnTo>
                  <a:lnTo>
                    <a:pt x="58" y="100"/>
                  </a:lnTo>
                  <a:lnTo>
                    <a:pt x="54" y="160"/>
                  </a:lnTo>
                  <a:lnTo>
                    <a:pt x="36" y="202"/>
                  </a:lnTo>
                  <a:lnTo>
                    <a:pt x="0" y="234"/>
                  </a:lnTo>
                  <a:lnTo>
                    <a:pt x="146" y="234"/>
                  </a:lnTo>
                  <a:lnTo>
                    <a:pt x="170" y="198"/>
                  </a:lnTo>
                  <a:lnTo>
                    <a:pt x="158" y="138"/>
                  </a:lnTo>
                  <a:lnTo>
                    <a:pt x="196" y="100"/>
                  </a:lnTo>
                  <a:lnTo>
                    <a:pt x="191" y="54"/>
                  </a:lnTo>
                  <a:lnTo>
                    <a:pt x="167" y="54"/>
                  </a:lnTo>
                  <a:lnTo>
                    <a:pt x="167" y="54"/>
                  </a:lnTo>
                  <a:lnTo>
                    <a:pt x="167" y="54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06190" name="Freeform 14"/>
            <p:cNvSpPr>
              <a:spLocks/>
            </p:cNvSpPr>
            <p:nvPr/>
          </p:nvSpPr>
          <p:spPr bwMode="ltGray">
            <a:xfrm>
              <a:off x="3476" y="4068"/>
              <a:ext cx="190" cy="252"/>
            </a:xfrm>
            <a:custGeom>
              <a:avLst/>
              <a:gdLst/>
              <a:ahLst/>
              <a:cxnLst>
                <a:cxn ang="0">
                  <a:pos x="190" y="0"/>
                </a:cxn>
                <a:cxn ang="0">
                  <a:pos x="166" y="0"/>
                </a:cxn>
                <a:cxn ang="0">
                  <a:pos x="158" y="38"/>
                </a:cxn>
                <a:cxn ang="0">
                  <a:pos x="138" y="120"/>
                </a:cxn>
                <a:cxn ang="0">
                  <a:pos x="94" y="180"/>
                </a:cxn>
                <a:cxn ang="0">
                  <a:pos x="62" y="234"/>
                </a:cxn>
                <a:cxn ang="0">
                  <a:pos x="0" y="252"/>
                </a:cxn>
                <a:cxn ang="0">
                  <a:pos x="128" y="252"/>
                </a:cxn>
                <a:cxn ang="0">
                  <a:pos x="142" y="188"/>
                </a:cxn>
                <a:cxn ang="0">
                  <a:pos x="186" y="90"/>
                </a:cxn>
                <a:cxn ang="0">
                  <a:pos x="190" y="38"/>
                </a:cxn>
                <a:cxn ang="0">
                  <a:pos x="190" y="0"/>
                </a:cxn>
                <a:cxn ang="0">
                  <a:pos x="190" y="0"/>
                </a:cxn>
                <a:cxn ang="0">
                  <a:pos x="190" y="0"/>
                </a:cxn>
                <a:cxn ang="0">
                  <a:pos x="190" y="0"/>
                </a:cxn>
              </a:cxnLst>
              <a:rect l="0" t="0" r="r" b="b"/>
              <a:pathLst>
                <a:path w="190" h="252">
                  <a:moveTo>
                    <a:pt x="190" y="0"/>
                  </a:moveTo>
                  <a:lnTo>
                    <a:pt x="166" y="0"/>
                  </a:lnTo>
                  <a:lnTo>
                    <a:pt x="158" y="38"/>
                  </a:lnTo>
                  <a:lnTo>
                    <a:pt x="138" y="120"/>
                  </a:lnTo>
                  <a:lnTo>
                    <a:pt x="94" y="180"/>
                  </a:lnTo>
                  <a:lnTo>
                    <a:pt x="62" y="234"/>
                  </a:lnTo>
                  <a:lnTo>
                    <a:pt x="0" y="252"/>
                  </a:lnTo>
                  <a:lnTo>
                    <a:pt x="128" y="252"/>
                  </a:lnTo>
                  <a:lnTo>
                    <a:pt x="142" y="188"/>
                  </a:lnTo>
                  <a:lnTo>
                    <a:pt x="186" y="90"/>
                  </a:lnTo>
                  <a:lnTo>
                    <a:pt x="190" y="38"/>
                  </a:lnTo>
                  <a:lnTo>
                    <a:pt x="190" y="0"/>
                  </a:lnTo>
                  <a:lnTo>
                    <a:pt x="190" y="0"/>
                  </a:lnTo>
                  <a:lnTo>
                    <a:pt x="190" y="0"/>
                  </a:lnTo>
                  <a:lnTo>
                    <a:pt x="190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06191" name="Freeform 15"/>
            <p:cNvSpPr>
              <a:spLocks/>
            </p:cNvSpPr>
            <p:nvPr/>
          </p:nvSpPr>
          <p:spPr bwMode="ltGray">
            <a:xfrm>
              <a:off x="3170" y="4188"/>
              <a:ext cx="230" cy="132"/>
            </a:xfrm>
            <a:custGeom>
              <a:avLst/>
              <a:gdLst/>
              <a:ahLst/>
              <a:cxnLst>
                <a:cxn ang="0">
                  <a:pos x="197" y="0"/>
                </a:cxn>
                <a:cxn ang="0">
                  <a:pos x="191" y="0"/>
                </a:cxn>
                <a:cxn ang="0">
                  <a:pos x="185" y="0"/>
                </a:cxn>
                <a:cxn ang="0">
                  <a:pos x="173" y="0"/>
                </a:cxn>
                <a:cxn ang="0">
                  <a:pos x="161" y="0"/>
                </a:cxn>
                <a:cxn ang="0">
                  <a:pos x="155" y="0"/>
                </a:cxn>
                <a:cxn ang="0">
                  <a:pos x="138" y="6"/>
                </a:cxn>
                <a:cxn ang="0">
                  <a:pos x="132" y="6"/>
                </a:cxn>
                <a:cxn ang="0">
                  <a:pos x="35" y="18"/>
                </a:cxn>
                <a:cxn ang="0">
                  <a:pos x="11" y="30"/>
                </a:cxn>
                <a:cxn ang="0">
                  <a:pos x="23" y="54"/>
                </a:cxn>
                <a:cxn ang="0">
                  <a:pos x="0" y="100"/>
                </a:cxn>
                <a:cxn ang="0">
                  <a:pos x="0" y="132"/>
                </a:cxn>
                <a:cxn ang="0">
                  <a:pos x="162" y="132"/>
                </a:cxn>
                <a:cxn ang="0">
                  <a:pos x="204" y="88"/>
                </a:cxn>
                <a:cxn ang="0">
                  <a:pos x="230" y="46"/>
                </a:cxn>
                <a:cxn ang="0">
                  <a:pos x="214" y="24"/>
                </a:cxn>
                <a:cxn ang="0">
                  <a:pos x="215" y="0"/>
                </a:cxn>
                <a:cxn ang="0">
                  <a:pos x="209" y="0"/>
                </a:cxn>
                <a:cxn ang="0">
                  <a:pos x="203" y="0"/>
                </a:cxn>
                <a:cxn ang="0">
                  <a:pos x="203" y="0"/>
                </a:cxn>
                <a:cxn ang="0">
                  <a:pos x="197" y="0"/>
                </a:cxn>
                <a:cxn ang="0">
                  <a:pos x="197" y="0"/>
                </a:cxn>
                <a:cxn ang="0">
                  <a:pos x="197" y="0"/>
                </a:cxn>
              </a:cxnLst>
              <a:rect l="0" t="0" r="r" b="b"/>
              <a:pathLst>
                <a:path w="230" h="132">
                  <a:moveTo>
                    <a:pt x="197" y="0"/>
                  </a:moveTo>
                  <a:lnTo>
                    <a:pt x="191" y="0"/>
                  </a:lnTo>
                  <a:lnTo>
                    <a:pt x="185" y="0"/>
                  </a:lnTo>
                  <a:lnTo>
                    <a:pt x="173" y="0"/>
                  </a:lnTo>
                  <a:lnTo>
                    <a:pt x="161" y="0"/>
                  </a:lnTo>
                  <a:lnTo>
                    <a:pt x="155" y="0"/>
                  </a:lnTo>
                  <a:lnTo>
                    <a:pt x="138" y="6"/>
                  </a:lnTo>
                  <a:lnTo>
                    <a:pt x="132" y="6"/>
                  </a:lnTo>
                  <a:lnTo>
                    <a:pt x="35" y="18"/>
                  </a:lnTo>
                  <a:lnTo>
                    <a:pt x="11" y="30"/>
                  </a:lnTo>
                  <a:lnTo>
                    <a:pt x="23" y="54"/>
                  </a:lnTo>
                  <a:lnTo>
                    <a:pt x="0" y="100"/>
                  </a:lnTo>
                  <a:lnTo>
                    <a:pt x="0" y="132"/>
                  </a:lnTo>
                  <a:lnTo>
                    <a:pt x="162" y="132"/>
                  </a:lnTo>
                  <a:lnTo>
                    <a:pt x="204" y="88"/>
                  </a:lnTo>
                  <a:lnTo>
                    <a:pt x="230" y="46"/>
                  </a:lnTo>
                  <a:lnTo>
                    <a:pt x="214" y="24"/>
                  </a:lnTo>
                  <a:lnTo>
                    <a:pt x="215" y="0"/>
                  </a:lnTo>
                  <a:lnTo>
                    <a:pt x="209" y="0"/>
                  </a:lnTo>
                  <a:lnTo>
                    <a:pt x="203" y="0"/>
                  </a:lnTo>
                  <a:lnTo>
                    <a:pt x="203" y="0"/>
                  </a:lnTo>
                  <a:lnTo>
                    <a:pt x="197" y="0"/>
                  </a:lnTo>
                  <a:lnTo>
                    <a:pt x="197" y="0"/>
                  </a:lnTo>
                  <a:lnTo>
                    <a:pt x="197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06192" name="Freeform 16"/>
            <p:cNvSpPr>
              <a:spLocks/>
            </p:cNvSpPr>
            <p:nvPr/>
          </p:nvSpPr>
          <p:spPr bwMode="ltGray">
            <a:xfrm>
              <a:off x="3044" y="4218"/>
              <a:ext cx="89" cy="102"/>
            </a:xfrm>
            <a:custGeom>
              <a:avLst/>
              <a:gdLst/>
              <a:ahLst/>
              <a:cxnLst>
                <a:cxn ang="0">
                  <a:pos x="71" y="0"/>
                </a:cxn>
                <a:cxn ang="0">
                  <a:pos x="66" y="48"/>
                </a:cxn>
                <a:cxn ang="0">
                  <a:pos x="30" y="72"/>
                </a:cxn>
                <a:cxn ang="0">
                  <a:pos x="0" y="102"/>
                </a:cxn>
                <a:cxn ang="0">
                  <a:pos x="66" y="102"/>
                </a:cxn>
                <a:cxn ang="0">
                  <a:pos x="88" y="56"/>
                </a:cxn>
                <a:cxn ang="0">
                  <a:pos x="89" y="6"/>
                </a:cxn>
                <a:cxn ang="0">
                  <a:pos x="71" y="0"/>
                </a:cxn>
                <a:cxn ang="0">
                  <a:pos x="71" y="0"/>
                </a:cxn>
                <a:cxn ang="0">
                  <a:pos x="71" y="0"/>
                </a:cxn>
              </a:cxnLst>
              <a:rect l="0" t="0" r="r" b="b"/>
              <a:pathLst>
                <a:path w="89" h="102">
                  <a:moveTo>
                    <a:pt x="71" y="0"/>
                  </a:moveTo>
                  <a:lnTo>
                    <a:pt x="66" y="48"/>
                  </a:lnTo>
                  <a:lnTo>
                    <a:pt x="30" y="72"/>
                  </a:lnTo>
                  <a:lnTo>
                    <a:pt x="0" y="102"/>
                  </a:lnTo>
                  <a:lnTo>
                    <a:pt x="66" y="102"/>
                  </a:lnTo>
                  <a:lnTo>
                    <a:pt x="88" y="56"/>
                  </a:lnTo>
                  <a:lnTo>
                    <a:pt x="89" y="6"/>
                  </a:lnTo>
                  <a:lnTo>
                    <a:pt x="71" y="0"/>
                  </a:lnTo>
                  <a:lnTo>
                    <a:pt x="71" y="0"/>
                  </a:lnTo>
                  <a:lnTo>
                    <a:pt x="71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06193" name="Freeform 17"/>
            <p:cNvSpPr>
              <a:spLocks/>
            </p:cNvSpPr>
            <p:nvPr/>
          </p:nvSpPr>
          <p:spPr bwMode="ltGray">
            <a:xfrm>
              <a:off x="5482" y="3367"/>
              <a:ext cx="278" cy="953"/>
            </a:xfrm>
            <a:custGeom>
              <a:avLst/>
              <a:gdLst/>
              <a:ahLst/>
              <a:cxnLst>
                <a:cxn ang="0">
                  <a:pos x="278" y="24"/>
                </a:cxn>
                <a:cxn ang="0">
                  <a:pos x="272" y="24"/>
                </a:cxn>
                <a:cxn ang="0">
                  <a:pos x="272" y="18"/>
                </a:cxn>
                <a:cxn ang="0">
                  <a:pos x="266" y="18"/>
                </a:cxn>
                <a:cxn ang="0">
                  <a:pos x="254" y="12"/>
                </a:cxn>
                <a:cxn ang="0">
                  <a:pos x="236" y="6"/>
                </a:cxn>
                <a:cxn ang="0">
                  <a:pos x="212" y="0"/>
                </a:cxn>
                <a:cxn ang="0">
                  <a:pos x="206" y="6"/>
                </a:cxn>
                <a:cxn ang="0">
                  <a:pos x="198" y="129"/>
                </a:cxn>
                <a:cxn ang="0">
                  <a:pos x="184" y="209"/>
                </a:cxn>
                <a:cxn ang="0">
                  <a:pos x="182" y="249"/>
                </a:cxn>
                <a:cxn ang="0">
                  <a:pos x="200" y="339"/>
                </a:cxn>
                <a:cxn ang="0">
                  <a:pos x="186" y="481"/>
                </a:cxn>
                <a:cxn ang="0">
                  <a:pos x="176" y="521"/>
                </a:cxn>
                <a:cxn ang="0">
                  <a:pos x="156" y="601"/>
                </a:cxn>
                <a:cxn ang="0">
                  <a:pos x="172" y="681"/>
                </a:cxn>
                <a:cxn ang="0">
                  <a:pos x="138" y="765"/>
                </a:cxn>
                <a:cxn ang="0">
                  <a:pos x="96" y="847"/>
                </a:cxn>
                <a:cxn ang="0">
                  <a:pos x="50" y="899"/>
                </a:cxn>
                <a:cxn ang="0">
                  <a:pos x="0" y="953"/>
                </a:cxn>
                <a:cxn ang="0">
                  <a:pos x="278" y="953"/>
                </a:cxn>
                <a:cxn ang="0">
                  <a:pos x="278" y="24"/>
                </a:cxn>
                <a:cxn ang="0">
                  <a:pos x="278" y="24"/>
                </a:cxn>
                <a:cxn ang="0">
                  <a:pos x="278" y="24"/>
                </a:cxn>
              </a:cxnLst>
              <a:rect l="0" t="0" r="r" b="b"/>
              <a:pathLst>
                <a:path w="278" h="953">
                  <a:moveTo>
                    <a:pt x="278" y="24"/>
                  </a:moveTo>
                  <a:lnTo>
                    <a:pt x="272" y="24"/>
                  </a:lnTo>
                  <a:lnTo>
                    <a:pt x="272" y="18"/>
                  </a:lnTo>
                  <a:lnTo>
                    <a:pt x="266" y="18"/>
                  </a:lnTo>
                  <a:lnTo>
                    <a:pt x="254" y="12"/>
                  </a:lnTo>
                  <a:lnTo>
                    <a:pt x="236" y="6"/>
                  </a:lnTo>
                  <a:lnTo>
                    <a:pt x="212" y="0"/>
                  </a:lnTo>
                  <a:lnTo>
                    <a:pt x="206" y="6"/>
                  </a:lnTo>
                  <a:lnTo>
                    <a:pt x="198" y="129"/>
                  </a:lnTo>
                  <a:lnTo>
                    <a:pt x="184" y="209"/>
                  </a:lnTo>
                  <a:lnTo>
                    <a:pt x="182" y="249"/>
                  </a:lnTo>
                  <a:lnTo>
                    <a:pt x="200" y="339"/>
                  </a:lnTo>
                  <a:lnTo>
                    <a:pt x="186" y="481"/>
                  </a:lnTo>
                  <a:lnTo>
                    <a:pt x="176" y="521"/>
                  </a:lnTo>
                  <a:lnTo>
                    <a:pt x="156" y="601"/>
                  </a:lnTo>
                  <a:lnTo>
                    <a:pt x="172" y="681"/>
                  </a:lnTo>
                  <a:lnTo>
                    <a:pt x="138" y="765"/>
                  </a:lnTo>
                  <a:lnTo>
                    <a:pt x="96" y="847"/>
                  </a:lnTo>
                  <a:lnTo>
                    <a:pt x="50" y="899"/>
                  </a:lnTo>
                  <a:lnTo>
                    <a:pt x="0" y="953"/>
                  </a:lnTo>
                  <a:lnTo>
                    <a:pt x="278" y="953"/>
                  </a:lnTo>
                  <a:lnTo>
                    <a:pt x="278" y="24"/>
                  </a:lnTo>
                  <a:lnTo>
                    <a:pt x="278" y="24"/>
                  </a:lnTo>
                  <a:lnTo>
                    <a:pt x="278" y="24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306194" name="Rectangle 18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00200"/>
            <a:ext cx="7772400" cy="1828800"/>
          </a:xfrm>
        </p:spPr>
        <p:txBody>
          <a:bodyPr anchor="b"/>
          <a:lstStyle>
            <a:lvl1pPr>
              <a:defRPr sz="57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06195" name="Rectangle 19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7338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3600"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306196" name="Rectangle 20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06197" name="Rectangle 21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06198" name="Rectangle 22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34648F13-2131-4354-AC09-D84BC336341C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267413-A33C-4F03-998B-C9B148B7088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B1BF13-E2EA-482A-93CF-F952DFDD692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5E72F8-A5B6-44D7-BCB0-A2043B5EF9A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ADDA556-F075-48DD-9BAB-1701A60F3913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8C72DB-F5E6-4CD3-AC0F-B6AFF500018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4BE148-02D2-4335-B534-12F968C242F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E1DFFC-0D0C-4ED0-B2A2-D4844CBE1C6F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F25E039-9665-463B-8D68-94B0366F385E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23DBBFF-6563-40AF-B346-313FC60C60C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54FF03-7608-40DA-ACE5-6245A9674F1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tint val="63529"/>
                <a:invGamma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5154" name="Group 2"/>
          <p:cNvGrpSpPr>
            <a:grpSpLocks/>
          </p:cNvGrpSpPr>
          <p:nvPr/>
        </p:nvGrpSpPr>
        <p:grpSpPr bwMode="auto">
          <a:xfrm>
            <a:off x="4716463" y="5345113"/>
            <a:ext cx="4427537" cy="1512887"/>
            <a:chOff x="2971" y="3367"/>
            <a:chExt cx="2789" cy="953"/>
          </a:xfrm>
        </p:grpSpPr>
        <p:sp>
          <p:nvSpPr>
            <p:cNvPr id="305155" name="Freeform 3"/>
            <p:cNvSpPr>
              <a:spLocks/>
            </p:cNvSpPr>
            <p:nvPr/>
          </p:nvSpPr>
          <p:spPr bwMode="ltGray">
            <a:xfrm>
              <a:off x="2971" y="3367"/>
              <a:ext cx="2789" cy="953"/>
            </a:xfrm>
            <a:custGeom>
              <a:avLst/>
              <a:gdLst/>
              <a:ahLst/>
              <a:cxnLst>
                <a:cxn ang="0">
                  <a:pos x="2768" y="18"/>
                </a:cxn>
                <a:cxn ang="0">
                  <a:pos x="2678" y="24"/>
                </a:cxn>
                <a:cxn ang="0">
                  <a:pos x="2613" y="102"/>
                </a:cxn>
                <a:cxn ang="0">
                  <a:pos x="2511" y="156"/>
                </a:cxn>
                <a:cxn ang="0">
                  <a:pos x="2505" y="222"/>
                </a:cxn>
                <a:cxn ang="0">
                  <a:pos x="2487" y="246"/>
                </a:cxn>
                <a:cxn ang="0">
                  <a:pos x="2469" y="252"/>
                </a:cxn>
                <a:cxn ang="0">
                  <a:pos x="2397" y="210"/>
                </a:cxn>
                <a:cxn ang="0">
                  <a:pos x="2260" y="192"/>
                </a:cxn>
                <a:cxn ang="0">
                  <a:pos x="2236" y="186"/>
                </a:cxn>
                <a:cxn ang="0">
                  <a:pos x="2218" y="192"/>
                </a:cxn>
                <a:cxn ang="0">
                  <a:pos x="2146" y="228"/>
                </a:cxn>
                <a:cxn ang="0">
                  <a:pos x="2110" y="240"/>
                </a:cxn>
                <a:cxn ang="0">
                  <a:pos x="2086" y="246"/>
                </a:cxn>
                <a:cxn ang="0">
                  <a:pos x="2074" y="258"/>
                </a:cxn>
                <a:cxn ang="0">
                  <a:pos x="2074" y="276"/>
                </a:cxn>
                <a:cxn ang="0">
                  <a:pos x="2051" y="300"/>
                </a:cxn>
                <a:cxn ang="0">
                  <a:pos x="2033" y="312"/>
                </a:cxn>
                <a:cxn ang="0">
                  <a:pos x="2021" y="324"/>
                </a:cxn>
                <a:cxn ang="0">
                  <a:pos x="2009" y="336"/>
                </a:cxn>
                <a:cxn ang="0">
                  <a:pos x="1979" y="342"/>
                </a:cxn>
                <a:cxn ang="0">
                  <a:pos x="1913" y="336"/>
                </a:cxn>
                <a:cxn ang="0">
                  <a:pos x="1877" y="330"/>
                </a:cxn>
                <a:cxn ang="0">
                  <a:pos x="1865" y="342"/>
                </a:cxn>
                <a:cxn ang="0">
                  <a:pos x="1853" y="354"/>
                </a:cxn>
                <a:cxn ang="0">
                  <a:pos x="1823" y="360"/>
                </a:cxn>
                <a:cxn ang="0">
                  <a:pos x="1764" y="342"/>
                </a:cxn>
                <a:cxn ang="0">
                  <a:pos x="1740" y="342"/>
                </a:cxn>
                <a:cxn ang="0">
                  <a:pos x="1716" y="354"/>
                </a:cxn>
                <a:cxn ang="0">
                  <a:pos x="1656" y="425"/>
                </a:cxn>
                <a:cxn ang="0">
                  <a:pos x="1614" y="569"/>
                </a:cxn>
                <a:cxn ang="0">
                  <a:pos x="1614" y="593"/>
                </a:cxn>
                <a:cxn ang="0">
                  <a:pos x="1620" y="641"/>
                </a:cxn>
                <a:cxn ang="0">
                  <a:pos x="1638" y="659"/>
                </a:cxn>
                <a:cxn ang="0">
                  <a:pos x="1632" y="671"/>
                </a:cxn>
                <a:cxn ang="0">
                  <a:pos x="1620" y="683"/>
                </a:cxn>
                <a:cxn ang="0">
                  <a:pos x="1542" y="689"/>
                </a:cxn>
                <a:cxn ang="0">
                  <a:pos x="1465" y="629"/>
                </a:cxn>
                <a:cxn ang="0">
                  <a:pos x="1333" y="587"/>
                </a:cxn>
                <a:cxn ang="0">
                  <a:pos x="1184" y="671"/>
                </a:cxn>
                <a:cxn ang="0">
                  <a:pos x="1016" y="731"/>
                </a:cxn>
                <a:cxn ang="0">
                  <a:pos x="813" y="743"/>
                </a:cxn>
                <a:cxn ang="0">
                  <a:pos x="628" y="701"/>
                </a:cxn>
                <a:cxn ang="0">
                  <a:pos x="568" y="695"/>
                </a:cxn>
                <a:cxn ang="0">
                  <a:pos x="556" y="701"/>
                </a:cxn>
                <a:cxn ang="0">
                  <a:pos x="520" y="731"/>
                </a:cxn>
                <a:cxn ang="0">
                  <a:pos x="436" y="809"/>
                </a:cxn>
                <a:cxn ang="0">
                  <a:pos x="406" y="821"/>
                </a:cxn>
                <a:cxn ang="0">
                  <a:pos x="382" y="821"/>
                </a:cxn>
                <a:cxn ang="0">
                  <a:pos x="335" y="827"/>
                </a:cxn>
                <a:cxn ang="0">
                  <a:pos x="209" y="851"/>
                </a:cxn>
                <a:cxn ang="0">
                  <a:pos x="173" y="857"/>
                </a:cxn>
                <a:cxn ang="0">
                  <a:pos x="125" y="851"/>
                </a:cxn>
                <a:cxn ang="0">
                  <a:pos x="107" y="857"/>
                </a:cxn>
                <a:cxn ang="0">
                  <a:pos x="101" y="875"/>
                </a:cxn>
                <a:cxn ang="0">
                  <a:pos x="83" y="887"/>
                </a:cxn>
                <a:cxn ang="0">
                  <a:pos x="48" y="899"/>
                </a:cxn>
                <a:cxn ang="0">
                  <a:pos x="2780" y="24"/>
                </a:cxn>
              </a:cxnLst>
              <a:rect l="0" t="0" r="r" b="b"/>
              <a:pathLst>
                <a:path w="2780" h="953">
                  <a:moveTo>
                    <a:pt x="2780" y="24"/>
                  </a:moveTo>
                  <a:lnTo>
                    <a:pt x="2774" y="24"/>
                  </a:lnTo>
                  <a:lnTo>
                    <a:pt x="2774" y="18"/>
                  </a:lnTo>
                  <a:lnTo>
                    <a:pt x="2768" y="18"/>
                  </a:lnTo>
                  <a:lnTo>
                    <a:pt x="2756" y="12"/>
                  </a:lnTo>
                  <a:lnTo>
                    <a:pt x="2738" y="6"/>
                  </a:lnTo>
                  <a:lnTo>
                    <a:pt x="2714" y="0"/>
                  </a:lnTo>
                  <a:lnTo>
                    <a:pt x="2678" y="24"/>
                  </a:lnTo>
                  <a:lnTo>
                    <a:pt x="2643" y="54"/>
                  </a:lnTo>
                  <a:lnTo>
                    <a:pt x="2619" y="90"/>
                  </a:lnTo>
                  <a:lnTo>
                    <a:pt x="2613" y="96"/>
                  </a:lnTo>
                  <a:lnTo>
                    <a:pt x="2613" y="102"/>
                  </a:lnTo>
                  <a:lnTo>
                    <a:pt x="2601" y="108"/>
                  </a:lnTo>
                  <a:lnTo>
                    <a:pt x="2583" y="120"/>
                  </a:lnTo>
                  <a:lnTo>
                    <a:pt x="2541" y="132"/>
                  </a:lnTo>
                  <a:lnTo>
                    <a:pt x="2511" y="156"/>
                  </a:lnTo>
                  <a:lnTo>
                    <a:pt x="2511" y="204"/>
                  </a:lnTo>
                  <a:lnTo>
                    <a:pt x="2511" y="210"/>
                  </a:lnTo>
                  <a:lnTo>
                    <a:pt x="2505" y="216"/>
                  </a:lnTo>
                  <a:lnTo>
                    <a:pt x="2505" y="222"/>
                  </a:lnTo>
                  <a:lnTo>
                    <a:pt x="2499" y="228"/>
                  </a:lnTo>
                  <a:lnTo>
                    <a:pt x="2499" y="240"/>
                  </a:lnTo>
                  <a:lnTo>
                    <a:pt x="2493" y="246"/>
                  </a:lnTo>
                  <a:lnTo>
                    <a:pt x="2487" y="246"/>
                  </a:lnTo>
                  <a:lnTo>
                    <a:pt x="2487" y="252"/>
                  </a:lnTo>
                  <a:lnTo>
                    <a:pt x="2481" y="252"/>
                  </a:lnTo>
                  <a:lnTo>
                    <a:pt x="2475" y="252"/>
                  </a:lnTo>
                  <a:lnTo>
                    <a:pt x="2469" y="252"/>
                  </a:lnTo>
                  <a:lnTo>
                    <a:pt x="2457" y="252"/>
                  </a:lnTo>
                  <a:lnTo>
                    <a:pt x="2439" y="258"/>
                  </a:lnTo>
                  <a:lnTo>
                    <a:pt x="2415" y="222"/>
                  </a:lnTo>
                  <a:lnTo>
                    <a:pt x="2397" y="210"/>
                  </a:lnTo>
                  <a:lnTo>
                    <a:pt x="2373" y="216"/>
                  </a:lnTo>
                  <a:lnTo>
                    <a:pt x="2332" y="216"/>
                  </a:lnTo>
                  <a:lnTo>
                    <a:pt x="2296" y="204"/>
                  </a:lnTo>
                  <a:lnTo>
                    <a:pt x="2260" y="192"/>
                  </a:lnTo>
                  <a:lnTo>
                    <a:pt x="2260" y="192"/>
                  </a:lnTo>
                  <a:lnTo>
                    <a:pt x="2248" y="186"/>
                  </a:lnTo>
                  <a:lnTo>
                    <a:pt x="2242" y="186"/>
                  </a:lnTo>
                  <a:lnTo>
                    <a:pt x="2236" y="186"/>
                  </a:lnTo>
                  <a:lnTo>
                    <a:pt x="2230" y="186"/>
                  </a:lnTo>
                  <a:lnTo>
                    <a:pt x="2224" y="192"/>
                  </a:lnTo>
                  <a:lnTo>
                    <a:pt x="2224" y="192"/>
                  </a:lnTo>
                  <a:lnTo>
                    <a:pt x="2218" y="192"/>
                  </a:lnTo>
                  <a:lnTo>
                    <a:pt x="2212" y="198"/>
                  </a:lnTo>
                  <a:lnTo>
                    <a:pt x="2194" y="204"/>
                  </a:lnTo>
                  <a:lnTo>
                    <a:pt x="2170" y="210"/>
                  </a:lnTo>
                  <a:lnTo>
                    <a:pt x="2146" y="228"/>
                  </a:lnTo>
                  <a:lnTo>
                    <a:pt x="2122" y="240"/>
                  </a:lnTo>
                  <a:lnTo>
                    <a:pt x="2116" y="240"/>
                  </a:lnTo>
                  <a:lnTo>
                    <a:pt x="2110" y="240"/>
                  </a:lnTo>
                  <a:lnTo>
                    <a:pt x="2110" y="240"/>
                  </a:lnTo>
                  <a:lnTo>
                    <a:pt x="2104" y="240"/>
                  </a:lnTo>
                  <a:lnTo>
                    <a:pt x="2098" y="246"/>
                  </a:lnTo>
                  <a:lnTo>
                    <a:pt x="2092" y="246"/>
                  </a:lnTo>
                  <a:lnTo>
                    <a:pt x="2086" y="246"/>
                  </a:lnTo>
                  <a:lnTo>
                    <a:pt x="2080" y="252"/>
                  </a:lnTo>
                  <a:lnTo>
                    <a:pt x="2080" y="258"/>
                  </a:lnTo>
                  <a:lnTo>
                    <a:pt x="2074" y="258"/>
                  </a:lnTo>
                  <a:lnTo>
                    <a:pt x="2074" y="258"/>
                  </a:lnTo>
                  <a:lnTo>
                    <a:pt x="2074" y="264"/>
                  </a:lnTo>
                  <a:lnTo>
                    <a:pt x="2074" y="264"/>
                  </a:lnTo>
                  <a:lnTo>
                    <a:pt x="2074" y="270"/>
                  </a:lnTo>
                  <a:lnTo>
                    <a:pt x="2074" y="276"/>
                  </a:lnTo>
                  <a:lnTo>
                    <a:pt x="2069" y="288"/>
                  </a:lnTo>
                  <a:lnTo>
                    <a:pt x="2057" y="300"/>
                  </a:lnTo>
                  <a:lnTo>
                    <a:pt x="2057" y="300"/>
                  </a:lnTo>
                  <a:lnTo>
                    <a:pt x="2051" y="300"/>
                  </a:lnTo>
                  <a:lnTo>
                    <a:pt x="2045" y="300"/>
                  </a:lnTo>
                  <a:lnTo>
                    <a:pt x="2039" y="306"/>
                  </a:lnTo>
                  <a:lnTo>
                    <a:pt x="2033" y="306"/>
                  </a:lnTo>
                  <a:lnTo>
                    <a:pt x="2033" y="312"/>
                  </a:lnTo>
                  <a:lnTo>
                    <a:pt x="2027" y="312"/>
                  </a:lnTo>
                  <a:lnTo>
                    <a:pt x="2027" y="318"/>
                  </a:lnTo>
                  <a:lnTo>
                    <a:pt x="2027" y="318"/>
                  </a:lnTo>
                  <a:lnTo>
                    <a:pt x="2021" y="324"/>
                  </a:lnTo>
                  <a:lnTo>
                    <a:pt x="2021" y="324"/>
                  </a:lnTo>
                  <a:lnTo>
                    <a:pt x="2015" y="330"/>
                  </a:lnTo>
                  <a:lnTo>
                    <a:pt x="2015" y="330"/>
                  </a:lnTo>
                  <a:lnTo>
                    <a:pt x="2009" y="336"/>
                  </a:lnTo>
                  <a:lnTo>
                    <a:pt x="1997" y="336"/>
                  </a:lnTo>
                  <a:lnTo>
                    <a:pt x="1991" y="342"/>
                  </a:lnTo>
                  <a:lnTo>
                    <a:pt x="1985" y="342"/>
                  </a:lnTo>
                  <a:lnTo>
                    <a:pt x="1979" y="342"/>
                  </a:lnTo>
                  <a:lnTo>
                    <a:pt x="1961" y="336"/>
                  </a:lnTo>
                  <a:lnTo>
                    <a:pt x="1925" y="336"/>
                  </a:lnTo>
                  <a:lnTo>
                    <a:pt x="1919" y="336"/>
                  </a:lnTo>
                  <a:lnTo>
                    <a:pt x="1913" y="336"/>
                  </a:lnTo>
                  <a:lnTo>
                    <a:pt x="1895" y="330"/>
                  </a:lnTo>
                  <a:lnTo>
                    <a:pt x="1889" y="330"/>
                  </a:lnTo>
                  <a:lnTo>
                    <a:pt x="1883" y="330"/>
                  </a:lnTo>
                  <a:lnTo>
                    <a:pt x="1877" y="330"/>
                  </a:lnTo>
                  <a:lnTo>
                    <a:pt x="1877" y="330"/>
                  </a:lnTo>
                  <a:lnTo>
                    <a:pt x="1871" y="336"/>
                  </a:lnTo>
                  <a:lnTo>
                    <a:pt x="1871" y="336"/>
                  </a:lnTo>
                  <a:lnTo>
                    <a:pt x="1865" y="342"/>
                  </a:lnTo>
                  <a:lnTo>
                    <a:pt x="1865" y="342"/>
                  </a:lnTo>
                  <a:lnTo>
                    <a:pt x="1859" y="348"/>
                  </a:lnTo>
                  <a:lnTo>
                    <a:pt x="1859" y="348"/>
                  </a:lnTo>
                  <a:lnTo>
                    <a:pt x="1853" y="354"/>
                  </a:lnTo>
                  <a:lnTo>
                    <a:pt x="1847" y="354"/>
                  </a:lnTo>
                  <a:lnTo>
                    <a:pt x="1835" y="360"/>
                  </a:lnTo>
                  <a:lnTo>
                    <a:pt x="1829" y="360"/>
                  </a:lnTo>
                  <a:lnTo>
                    <a:pt x="1823" y="360"/>
                  </a:lnTo>
                  <a:lnTo>
                    <a:pt x="1817" y="360"/>
                  </a:lnTo>
                  <a:lnTo>
                    <a:pt x="1776" y="342"/>
                  </a:lnTo>
                  <a:lnTo>
                    <a:pt x="1770" y="342"/>
                  </a:lnTo>
                  <a:lnTo>
                    <a:pt x="1764" y="342"/>
                  </a:lnTo>
                  <a:lnTo>
                    <a:pt x="1758" y="342"/>
                  </a:lnTo>
                  <a:lnTo>
                    <a:pt x="1746" y="342"/>
                  </a:lnTo>
                  <a:lnTo>
                    <a:pt x="1746" y="342"/>
                  </a:lnTo>
                  <a:lnTo>
                    <a:pt x="1740" y="342"/>
                  </a:lnTo>
                  <a:lnTo>
                    <a:pt x="1734" y="342"/>
                  </a:lnTo>
                  <a:lnTo>
                    <a:pt x="1728" y="348"/>
                  </a:lnTo>
                  <a:lnTo>
                    <a:pt x="1722" y="348"/>
                  </a:lnTo>
                  <a:lnTo>
                    <a:pt x="1716" y="354"/>
                  </a:lnTo>
                  <a:lnTo>
                    <a:pt x="1704" y="366"/>
                  </a:lnTo>
                  <a:lnTo>
                    <a:pt x="1698" y="378"/>
                  </a:lnTo>
                  <a:lnTo>
                    <a:pt x="1674" y="402"/>
                  </a:lnTo>
                  <a:lnTo>
                    <a:pt x="1656" y="425"/>
                  </a:lnTo>
                  <a:lnTo>
                    <a:pt x="1632" y="461"/>
                  </a:lnTo>
                  <a:lnTo>
                    <a:pt x="1614" y="509"/>
                  </a:lnTo>
                  <a:lnTo>
                    <a:pt x="1614" y="563"/>
                  </a:lnTo>
                  <a:lnTo>
                    <a:pt x="1614" y="569"/>
                  </a:lnTo>
                  <a:lnTo>
                    <a:pt x="1614" y="575"/>
                  </a:lnTo>
                  <a:lnTo>
                    <a:pt x="1614" y="581"/>
                  </a:lnTo>
                  <a:lnTo>
                    <a:pt x="1614" y="587"/>
                  </a:lnTo>
                  <a:lnTo>
                    <a:pt x="1614" y="593"/>
                  </a:lnTo>
                  <a:lnTo>
                    <a:pt x="1614" y="599"/>
                  </a:lnTo>
                  <a:lnTo>
                    <a:pt x="1614" y="605"/>
                  </a:lnTo>
                  <a:lnTo>
                    <a:pt x="1614" y="617"/>
                  </a:lnTo>
                  <a:lnTo>
                    <a:pt x="1620" y="641"/>
                  </a:lnTo>
                  <a:lnTo>
                    <a:pt x="1626" y="641"/>
                  </a:lnTo>
                  <a:lnTo>
                    <a:pt x="1632" y="647"/>
                  </a:lnTo>
                  <a:lnTo>
                    <a:pt x="1632" y="659"/>
                  </a:lnTo>
                  <a:lnTo>
                    <a:pt x="1638" y="659"/>
                  </a:lnTo>
                  <a:lnTo>
                    <a:pt x="1638" y="665"/>
                  </a:lnTo>
                  <a:lnTo>
                    <a:pt x="1638" y="665"/>
                  </a:lnTo>
                  <a:lnTo>
                    <a:pt x="1638" y="671"/>
                  </a:lnTo>
                  <a:lnTo>
                    <a:pt x="1632" y="671"/>
                  </a:lnTo>
                  <a:lnTo>
                    <a:pt x="1632" y="677"/>
                  </a:lnTo>
                  <a:lnTo>
                    <a:pt x="1632" y="677"/>
                  </a:lnTo>
                  <a:lnTo>
                    <a:pt x="1626" y="677"/>
                  </a:lnTo>
                  <a:lnTo>
                    <a:pt x="1620" y="683"/>
                  </a:lnTo>
                  <a:lnTo>
                    <a:pt x="1596" y="689"/>
                  </a:lnTo>
                  <a:lnTo>
                    <a:pt x="1572" y="689"/>
                  </a:lnTo>
                  <a:lnTo>
                    <a:pt x="1548" y="689"/>
                  </a:lnTo>
                  <a:lnTo>
                    <a:pt x="1542" y="689"/>
                  </a:lnTo>
                  <a:lnTo>
                    <a:pt x="1536" y="689"/>
                  </a:lnTo>
                  <a:lnTo>
                    <a:pt x="1518" y="683"/>
                  </a:lnTo>
                  <a:lnTo>
                    <a:pt x="1495" y="671"/>
                  </a:lnTo>
                  <a:lnTo>
                    <a:pt x="1465" y="629"/>
                  </a:lnTo>
                  <a:lnTo>
                    <a:pt x="1435" y="599"/>
                  </a:lnTo>
                  <a:lnTo>
                    <a:pt x="1405" y="581"/>
                  </a:lnTo>
                  <a:lnTo>
                    <a:pt x="1375" y="563"/>
                  </a:lnTo>
                  <a:lnTo>
                    <a:pt x="1333" y="587"/>
                  </a:lnTo>
                  <a:lnTo>
                    <a:pt x="1303" y="653"/>
                  </a:lnTo>
                  <a:lnTo>
                    <a:pt x="1261" y="665"/>
                  </a:lnTo>
                  <a:lnTo>
                    <a:pt x="1219" y="653"/>
                  </a:lnTo>
                  <a:lnTo>
                    <a:pt x="1184" y="671"/>
                  </a:lnTo>
                  <a:lnTo>
                    <a:pt x="1136" y="671"/>
                  </a:lnTo>
                  <a:lnTo>
                    <a:pt x="1106" y="671"/>
                  </a:lnTo>
                  <a:lnTo>
                    <a:pt x="1076" y="707"/>
                  </a:lnTo>
                  <a:lnTo>
                    <a:pt x="1016" y="731"/>
                  </a:lnTo>
                  <a:lnTo>
                    <a:pt x="944" y="761"/>
                  </a:lnTo>
                  <a:lnTo>
                    <a:pt x="921" y="773"/>
                  </a:lnTo>
                  <a:lnTo>
                    <a:pt x="867" y="773"/>
                  </a:lnTo>
                  <a:lnTo>
                    <a:pt x="813" y="743"/>
                  </a:lnTo>
                  <a:lnTo>
                    <a:pt x="783" y="719"/>
                  </a:lnTo>
                  <a:lnTo>
                    <a:pt x="741" y="713"/>
                  </a:lnTo>
                  <a:lnTo>
                    <a:pt x="693" y="701"/>
                  </a:lnTo>
                  <a:lnTo>
                    <a:pt x="628" y="701"/>
                  </a:lnTo>
                  <a:lnTo>
                    <a:pt x="616" y="701"/>
                  </a:lnTo>
                  <a:lnTo>
                    <a:pt x="598" y="695"/>
                  </a:lnTo>
                  <a:lnTo>
                    <a:pt x="580" y="695"/>
                  </a:lnTo>
                  <a:lnTo>
                    <a:pt x="568" y="695"/>
                  </a:lnTo>
                  <a:lnTo>
                    <a:pt x="568" y="695"/>
                  </a:lnTo>
                  <a:lnTo>
                    <a:pt x="562" y="701"/>
                  </a:lnTo>
                  <a:lnTo>
                    <a:pt x="556" y="701"/>
                  </a:lnTo>
                  <a:lnTo>
                    <a:pt x="556" y="701"/>
                  </a:lnTo>
                  <a:lnTo>
                    <a:pt x="556" y="701"/>
                  </a:lnTo>
                  <a:lnTo>
                    <a:pt x="550" y="707"/>
                  </a:lnTo>
                  <a:lnTo>
                    <a:pt x="544" y="713"/>
                  </a:lnTo>
                  <a:lnTo>
                    <a:pt x="520" y="731"/>
                  </a:lnTo>
                  <a:lnTo>
                    <a:pt x="496" y="749"/>
                  </a:lnTo>
                  <a:lnTo>
                    <a:pt x="460" y="785"/>
                  </a:lnTo>
                  <a:lnTo>
                    <a:pt x="454" y="791"/>
                  </a:lnTo>
                  <a:lnTo>
                    <a:pt x="436" y="809"/>
                  </a:lnTo>
                  <a:lnTo>
                    <a:pt x="424" y="815"/>
                  </a:lnTo>
                  <a:lnTo>
                    <a:pt x="418" y="821"/>
                  </a:lnTo>
                  <a:lnTo>
                    <a:pt x="412" y="821"/>
                  </a:lnTo>
                  <a:lnTo>
                    <a:pt x="406" y="821"/>
                  </a:lnTo>
                  <a:lnTo>
                    <a:pt x="400" y="821"/>
                  </a:lnTo>
                  <a:lnTo>
                    <a:pt x="394" y="821"/>
                  </a:lnTo>
                  <a:lnTo>
                    <a:pt x="388" y="821"/>
                  </a:lnTo>
                  <a:lnTo>
                    <a:pt x="382" y="821"/>
                  </a:lnTo>
                  <a:lnTo>
                    <a:pt x="370" y="821"/>
                  </a:lnTo>
                  <a:lnTo>
                    <a:pt x="358" y="821"/>
                  </a:lnTo>
                  <a:lnTo>
                    <a:pt x="352" y="821"/>
                  </a:lnTo>
                  <a:lnTo>
                    <a:pt x="335" y="827"/>
                  </a:lnTo>
                  <a:lnTo>
                    <a:pt x="329" y="827"/>
                  </a:lnTo>
                  <a:lnTo>
                    <a:pt x="233" y="839"/>
                  </a:lnTo>
                  <a:lnTo>
                    <a:pt x="227" y="845"/>
                  </a:lnTo>
                  <a:lnTo>
                    <a:pt x="209" y="851"/>
                  </a:lnTo>
                  <a:lnTo>
                    <a:pt x="197" y="851"/>
                  </a:lnTo>
                  <a:lnTo>
                    <a:pt x="185" y="857"/>
                  </a:lnTo>
                  <a:lnTo>
                    <a:pt x="179" y="857"/>
                  </a:lnTo>
                  <a:lnTo>
                    <a:pt x="173" y="857"/>
                  </a:lnTo>
                  <a:lnTo>
                    <a:pt x="167" y="857"/>
                  </a:lnTo>
                  <a:lnTo>
                    <a:pt x="149" y="851"/>
                  </a:lnTo>
                  <a:lnTo>
                    <a:pt x="137" y="851"/>
                  </a:lnTo>
                  <a:lnTo>
                    <a:pt x="125" y="851"/>
                  </a:lnTo>
                  <a:lnTo>
                    <a:pt x="119" y="857"/>
                  </a:lnTo>
                  <a:lnTo>
                    <a:pt x="113" y="857"/>
                  </a:lnTo>
                  <a:lnTo>
                    <a:pt x="107" y="857"/>
                  </a:lnTo>
                  <a:lnTo>
                    <a:pt x="107" y="857"/>
                  </a:lnTo>
                  <a:lnTo>
                    <a:pt x="101" y="863"/>
                  </a:lnTo>
                  <a:lnTo>
                    <a:pt x="101" y="863"/>
                  </a:lnTo>
                  <a:lnTo>
                    <a:pt x="101" y="869"/>
                  </a:lnTo>
                  <a:lnTo>
                    <a:pt x="101" y="875"/>
                  </a:lnTo>
                  <a:lnTo>
                    <a:pt x="95" y="875"/>
                  </a:lnTo>
                  <a:lnTo>
                    <a:pt x="95" y="881"/>
                  </a:lnTo>
                  <a:lnTo>
                    <a:pt x="89" y="881"/>
                  </a:lnTo>
                  <a:lnTo>
                    <a:pt x="83" y="887"/>
                  </a:lnTo>
                  <a:lnTo>
                    <a:pt x="77" y="887"/>
                  </a:lnTo>
                  <a:lnTo>
                    <a:pt x="60" y="893"/>
                  </a:lnTo>
                  <a:lnTo>
                    <a:pt x="54" y="899"/>
                  </a:lnTo>
                  <a:lnTo>
                    <a:pt x="48" y="899"/>
                  </a:lnTo>
                  <a:lnTo>
                    <a:pt x="48" y="905"/>
                  </a:lnTo>
                  <a:lnTo>
                    <a:pt x="0" y="953"/>
                  </a:lnTo>
                  <a:lnTo>
                    <a:pt x="2780" y="953"/>
                  </a:lnTo>
                  <a:lnTo>
                    <a:pt x="2780" y="24"/>
                  </a:lnTo>
                  <a:lnTo>
                    <a:pt x="2780" y="24"/>
                  </a:lnTo>
                  <a:lnTo>
                    <a:pt x="2780" y="24"/>
                  </a:lnTo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05156" name="Freeform 4"/>
            <p:cNvSpPr>
              <a:spLocks/>
            </p:cNvSpPr>
            <p:nvPr/>
          </p:nvSpPr>
          <p:spPr bwMode="ltGray">
            <a:xfrm>
              <a:off x="4602" y="4014"/>
              <a:ext cx="12" cy="18"/>
            </a:xfrm>
            <a:custGeom>
              <a:avLst/>
              <a:gdLst/>
              <a:ahLst/>
              <a:cxnLst>
                <a:cxn ang="0">
                  <a:pos x="12" y="18"/>
                </a:cxn>
                <a:cxn ang="0">
                  <a:pos x="12" y="12"/>
                </a:cxn>
                <a:cxn ang="0">
                  <a:pos x="6" y="6"/>
                </a:cxn>
                <a:cxn ang="0">
                  <a:pos x="6" y="6"/>
                </a:cxn>
                <a:cxn ang="0">
                  <a:pos x="0" y="0"/>
                </a:cxn>
                <a:cxn ang="0">
                  <a:pos x="12" y="18"/>
                </a:cxn>
                <a:cxn ang="0">
                  <a:pos x="12" y="18"/>
                </a:cxn>
                <a:cxn ang="0">
                  <a:pos x="12" y="18"/>
                </a:cxn>
              </a:cxnLst>
              <a:rect l="0" t="0" r="r" b="b"/>
              <a:pathLst>
                <a:path w="12" h="18">
                  <a:moveTo>
                    <a:pt x="12" y="18"/>
                  </a:moveTo>
                  <a:lnTo>
                    <a:pt x="12" y="12"/>
                  </a:lnTo>
                  <a:lnTo>
                    <a:pt x="6" y="6"/>
                  </a:lnTo>
                  <a:lnTo>
                    <a:pt x="6" y="6"/>
                  </a:lnTo>
                  <a:lnTo>
                    <a:pt x="0" y="0"/>
                  </a:lnTo>
                  <a:lnTo>
                    <a:pt x="12" y="18"/>
                  </a:lnTo>
                  <a:lnTo>
                    <a:pt x="12" y="18"/>
                  </a:lnTo>
                  <a:lnTo>
                    <a:pt x="12" y="18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05157" name="Freeform 5"/>
            <p:cNvSpPr>
              <a:spLocks/>
            </p:cNvSpPr>
            <p:nvPr/>
          </p:nvSpPr>
          <p:spPr bwMode="ltGray">
            <a:xfrm>
              <a:off x="4596" y="3996"/>
              <a:ext cx="6" cy="18"/>
            </a:xfrm>
            <a:custGeom>
              <a:avLst/>
              <a:gdLst/>
              <a:ahLst/>
              <a:cxnLst>
                <a:cxn ang="0">
                  <a:pos x="0" y="12"/>
                </a:cxn>
                <a:cxn ang="0">
                  <a:pos x="6" y="18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0" y="12"/>
                </a:cxn>
                <a:cxn ang="0">
                  <a:pos x="0" y="12"/>
                </a:cxn>
              </a:cxnLst>
              <a:rect l="0" t="0" r="r" b="b"/>
              <a:pathLst>
                <a:path w="6" h="18">
                  <a:moveTo>
                    <a:pt x="0" y="12"/>
                  </a:moveTo>
                  <a:lnTo>
                    <a:pt x="6" y="1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0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05158" name="Freeform 6"/>
            <p:cNvSpPr>
              <a:spLocks/>
            </p:cNvSpPr>
            <p:nvPr/>
          </p:nvSpPr>
          <p:spPr bwMode="ltGray">
            <a:xfrm>
              <a:off x="5180" y="3577"/>
              <a:ext cx="304" cy="741"/>
            </a:xfrm>
            <a:custGeom>
              <a:avLst/>
              <a:gdLst/>
              <a:ahLst/>
              <a:cxnLst>
                <a:cxn ang="0">
                  <a:pos x="280" y="42"/>
                </a:cxn>
                <a:cxn ang="0">
                  <a:pos x="274" y="42"/>
                </a:cxn>
                <a:cxn ang="0">
                  <a:pos x="268" y="42"/>
                </a:cxn>
                <a:cxn ang="0">
                  <a:pos x="256" y="42"/>
                </a:cxn>
                <a:cxn ang="0">
                  <a:pos x="238" y="48"/>
                </a:cxn>
                <a:cxn ang="0">
                  <a:pos x="214" y="12"/>
                </a:cxn>
                <a:cxn ang="0">
                  <a:pos x="196" y="0"/>
                </a:cxn>
                <a:cxn ang="0">
                  <a:pos x="196" y="0"/>
                </a:cxn>
                <a:cxn ang="0">
                  <a:pos x="164" y="167"/>
                </a:cxn>
                <a:cxn ang="0">
                  <a:pos x="144" y="217"/>
                </a:cxn>
                <a:cxn ang="0">
                  <a:pos x="110" y="281"/>
                </a:cxn>
                <a:cxn ang="0">
                  <a:pos x="96" y="327"/>
                </a:cxn>
                <a:cxn ang="0">
                  <a:pos x="124" y="405"/>
                </a:cxn>
                <a:cxn ang="0">
                  <a:pos x="100" y="463"/>
                </a:cxn>
                <a:cxn ang="0">
                  <a:pos x="68" y="503"/>
                </a:cxn>
                <a:cxn ang="0">
                  <a:pos x="30" y="539"/>
                </a:cxn>
                <a:cxn ang="0">
                  <a:pos x="24" y="613"/>
                </a:cxn>
                <a:cxn ang="0">
                  <a:pos x="0" y="741"/>
                </a:cxn>
                <a:cxn ang="0">
                  <a:pos x="202" y="741"/>
                </a:cxn>
                <a:cxn ang="0">
                  <a:pos x="180" y="639"/>
                </a:cxn>
                <a:cxn ang="0">
                  <a:pos x="192" y="589"/>
                </a:cxn>
                <a:cxn ang="0">
                  <a:pos x="178" y="539"/>
                </a:cxn>
                <a:cxn ang="0">
                  <a:pos x="190" y="499"/>
                </a:cxn>
                <a:cxn ang="0">
                  <a:pos x="184" y="465"/>
                </a:cxn>
                <a:cxn ang="0">
                  <a:pos x="192" y="391"/>
                </a:cxn>
                <a:cxn ang="0">
                  <a:pos x="216" y="313"/>
                </a:cxn>
                <a:cxn ang="0">
                  <a:pos x="238" y="249"/>
                </a:cxn>
                <a:cxn ang="0">
                  <a:pos x="268" y="185"/>
                </a:cxn>
                <a:cxn ang="0">
                  <a:pos x="284" y="159"/>
                </a:cxn>
                <a:cxn ang="0">
                  <a:pos x="304" y="12"/>
                </a:cxn>
                <a:cxn ang="0">
                  <a:pos x="298" y="24"/>
                </a:cxn>
                <a:cxn ang="0">
                  <a:pos x="292" y="30"/>
                </a:cxn>
                <a:cxn ang="0">
                  <a:pos x="292" y="36"/>
                </a:cxn>
                <a:cxn ang="0">
                  <a:pos x="286" y="36"/>
                </a:cxn>
                <a:cxn ang="0">
                  <a:pos x="286" y="42"/>
                </a:cxn>
                <a:cxn ang="0">
                  <a:pos x="280" y="42"/>
                </a:cxn>
                <a:cxn ang="0">
                  <a:pos x="280" y="42"/>
                </a:cxn>
                <a:cxn ang="0">
                  <a:pos x="280" y="42"/>
                </a:cxn>
              </a:cxnLst>
              <a:rect l="0" t="0" r="r" b="b"/>
              <a:pathLst>
                <a:path w="304" h="741">
                  <a:moveTo>
                    <a:pt x="280" y="42"/>
                  </a:moveTo>
                  <a:lnTo>
                    <a:pt x="274" y="42"/>
                  </a:lnTo>
                  <a:lnTo>
                    <a:pt x="268" y="42"/>
                  </a:lnTo>
                  <a:lnTo>
                    <a:pt x="256" y="42"/>
                  </a:lnTo>
                  <a:lnTo>
                    <a:pt x="238" y="48"/>
                  </a:lnTo>
                  <a:lnTo>
                    <a:pt x="214" y="12"/>
                  </a:lnTo>
                  <a:lnTo>
                    <a:pt x="196" y="0"/>
                  </a:lnTo>
                  <a:lnTo>
                    <a:pt x="196" y="0"/>
                  </a:lnTo>
                  <a:lnTo>
                    <a:pt x="164" y="167"/>
                  </a:lnTo>
                  <a:lnTo>
                    <a:pt x="144" y="217"/>
                  </a:lnTo>
                  <a:lnTo>
                    <a:pt x="110" y="281"/>
                  </a:lnTo>
                  <a:lnTo>
                    <a:pt x="96" y="327"/>
                  </a:lnTo>
                  <a:lnTo>
                    <a:pt x="124" y="405"/>
                  </a:lnTo>
                  <a:lnTo>
                    <a:pt x="100" y="463"/>
                  </a:lnTo>
                  <a:lnTo>
                    <a:pt x="68" y="503"/>
                  </a:lnTo>
                  <a:lnTo>
                    <a:pt x="30" y="539"/>
                  </a:lnTo>
                  <a:lnTo>
                    <a:pt x="24" y="613"/>
                  </a:lnTo>
                  <a:lnTo>
                    <a:pt x="0" y="741"/>
                  </a:lnTo>
                  <a:lnTo>
                    <a:pt x="202" y="741"/>
                  </a:lnTo>
                  <a:lnTo>
                    <a:pt x="180" y="639"/>
                  </a:lnTo>
                  <a:lnTo>
                    <a:pt x="192" y="589"/>
                  </a:lnTo>
                  <a:lnTo>
                    <a:pt x="178" y="539"/>
                  </a:lnTo>
                  <a:lnTo>
                    <a:pt x="190" y="499"/>
                  </a:lnTo>
                  <a:lnTo>
                    <a:pt x="184" y="465"/>
                  </a:lnTo>
                  <a:lnTo>
                    <a:pt x="192" y="391"/>
                  </a:lnTo>
                  <a:lnTo>
                    <a:pt x="216" y="313"/>
                  </a:lnTo>
                  <a:lnTo>
                    <a:pt x="238" y="249"/>
                  </a:lnTo>
                  <a:lnTo>
                    <a:pt x="268" y="185"/>
                  </a:lnTo>
                  <a:lnTo>
                    <a:pt x="284" y="159"/>
                  </a:lnTo>
                  <a:lnTo>
                    <a:pt x="304" y="12"/>
                  </a:lnTo>
                  <a:lnTo>
                    <a:pt x="298" y="24"/>
                  </a:lnTo>
                  <a:lnTo>
                    <a:pt x="292" y="30"/>
                  </a:lnTo>
                  <a:lnTo>
                    <a:pt x="292" y="36"/>
                  </a:lnTo>
                  <a:lnTo>
                    <a:pt x="286" y="36"/>
                  </a:lnTo>
                  <a:lnTo>
                    <a:pt x="286" y="42"/>
                  </a:lnTo>
                  <a:lnTo>
                    <a:pt x="280" y="42"/>
                  </a:lnTo>
                  <a:lnTo>
                    <a:pt x="280" y="42"/>
                  </a:lnTo>
                  <a:lnTo>
                    <a:pt x="280" y="4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05159" name="Freeform 7"/>
            <p:cNvSpPr>
              <a:spLocks/>
            </p:cNvSpPr>
            <p:nvPr/>
          </p:nvSpPr>
          <p:spPr bwMode="ltGray">
            <a:xfrm>
              <a:off x="4918" y="3553"/>
              <a:ext cx="314" cy="767"/>
            </a:xfrm>
            <a:custGeom>
              <a:avLst/>
              <a:gdLst/>
              <a:ahLst/>
              <a:cxnLst>
                <a:cxn ang="0">
                  <a:pos x="284" y="6"/>
                </a:cxn>
                <a:cxn ang="0">
                  <a:pos x="278" y="6"/>
                </a:cxn>
                <a:cxn ang="0">
                  <a:pos x="272" y="12"/>
                </a:cxn>
                <a:cxn ang="0">
                  <a:pos x="254" y="18"/>
                </a:cxn>
                <a:cxn ang="0">
                  <a:pos x="230" y="24"/>
                </a:cxn>
                <a:cxn ang="0">
                  <a:pos x="206" y="42"/>
                </a:cxn>
                <a:cxn ang="0">
                  <a:pos x="188" y="48"/>
                </a:cxn>
                <a:cxn ang="0">
                  <a:pos x="176" y="54"/>
                </a:cxn>
                <a:cxn ang="0">
                  <a:pos x="170" y="54"/>
                </a:cxn>
                <a:cxn ang="0">
                  <a:pos x="150" y="169"/>
                </a:cxn>
                <a:cxn ang="0">
                  <a:pos x="110" y="225"/>
                </a:cxn>
                <a:cxn ang="0">
                  <a:pos x="54" y="383"/>
                </a:cxn>
                <a:cxn ang="0">
                  <a:pos x="82" y="555"/>
                </a:cxn>
                <a:cxn ang="0">
                  <a:pos x="40" y="679"/>
                </a:cxn>
                <a:cxn ang="0">
                  <a:pos x="0" y="767"/>
                </a:cxn>
                <a:cxn ang="0">
                  <a:pos x="108" y="767"/>
                </a:cxn>
                <a:cxn ang="0">
                  <a:pos x="120" y="611"/>
                </a:cxn>
                <a:cxn ang="0">
                  <a:pos x="148" y="499"/>
                </a:cxn>
                <a:cxn ang="0">
                  <a:pos x="160" y="367"/>
                </a:cxn>
                <a:cxn ang="0">
                  <a:pos x="218" y="327"/>
                </a:cxn>
                <a:cxn ang="0">
                  <a:pos x="238" y="221"/>
                </a:cxn>
                <a:cxn ang="0">
                  <a:pos x="296" y="135"/>
                </a:cxn>
                <a:cxn ang="0">
                  <a:pos x="314" y="0"/>
                </a:cxn>
                <a:cxn ang="0">
                  <a:pos x="302" y="0"/>
                </a:cxn>
                <a:cxn ang="0">
                  <a:pos x="296" y="0"/>
                </a:cxn>
                <a:cxn ang="0">
                  <a:pos x="290" y="0"/>
                </a:cxn>
                <a:cxn ang="0">
                  <a:pos x="284" y="6"/>
                </a:cxn>
                <a:cxn ang="0">
                  <a:pos x="284" y="6"/>
                </a:cxn>
                <a:cxn ang="0">
                  <a:pos x="284" y="6"/>
                </a:cxn>
                <a:cxn ang="0">
                  <a:pos x="284" y="6"/>
                </a:cxn>
              </a:cxnLst>
              <a:rect l="0" t="0" r="r" b="b"/>
              <a:pathLst>
                <a:path w="314" h="767">
                  <a:moveTo>
                    <a:pt x="284" y="6"/>
                  </a:moveTo>
                  <a:lnTo>
                    <a:pt x="278" y="6"/>
                  </a:lnTo>
                  <a:lnTo>
                    <a:pt x="272" y="12"/>
                  </a:lnTo>
                  <a:lnTo>
                    <a:pt x="254" y="18"/>
                  </a:lnTo>
                  <a:lnTo>
                    <a:pt x="230" y="24"/>
                  </a:lnTo>
                  <a:lnTo>
                    <a:pt x="206" y="42"/>
                  </a:lnTo>
                  <a:lnTo>
                    <a:pt x="188" y="48"/>
                  </a:lnTo>
                  <a:lnTo>
                    <a:pt x="176" y="54"/>
                  </a:lnTo>
                  <a:lnTo>
                    <a:pt x="170" y="54"/>
                  </a:lnTo>
                  <a:lnTo>
                    <a:pt x="150" y="169"/>
                  </a:lnTo>
                  <a:lnTo>
                    <a:pt x="110" y="225"/>
                  </a:lnTo>
                  <a:lnTo>
                    <a:pt x="54" y="383"/>
                  </a:lnTo>
                  <a:lnTo>
                    <a:pt x="82" y="555"/>
                  </a:lnTo>
                  <a:lnTo>
                    <a:pt x="40" y="679"/>
                  </a:lnTo>
                  <a:lnTo>
                    <a:pt x="0" y="767"/>
                  </a:lnTo>
                  <a:lnTo>
                    <a:pt x="108" y="767"/>
                  </a:lnTo>
                  <a:lnTo>
                    <a:pt x="120" y="611"/>
                  </a:lnTo>
                  <a:lnTo>
                    <a:pt x="148" y="499"/>
                  </a:lnTo>
                  <a:lnTo>
                    <a:pt x="160" y="367"/>
                  </a:lnTo>
                  <a:lnTo>
                    <a:pt x="218" y="327"/>
                  </a:lnTo>
                  <a:lnTo>
                    <a:pt x="238" y="221"/>
                  </a:lnTo>
                  <a:lnTo>
                    <a:pt x="296" y="135"/>
                  </a:lnTo>
                  <a:lnTo>
                    <a:pt x="314" y="0"/>
                  </a:lnTo>
                  <a:lnTo>
                    <a:pt x="302" y="0"/>
                  </a:lnTo>
                  <a:lnTo>
                    <a:pt x="296" y="0"/>
                  </a:lnTo>
                  <a:lnTo>
                    <a:pt x="290" y="0"/>
                  </a:lnTo>
                  <a:lnTo>
                    <a:pt x="284" y="6"/>
                  </a:lnTo>
                  <a:lnTo>
                    <a:pt x="284" y="6"/>
                  </a:lnTo>
                  <a:lnTo>
                    <a:pt x="284" y="6"/>
                  </a:lnTo>
                  <a:lnTo>
                    <a:pt x="284" y="6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05160" name="Freeform 8"/>
            <p:cNvSpPr>
              <a:spLocks/>
            </p:cNvSpPr>
            <p:nvPr/>
          </p:nvSpPr>
          <p:spPr bwMode="ltGray">
            <a:xfrm>
              <a:off x="4700" y="3697"/>
              <a:ext cx="275" cy="623"/>
            </a:xfrm>
            <a:custGeom>
              <a:avLst/>
              <a:gdLst/>
              <a:ahLst/>
              <a:cxnLst>
                <a:cxn ang="0">
                  <a:pos x="257" y="12"/>
                </a:cxn>
                <a:cxn ang="0">
                  <a:pos x="239" y="6"/>
                </a:cxn>
                <a:cxn ang="0">
                  <a:pos x="203" y="6"/>
                </a:cxn>
                <a:cxn ang="0">
                  <a:pos x="203" y="6"/>
                </a:cxn>
                <a:cxn ang="0">
                  <a:pos x="197" y="6"/>
                </a:cxn>
                <a:cxn ang="0">
                  <a:pos x="185" y="0"/>
                </a:cxn>
                <a:cxn ang="0">
                  <a:pos x="173" y="0"/>
                </a:cxn>
                <a:cxn ang="0">
                  <a:pos x="166" y="0"/>
                </a:cxn>
                <a:cxn ang="0">
                  <a:pos x="160" y="0"/>
                </a:cxn>
                <a:cxn ang="0">
                  <a:pos x="144" y="117"/>
                </a:cxn>
                <a:cxn ang="0">
                  <a:pos x="128" y="185"/>
                </a:cxn>
                <a:cxn ang="0">
                  <a:pos x="58" y="299"/>
                </a:cxn>
                <a:cxn ang="0">
                  <a:pos x="54" y="441"/>
                </a:cxn>
                <a:cxn ang="0">
                  <a:pos x="24" y="523"/>
                </a:cxn>
                <a:cxn ang="0">
                  <a:pos x="0" y="623"/>
                </a:cxn>
                <a:cxn ang="0">
                  <a:pos x="78" y="623"/>
                </a:cxn>
                <a:cxn ang="0">
                  <a:pos x="92" y="555"/>
                </a:cxn>
                <a:cxn ang="0">
                  <a:pos x="134" y="447"/>
                </a:cxn>
                <a:cxn ang="0">
                  <a:pos x="158" y="315"/>
                </a:cxn>
                <a:cxn ang="0">
                  <a:pos x="184" y="257"/>
                </a:cxn>
                <a:cxn ang="0">
                  <a:pos x="216" y="211"/>
                </a:cxn>
                <a:cxn ang="0">
                  <a:pos x="222" y="145"/>
                </a:cxn>
                <a:cxn ang="0">
                  <a:pos x="240" y="111"/>
                </a:cxn>
                <a:cxn ang="0">
                  <a:pos x="262" y="79"/>
                </a:cxn>
                <a:cxn ang="0">
                  <a:pos x="275" y="6"/>
                </a:cxn>
                <a:cxn ang="0">
                  <a:pos x="263" y="12"/>
                </a:cxn>
                <a:cxn ang="0">
                  <a:pos x="257" y="12"/>
                </a:cxn>
                <a:cxn ang="0">
                  <a:pos x="257" y="12"/>
                </a:cxn>
                <a:cxn ang="0">
                  <a:pos x="257" y="12"/>
                </a:cxn>
              </a:cxnLst>
              <a:rect l="0" t="0" r="r" b="b"/>
              <a:pathLst>
                <a:path w="275" h="623">
                  <a:moveTo>
                    <a:pt x="257" y="12"/>
                  </a:moveTo>
                  <a:lnTo>
                    <a:pt x="239" y="6"/>
                  </a:lnTo>
                  <a:lnTo>
                    <a:pt x="203" y="6"/>
                  </a:lnTo>
                  <a:lnTo>
                    <a:pt x="203" y="6"/>
                  </a:lnTo>
                  <a:lnTo>
                    <a:pt x="197" y="6"/>
                  </a:lnTo>
                  <a:lnTo>
                    <a:pt x="185" y="0"/>
                  </a:lnTo>
                  <a:lnTo>
                    <a:pt x="173" y="0"/>
                  </a:lnTo>
                  <a:lnTo>
                    <a:pt x="166" y="0"/>
                  </a:lnTo>
                  <a:lnTo>
                    <a:pt x="160" y="0"/>
                  </a:lnTo>
                  <a:lnTo>
                    <a:pt x="144" y="117"/>
                  </a:lnTo>
                  <a:lnTo>
                    <a:pt x="128" y="185"/>
                  </a:lnTo>
                  <a:lnTo>
                    <a:pt x="58" y="299"/>
                  </a:lnTo>
                  <a:lnTo>
                    <a:pt x="54" y="441"/>
                  </a:lnTo>
                  <a:lnTo>
                    <a:pt x="24" y="523"/>
                  </a:lnTo>
                  <a:lnTo>
                    <a:pt x="0" y="623"/>
                  </a:lnTo>
                  <a:lnTo>
                    <a:pt x="78" y="623"/>
                  </a:lnTo>
                  <a:lnTo>
                    <a:pt x="92" y="555"/>
                  </a:lnTo>
                  <a:lnTo>
                    <a:pt x="134" y="447"/>
                  </a:lnTo>
                  <a:lnTo>
                    <a:pt x="158" y="315"/>
                  </a:lnTo>
                  <a:lnTo>
                    <a:pt x="184" y="257"/>
                  </a:lnTo>
                  <a:lnTo>
                    <a:pt x="216" y="211"/>
                  </a:lnTo>
                  <a:lnTo>
                    <a:pt x="222" y="145"/>
                  </a:lnTo>
                  <a:lnTo>
                    <a:pt x="240" y="111"/>
                  </a:lnTo>
                  <a:lnTo>
                    <a:pt x="262" y="79"/>
                  </a:lnTo>
                  <a:lnTo>
                    <a:pt x="275" y="6"/>
                  </a:lnTo>
                  <a:lnTo>
                    <a:pt x="263" y="12"/>
                  </a:lnTo>
                  <a:lnTo>
                    <a:pt x="257" y="12"/>
                  </a:lnTo>
                  <a:lnTo>
                    <a:pt x="257" y="12"/>
                  </a:lnTo>
                  <a:lnTo>
                    <a:pt x="257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05161" name="Freeform 9"/>
            <p:cNvSpPr>
              <a:spLocks/>
            </p:cNvSpPr>
            <p:nvPr/>
          </p:nvSpPr>
          <p:spPr bwMode="ltGray">
            <a:xfrm>
              <a:off x="4522" y="3709"/>
              <a:ext cx="213" cy="611"/>
            </a:xfrm>
            <a:custGeom>
              <a:avLst/>
              <a:gdLst/>
              <a:ahLst/>
              <a:cxnLst>
                <a:cxn ang="0">
                  <a:pos x="171" y="12"/>
                </a:cxn>
                <a:cxn ang="0">
                  <a:pos x="159" y="24"/>
                </a:cxn>
                <a:cxn ang="0">
                  <a:pos x="153" y="36"/>
                </a:cxn>
                <a:cxn ang="0">
                  <a:pos x="128" y="60"/>
                </a:cxn>
                <a:cxn ang="0">
                  <a:pos x="110" y="83"/>
                </a:cxn>
                <a:cxn ang="0">
                  <a:pos x="86" y="119"/>
                </a:cxn>
                <a:cxn ang="0">
                  <a:pos x="68" y="167"/>
                </a:cxn>
                <a:cxn ang="0">
                  <a:pos x="68" y="221"/>
                </a:cxn>
                <a:cxn ang="0">
                  <a:pos x="68" y="227"/>
                </a:cxn>
                <a:cxn ang="0">
                  <a:pos x="68" y="233"/>
                </a:cxn>
                <a:cxn ang="0">
                  <a:pos x="68" y="239"/>
                </a:cxn>
                <a:cxn ang="0">
                  <a:pos x="68" y="245"/>
                </a:cxn>
                <a:cxn ang="0">
                  <a:pos x="68" y="251"/>
                </a:cxn>
                <a:cxn ang="0">
                  <a:pos x="68" y="251"/>
                </a:cxn>
                <a:cxn ang="0">
                  <a:pos x="68" y="257"/>
                </a:cxn>
                <a:cxn ang="0">
                  <a:pos x="68" y="269"/>
                </a:cxn>
                <a:cxn ang="0">
                  <a:pos x="74" y="287"/>
                </a:cxn>
                <a:cxn ang="0">
                  <a:pos x="80" y="305"/>
                </a:cxn>
                <a:cxn ang="0">
                  <a:pos x="86" y="311"/>
                </a:cxn>
                <a:cxn ang="0">
                  <a:pos x="86" y="311"/>
                </a:cxn>
                <a:cxn ang="0">
                  <a:pos x="92" y="317"/>
                </a:cxn>
                <a:cxn ang="0">
                  <a:pos x="92" y="323"/>
                </a:cxn>
                <a:cxn ang="0">
                  <a:pos x="92" y="323"/>
                </a:cxn>
                <a:cxn ang="0">
                  <a:pos x="24" y="437"/>
                </a:cxn>
                <a:cxn ang="0">
                  <a:pos x="18" y="471"/>
                </a:cxn>
                <a:cxn ang="0">
                  <a:pos x="0" y="547"/>
                </a:cxn>
                <a:cxn ang="0">
                  <a:pos x="50" y="611"/>
                </a:cxn>
                <a:cxn ang="0">
                  <a:pos x="114" y="611"/>
                </a:cxn>
                <a:cxn ang="0">
                  <a:pos x="104" y="555"/>
                </a:cxn>
                <a:cxn ang="0">
                  <a:pos x="120" y="515"/>
                </a:cxn>
                <a:cxn ang="0">
                  <a:pos x="150" y="449"/>
                </a:cxn>
                <a:cxn ang="0">
                  <a:pos x="166" y="377"/>
                </a:cxn>
                <a:cxn ang="0">
                  <a:pos x="156" y="295"/>
                </a:cxn>
                <a:cxn ang="0">
                  <a:pos x="170" y="203"/>
                </a:cxn>
                <a:cxn ang="0">
                  <a:pos x="212" y="95"/>
                </a:cxn>
                <a:cxn ang="0">
                  <a:pos x="213" y="0"/>
                </a:cxn>
                <a:cxn ang="0">
                  <a:pos x="207" y="0"/>
                </a:cxn>
                <a:cxn ang="0">
                  <a:pos x="201" y="0"/>
                </a:cxn>
                <a:cxn ang="0">
                  <a:pos x="195" y="0"/>
                </a:cxn>
                <a:cxn ang="0">
                  <a:pos x="189" y="0"/>
                </a:cxn>
                <a:cxn ang="0">
                  <a:pos x="183" y="6"/>
                </a:cxn>
                <a:cxn ang="0">
                  <a:pos x="177" y="6"/>
                </a:cxn>
                <a:cxn ang="0">
                  <a:pos x="171" y="12"/>
                </a:cxn>
                <a:cxn ang="0">
                  <a:pos x="171" y="12"/>
                </a:cxn>
                <a:cxn ang="0">
                  <a:pos x="171" y="12"/>
                </a:cxn>
              </a:cxnLst>
              <a:rect l="0" t="0" r="r" b="b"/>
              <a:pathLst>
                <a:path w="213" h="611">
                  <a:moveTo>
                    <a:pt x="171" y="12"/>
                  </a:moveTo>
                  <a:lnTo>
                    <a:pt x="159" y="24"/>
                  </a:lnTo>
                  <a:lnTo>
                    <a:pt x="153" y="36"/>
                  </a:lnTo>
                  <a:lnTo>
                    <a:pt x="128" y="60"/>
                  </a:lnTo>
                  <a:lnTo>
                    <a:pt x="110" y="83"/>
                  </a:lnTo>
                  <a:lnTo>
                    <a:pt x="86" y="119"/>
                  </a:lnTo>
                  <a:lnTo>
                    <a:pt x="68" y="167"/>
                  </a:lnTo>
                  <a:lnTo>
                    <a:pt x="68" y="221"/>
                  </a:lnTo>
                  <a:lnTo>
                    <a:pt x="68" y="227"/>
                  </a:lnTo>
                  <a:lnTo>
                    <a:pt x="68" y="233"/>
                  </a:lnTo>
                  <a:lnTo>
                    <a:pt x="68" y="239"/>
                  </a:lnTo>
                  <a:lnTo>
                    <a:pt x="68" y="245"/>
                  </a:lnTo>
                  <a:lnTo>
                    <a:pt x="68" y="251"/>
                  </a:lnTo>
                  <a:lnTo>
                    <a:pt x="68" y="251"/>
                  </a:lnTo>
                  <a:lnTo>
                    <a:pt x="68" y="257"/>
                  </a:lnTo>
                  <a:lnTo>
                    <a:pt x="68" y="269"/>
                  </a:lnTo>
                  <a:lnTo>
                    <a:pt x="74" y="287"/>
                  </a:lnTo>
                  <a:lnTo>
                    <a:pt x="80" y="305"/>
                  </a:lnTo>
                  <a:lnTo>
                    <a:pt x="86" y="311"/>
                  </a:lnTo>
                  <a:lnTo>
                    <a:pt x="86" y="311"/>
                  </a:lnTo>
                  <a:lnTo>
                    <a:pt x="92" y="317"/>
                  </a:lnTo>
                  <a:lnTo>
                    <a:pt x="92" y="323"/>
                  </a:lnTo>
                  <a:lnTo>
                    <a:pt x="92" y="323"/>
                  </a:lnTo>
                  <a:lnTo>
                    <a:pt x="24" y="437"/>
                  </a:lnTo>
                  <a:lnTo>
                    <a:pt x="18" y="471"/>
                  </a:lnTo>
                  <a:lnTo>
                    <a:pt x="0" y="547"/>
                  </a:lnTo>
                  <a:lnTo>
                    <a:pt x="50" y="611"/>
                  </a:lnTo>
                  <a:lnTo>
                    <a:pt x="114" y="611"/>
                  </a:lnTo>
                  <a:lnTo>
                    <a:pt x="104" y="555"/>
                  </a:lnTo>
                  <a:lnTo>
                    <a:pt x="120" y="515"/>
                  </a:lnTo>
                  <a:lnTo>
                    <a:pt x="150" y="449"/>
                  </a:lnTo>
                  <a:lnTo>
                    <a:pt x="166" y="377"/>
                  </a:lnTo>
                  <a:lnTo>
                    <a:pt x="156" y="295"/>
                  </a:lnTo>
                  <a:lnTo>
                    <a:pt x="170" y="203"/>
                  </a:lnTo>
                  <a:lnTo>
                    <a:pt x="212" y="95"/>
                  </a:lnTo>
                  <a:lnTo>
                    <a:pt x="213" y="0"/>
                  </a:lnTo>
                  <a:lnTo>
                    <a:pt x="207" y="0"/>
                  </a:lnTo>
                  <a:lnTo>
                    <a:pt x="201" y="0"/>
                  </a:lnTo>
                  <a:lnTo>
                    <a:pt x="195" y="0"/>
                  </a:lnTo>
                  <a:lnTo>
                    <a:pt x="189" y="0"/>
                  </a:lnTo>
                  <a:lnTo>
                    <a:pt x="183" y="6"/>
                  </a:lnTo>
                  <a:lnTo>
                    <a:pt x="177" y="6"/>
                  </a:lnTo>
                  <a:lnTo>
                    <a:pt x="171" y="12"/>
                  </a:lnTo>
                  <a:lnTo>
                    <a:pt x="171" y="12"/>
                  </a:lnTo>
                  <a:lnTo>
                    <a:pt x="171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05162" name="Freeform 10"/>
            <p:cNvSpPr>
              <a:spLocks/>
            </p:cNvSpPr>
            <p:nvPr/>
          </p:nvSpPr>
          <p:spPr bwMode="ltGray">
            <a:xfrm>
              <a:off x="4292" y="3936"/>
              <a:ext cx="167" cy="384"/>
            </a:xfrm>
            <a:custGeom>
              <a:avLst/>
              <a:gdLst/>
              <a:ahLst/>
              <a:cxnLst>
                <a:cxn ang="0">
                  <a:pos x="149" y="60"/>
                </a:cxn>
                <a:cxn ang="0">
                  <a:pos x="119" y="30"/>
                </a:cxn>
                <a:cxn ang="0">
                  <a:pos x="89" y="12"/>
                </a:cxn>
                <a:cxn ang="0">
                  <a:pos x="59" y="0"/>
                </a:cxn>
                <a:cxn ang="0">
                  <a:pos x="54" y="70"/>
                </a:cxn>
                <a:cxn ang="0">
                  <a:pos x="46" y="112"/>
                </a:cxn>
                <a:cxn ang="0">
                  <a:pos x="52" y="168"/>
                </a:cxn>
                <a:cxn ang="0">
                  <a:pos x="24" y="194"/>
                </a:cxn>
                <a:cxn ang="0">
                  <a:pos x="16" y="258"/>
                </a:cxn>
                <a:cxn ang="0">
                  <a:pos x="2" y="300"/>
                </a:cxn>
                <a:cxn ang="0">
                  <a:pos x="0" y="352"/>
                </a:cxn>
                <a:cxn ang="0">
                  <a:pos x="47" y="384"/>
                </a:cxn>
                <a:cxn ang="0">
                  <a:pos x="149" y="384"/>
                </a:cxn>
                <a:cxn ang="0">
                  <a:pos x="134" y="350"/>
                </a:cxn>
                <a:cxn ang="0">
                  <a:pos x="104" y="324"/>
                </a:cxn>
                <a:cxn ang="0">
                  <a:pos x="138" y="274"/>
                </a:cxn>
                <a:cxn ang="0">
                  <a:pos x="122" y="220"/>
                </a:cxn>
                <a:cxn ang="0">
                  <a:pos x="132" y="186"/>
                </a:cxn>
                <a:cxn ang="0">
                  <a:pos x="140" y="154"/>
                </a:cxn>
                <a:cxn ang="0">
                  <a:pos x="167" y="90"/>
                </a:cxn>
                <a:cxn ang="0">
                  <a:pos x="149" y="60"/>
                </a:cxn>
                <a:cxn ang="0">
                  <a:pos x="149" y="60"/>
                </a:cxn>
                <a:cxn ang="0">
                  <a:pos x="149" y="60"/>
                </a:cxn>
              </a:cxnLst>
              <a:rect l="0" t="0" r="r" b="b"/>
              <a:pathLst>
                <a:path w="167" h="384">
                  <a:moveTo>
                    <a:pt x="149" y="60"/>
                  </a:moveTo>
                  <a:lnTo>
                    <a:pt x="119" y="30"/>
                  </a:lnTo>
                  <a:lnTo>
                    <a:pt x="89" y="12"/>
                  </a:lnTo>
                  <a:lnTo>
                    <a:pt x="59" y="0"/>
                  </a:lnTo>
                  <a:lnTo>
                    <a:pt x="54" y="70"/>
                  </a:lnTo>
                  <a:lnTo>
                    <a:pt x="46" y="112"/>
                  </a:lnTo>
                  <a:lnTo>
                    <a:pt x="52" y="168"/>
                  </a:lnTo>
                  <a:lnTo>
                    <a:pt x="24" y="194"/>
                  </a:lnTo>
                  <a:lnTo>
                    <a:pt x="16" y="258"/>
                  </a:lnTo>
                  <a:lnTo>
                    <a:pt x="2" y="300"/>
                  </a:lnTo>
                  <a:lnTo>
                    <a:pt x="0" y="352"/>
                  </a:lnTo>
                  <a:lnTo>
                    <a:pt x="47" y="384"/>
                  </a:lnTo>
                  <a:lnTo>
                    <a:pt x="149" y="384"/>
                  </a:lnTo>
                  <a:lnTo>
                    <a:pt x="134" y="350"/>
                  </a:lnTo>
                  <a:lnTo>
                    <a:pt x="104" y="324"/>
                  </a:lnTo>
                  <a:lnTo>
                    <a:pt x="138" y="274"/>
                  </a:lnTo>
                  <a:lnTo>
                    <a:pt x="122" y="220"/>
                  </a:lnTo>
                  <a:lnTo>
                    <a:pt x="132" y="186"/>
                  </a:lnTo>
                  <a:lnTo>
                    <a:pt x="140" y="154"/>
                  </a:lnTo>
                  <a:lnTo>
                    <a:pt x="167" y="90"/>
                  </a:lnTo>
                  <a:lnTo>
                    <a:pt x="149" y="60"/>
                  </a:lnTo>
                  <a:lnTo>
                    <a:pt x="149" y="60"/>
                  </a:lnTo>
                  <a:lnTo>
                    <a:pt x="149" y="6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05163" name="Freeform 11"/>
            <p:cNvSpPr>
              <a:spLocks/>
            </p:cNvSpPr>
            <p:nvPr/>
          </p:nvSpPr>
          <p:spPr bwMode="ltGray">
            <a:xfrm>
              <a:off x="4100" y="4020"/>
              <a:ext cx="166" cy="300"/>
            </a:xfrm>
            <a:custGeom>
              <a:avLst/>
              <a:gdLst/>
              <a:ahLst/>
              <a:cxnLst>
                <a:cxn ang="0">
                  <a:pos x="136" y="12"/>
                </a:cxn>
                <a:cxn ang="0">
                  <a:pos x="100" y="0"/>
                </a:cxn>
                <a:cxn ang="0">
                  <a:pos x="78" y="64"/>
                </a:cxn>
                <a:cxn ang="0">
                  <a:pos x="70" y="126"/>
                </a:cxn>
                <a:cxn ang="0">
                  <a:pos x="46" y="184"/>
                </a:cxn>
                <a:cxn ang="0">
                  <a:pos x="58" y="232"/>
                </a:cxn>
                <a:cxn ang="0">
                  <a:pos x="38" y="268"/>
                </a:cxn>
                <a:cxn ang="0">
                  <a:pos x="0" y="300"/>
                </a:cxn>
                <a:cxn ang="0">
                  <a:pos x="160" y="300"/>
                </a:cxn>
                <a:cxn ang="0">
                  <a:pos x="136" y="272"/>
                </a:cxn>
                <a:cxn ang="0">
                  <a:pos x="98" y="234"/>
                </a:cxn>
                <a:cxn ang="0">
                  <a:pos x="130" y="188"/>
                </a:cxn>
                <a:cxn ang="0">
                  <a:pos x="138" y="134"/>
                </a:cxn>
                <a:cxn ang="0">
                  <a:pos x="144" y="94"/>
                </a:cxn>
                <a:cxn ang="0">
                  <a:pos x="164" y="60"/>
                </a:cxn>
                <a:cxn ang="0">
                  <a:pos x="166" y="0"/>
                </a:cxn>
                <a:cxn ang="0">
                  <a:pos x="136" y="12"/>
                </a:cxn>
                <a:cxn ang="0">
                  <a:pos x="136" y="12"/>
                </a:cxn>
                <a:cxn ang="0">
                  <a:pos x="136" y="12"/>
                </a:cxn>
              </a:cxnLst>
              <a:rect l="0" t="0" r="r" b="b"/>
              <a:pathLst>
                <a:path w="166" h="300">
                  <a:moveTo>
                    <a:pt x="136" y="12"/>
                  </a:moveTo>
                  <a:lnTo>
                    <a:pt x="100" y="0"/>
                  </a:lnTo>
                  <a:lnTo>
                    <a:pt x="78" y="64"/>
                  </a:lnTo>
                  <a:lnTo>
                    <a:pt x="70" y="126"/>
                  </a:lnTo>
                  <a:lnTo>
                    <a:pt x="46" y="184"/>
                  </a:lnTo>
                  <a:lnTo>
                    <a:pt x="58" y="232"/>
                  </a:lnTo>
                  <a:lnTo>
                    <a:pt x="38" y="268"/>
                  </a:lnTo>
                  <a:lnTo>
                    <a:pt x="0" y="300"/>
                  </a:lnTo>
                  <a:lnTo>
                    <a:pt x="160" y="300"/>
                  </a:lnTo>
                  <a:lnTo>
                    <a:pt x="136" y="272"/>
                  </a:lnTo>
                  <a:lnTo>
                    <a:pt x="98" y="234"/>
                  </a:lnTo>
                  <a:lnTo>
                    <a:pt x="130" y="188"/>
                  </a:lnTo>
                  <a:lnTo>
                    <a:pt x="138" y="134"/>
                  </a:lnTo>
                  <a:lnTo>
                    <a:pt x="144" y="94"/>
                  </a:lnTo>
                  <a:lnTo>
                    <a:pt x="164" y="60"/>
                  </a:lnTo>
                  <a:lnTo>
                    <a:pt x="166" y="0"/>
                  </a:lnTo>
                  <a:lnTo>
                    <a:pt x="136" y="12"/>
                  </a:lnTo>
                  <a:lnTo>
                    <a:pt x="136" y="12"/>
                  </a:lnTo>
                  <a:lnTo>
                    <a:pt x="136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05164" name="Freeform 12"/>
            <p:cNvSpPr>
              <a:spLocks/>
            </p:cNvSpPr>
            <p:nvPr/>
          </p:nvSpPr>
          <p:spPr bwMode="ltGray">
            <a:xfrm>
              <a:off x="3910" y="4038"/>
              <a:ext cx="237" cy="282"/>
            </a:xfrm>
            <a:custGeom>
              <a:avLst/>
              <a:gdLst/>
              <a:ahLst/>
              <a:cxnLst>
                <a:cxn ang="0">
                  <a:pos x="201" y="0"/>
                </a:cxn>
                <a:cxn ang="0">
                  <a:pos x="183" y="0"/>
                </a:cxn>
                <a:cxn ang="0">
                  <a:pos x="158" y="50"/>
                </a:cxn>
                <a:cxn ang="0">
                  <a:pos x="148" y="92"/>
                </a:cxn>
                <a:cxn ang="0">
                  <a:pos x="120" y="144"/>
                </a:cxn>
                <a:cxn ang="0">
                  <a:pos x="82" y="182"/>
                </a:cxn>
                <a:cxn ang="0">
                  <a:pos x="60" y="232"/>
                </a:cxn>
                <a:cxn ang="0">
                  <a:pos x="0" y="282"/>
                </a:cxn>
                <a:cxn ang="0">
                  <a:pos x="128" y="282"/>
                </a:cxn>
                <a:cxn ang="0">
                  <a:pos x="154" y="254"/>
                </a:cxn>
                <a:cxn ang="0">
                  <a:pos x="158" y="196"/>
                </a:cxn>
                <a:cxn ang="0">
                  <a:pos x="188" y="148"/>
                </a:cxn>
                <a:cxn ang="0">
                  <a:pos x="196" y="70"/>
                </a:cxn>
                <a:cxn ang="0">
                  <a:pos x="237" y="0"/>
                </a:cxn>
                <a:cxn ang="0">
                  <a:pos x="201" y="0"/>
                </a:cxn>
                <a:cxn ang="0">
                  <a:pos x="201" y="0"/>
                </a:cxn>
                <a:cxn ang="0">
                  <a:pos x="201" y="0"/>
                </a:cxn>
              </a:cxnLst>
              <a:rect l="0" t="0" r="r" b="b"/>
              <a:pathLst>
                <a:path w="237" h="282">
                  <a:moveTo>
                    <a:pt x="201" y="0"/>
                  </a:moveTo>
                  <a:lnTo>
                    <a:pt x="183" y="0"/>
                  </a:lnTo>
                  <a:lnTo>
                    <a:pt x="158" y="50"/>
                  </a:lnTo>
                  <a:lnTo>
                    <a:pt x="148" y="92"/>
                  </a:lnTo>
                  <a:lnTo>
                    <a:pt x="120" y="144"/>
                  </a:lnTo>
                  <a:lnTo>
                    <a:pt x="82" y="182"/>
                  </a:lnTo>
                  <a:lnTo>
                    <a:pt x="60" y="232"/>
                  </a:lnTo>
                  <a:lnTo>
                    <a:pt x="0" y="282"/>
                  </a:lnTo>
                  <a:lnTo>
                    <a:pt x="128" y="282"/>
                  </a:lnTo>
                  <a:lnTo>
                    <a:pt x="154" y="254"/>
                  </a:lnTo>
                  <a:lnTo>
                    <a:pt x="158" y="196"/>
                  </a:lnTo>
                  <a:lnTo>
                    <a:pt x="188" y="148"/>
                  </a:lnTo>
                  <a:lnTo>
                    <a:pt x="196" y="70"/>
                  </a:lnTo>
                  <a:lnTo>
                    <a:pt x="237" y="0"/>
                  </a:lnTo>
                  <a:lnTo>
                    <a:pt x="201" y="0"/>
                  </a:lnTo>
                  <a:lnTo>
                    <a:pt x="201" y="0"/>
                  </a:lnTo>
                  <a:lnTo>
                    <a:pt x="201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05165" name="Freeform 13"/>
            <p:cNvSpPr>
              <a:spLocks/>
            </p:cNvSpPr>
            <p:nvPr/>
          </p:nvSpPr>
          <p:spPr bwMode="ltGray">
            <a:xfrm>
              <a:off x="3674" y="4086"/>
              <a:ext cx="196" cy="234"/>
            </a:xfrm>
            <a:custGeom>
              <a:avLst/>
              <a:gdLst/>
              <a:ahLst/>
              <a:cxnLst>
                <a:cxn ang="0">
                  <a:pos x="167" y="54"/>
                </a:cxn>
                <a:cxn ang="0">
                  <a:pos x="113" y="24"/>
                </a:cxn>
                <a:cxn ang="0">
                  <a:pos x="83" y="0"/>
                </a:cxn>
                <a:cxn ang="0">
                  <a:pos x="80" y="62"/>
                </a:cxn>
                <a:cxn ang="0">
                  <a:pos x="58" y="100"/>
                </a:cxn>
                <a:cxn ang="0">
                  <a:pos x="54" y="160"/>
                </a:cxn>
                <a:cxn ang="0">
                  <a:pos x="36" y="202"/>
                </a:cxn>
                <a:cxn ang="0">
                  <a:pos x="0" y="234"/>
                </a:cxn>
                <a:cxn ang="0">
                  <a:pos x="146" y="234"/>
                </a:cxn>
                <a:cxn ang="0">
                  <a:pos x="170" y="198"/>
                </a:cxn>
                <a:cxn ang="0">
                  <a:pos x="158" y="138"/>
                </a:cxn>
                <a:cxn ang="0">
                  <a:pos x="196" y="100"/>
                </a:cxn>
                <a:cxn ang="0">
                  <a:pos x="191" y="54"/>
                </a:cxn>
                <a:cxn ang="0">
                  <a:pos x="167" y="54"/>
                </a:cxn>
                <a:cxn ang="0">
                  <a:pos x="167" y="54"/>
                </a:cxn>
                <a:cxn ang="0">
                  <a:pos x="167" y="54"/>
                </a:cxn>
              </a:cxnLst>
              <a:rect l="0" t="0" r="r" b="b"/>
              <a:pathLst>
                <a:path w="196" h="234">
                  <a:moveTo>
                    <a:pt x="167" y="54"/>
                  </a:moveTo>
                  <a:lnTo>
                    <a:pt x="113" y="24"/>
                  </a:lnTo>
                  <a:lnTo>
                    <a:pt x="83" y="0"/>
                  </a:lnTo>
                  <a:lnTo>
                    <a:pt x="80" y="62"/>
                  </a:lnTo>
                  <a:lnTo>
                    <a:pt x="58" y="100"/>
                  </a:lnTo>
                  <a:lnTo>
                    <a:pt x="54" y="160"/>
                  </a:lnTo>
                  <a:lnTo>
                    <a:pt x="36" y="202"/>
                  </a:lnTo>
                  <a:lnTo>
                    <a:pt x="0" y="234"/>
                  </a:lnTo>
                  <a:lnTo>
                    <a:pt x="146" y="234"/>
                  </a:lnTo>
                  <a:lnTo>
                    <a:pt x="170" y="198"/>
                  </a:lnTo>
                  <a:lnTo>
                    <a:pt x="158" y="138"/>
                  </a:lnTo>
                  <a:lnTo>
                    <a:pt x="196" y="100"/>
                  </a:lnTo>
                  <a:lnTo>
                    <a:pt x="191" y="54"/>
                  </a:lnTo>
                  <a:lnTo>
                    <a:pt x="167" y="54"/>
                  </a:lnTo>
                  <a:lnTo>
                    <a:pt x="167" y="54"/>
                  </a:lnTo>
                  <a:lnTo>
                    <a:pt x="167" y="54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05166" name="Freeform 14"/>
            <p:cNvSpPr>
              <a:spLocks/>
            </p:cNvSpPr>
            <p:nvPr/>
          </p:nvSpPr>
          <p:spPr bwMode="ltGray">
            <a:xfrm>
              <a:off x="3476" y="4068"/>
              <a:ext cx="190" cy="252"/>
            </a:xfrm>
            <a:custGeom>
              <a:avLst/>
              <a:gdLst/>
              <a:ahLst/>
              <a:cxnLst>
                <a:cxn ang="0">
                  <a:pos x="190" y="0"/>
                </a:cxn>
                <a:cxn ang="0">
                  <a:pos x="166" y="0"/>
                </a:cxn>
                <a:cxn ang="0">
                  <a:pos x="158" y="38"/>
                </a:cxn>
                <a:cxn ang="0">
                  <a:pos x="138" y="120"/>
                </a:cxn>
                <a:cxn ang="0">
                  <a:pos x="94" y="180"/>
                </a:cxn>
                <a:cxn ang="0">
                  <a:pos x="62" y="234"/>
                </a:cxn>
                <a:cxn ang="0">
                  <a:pos x="0" y="252"/>
                </a:cxn>
                <a:cxn ang="0">
                  <a:pos x="128" y="252"/>
                </a:cxn>
                <a:cxn ang="0">
                  <a:pos x="142" y="188"/>
                </a:cxn>
                <a:cxn ang="0">
                  <a:pos x="186" y="90"/>
                </a:cxn>
                <a:cxn ang="0">
                  <a:pos x="190" y="38"/>
                </a:cxn>
                <a:cxn ang="0">
                  <a:pos x="190" y="0"/>
                </a:cxn>
                <a:cxn ang="0">
                  <a:pos x="190" y="0"/>
                </a:cxn>
                <a:cxn ang="0">
                  <a:pos x="190" y="0"/>
                </a:cxn>
                <a:cxn ang="0">
                  <a:pos x="190" y="0"/>
                </a:cxn>
              </a:cxnLst>
              <a:rect l="0" t="0" r="r" b="b"/>
              <a:pathLst>
                <a:path w="190" h="252">
                  <a:moveTo>
                    <a:pt x="190" y="0"/>
                  </a:moveTo>
                  <a:lnTo>
                    <a:pt x="166" y="0"/>
                  </a:lnTo>
                  <a:lnTo>
                    <a:pt x="158" y="38"/>
                  </a:lnTo>
                  <a:lnTo>
                    <a:pt x="138" y="120"/>
                  </a:lnTo>
                  <a:lnTo>
                    <a:pt x="94" y="180"/>
                  </a:lnTo>
                  <a:lnTo>
                    <a:pt x="62" y="234"/>
                  </a:lnTo>
                  <a:lnTo>
                    <a:pt x="0" y="252"/>
                  </a:lnTo>
                  <a:lnTo>
                    <a:pt x="128" y="252"/>
                  </a:lnTo>
                  <a:lnTo>
                    <a:pt x="142" y="188"/>
                  </a:lnTo>
                  <a:lnTo>
                    <a:pt x="186" y="90"/>
                  </a:lnTo>
                  <a:lnTo>
                    <a:pt x="190" y="38"/>
                  </a:lnTo>
                  <a:lnTo>
                    <a:pt x="190" y="0"/>
                  </a:lnTo>
                  <a:lnTo>
                    <a:pt x="190" y="0"/>
                  </a:lnTo>
                  <a:lnTo>
                    <a:pt x="190" y="0"/>
                  </a:lnTo>
                  <a:lnTo>
                    <a:pt x="190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05167" name="Freeform 15"/>
            <p:cNvSpPr>
              <a:spLocks/>
            </p:cNvSpPr>
            <p:nvPr/>
          </p:nvSpPr>
          <p:spPr bwMode="ltGray">
            <a:xfrm>
              <a:off x="3170" y="4188"/>
              <a:ext cx="230" cy="132"/>
            </a:xfrm>
            <a:custGeom>
              <a:avLst/>
              <a:gdLst/>
              <a:ahLst/>
              <a:cxnLst>
                <a:cxn ang="0">
                  <a:pos x="197" y="0"/>
                </a:cxn>
                <a:cxn ang="0">
                  <a:pos x="191" y="0"/>
                </a:cxn>
                <a:cxn ang="0">
                  <a:pos x="185" y="0"/>
                </a:cxn>
                <a:cxn ang="0">
                  <a:pos x="173" y="0"/>
                </a:cxn>
                <a:cxn ang="0">
                  <a:pos x="161" y="0"/>
                </a:cxn>
                <a:cxn ang="0">
                  <a:pos x="155" y="0"/>
                </a:cxn>
                <a:cxn ang="0">
                  <a:pos x="138" y="6"/>
                </a:cxn>
                <a:cxn ang="0">
                  <a:pos x="132" y="6"/>
                </a:cxn>
                <a:cxn ang="0">
                  <a:pos x="35" y="18"/>
                </a:cxn>
                <a:cxn ang="0">
                  <a:pos x="11" y="30"/>
                </a:cxn>
                <a:cxn ang="0">
                  <a:pos x="23" y="54"/>
                </a:cxn>
                <a:cxn ang="0">
                  <a:pos x="0" y="100"/>
                </a:cxn>
                <a:cxn ang="0">
                  <a:pos x="0" y="132"/>
                </a:cxn>
                <a:cxn ang="0">
                  <a:pos x="162" y="132"/>
                </a:cxn>
                <a:cxn ang="0">
                  <a:pos x="204" y="88"/>
                </a:cxn>
                <a:cxn ang="0">
                  <a:pos x="230" y="46"/>
                </a:cxn>
                <a:cxn ang="0">
                  <a:pos x="214" y="24"/>
                </a:cxn>
                <a:cxn ang="0">
                  <a:pos x="215" y="0"/>
                </a:cxn>
                <a:cxn ang="0">
                  <a:pos x="209" y="0"/>
                </a:cxn>
                <a:cxn ang="0">
                  <a:pos x="203" y="0"/>
                </a:cxn>
                <a:cxn ang="0">
                  <a:pos x="203" y="0"/>
                </a:cxn>
                <a:cxn ang="0">
                  <a:pos x="197" y="0"/>
                </a:cxn>
                <a:cxn ang="0">
                  <a:pos x="197" y="0"/>
                </a:cxn>
                <a:cxn ang="0">
                  <a:pos x="197" y="0"/>
                </a:cxn>
              </a:cxnLst>
              <a:rect l="0" t="0" r="r" b="b"/>
              <a:pathLst>
                <a:path w="230" h="132">
                  <a:moveTo>
                    <a:pt x="197" y="0"/>
                  </a:moveTo>
                  <a:lnTo>
                    <a:pt x="191" y="0"/>
                  </a:lnTo>
                  <a:lnTo>
                    <a:pt x="185" y="0"/>
                  </a:lnTo>
                  <a:lnTo>
                    <a:pt x="173" y="0"/>
                  </a:lnTo>
                  <a:lnTo>
                    <a:pt x="161" y="0"/>
                  </a:lnTo>
                  <a:lnTo>
                    <a:pt x="155" y="0"/>
                  </a:lnTo>
                  <a:lnTo>
                    <a:pt x="138" y="6"/>
                  </a:lnTo>
                  <a:lnTo>
                    <a:pt x="132" y="6"/>
                  </a:lnTo>
                  <a:lnTo>
                    <a:pt x="35" y="18"/>
                  </a:lnTo>
                  <a:lnTo>
                    <a:pt x="11" y="30"/>
                  </a:lnTo>
                  <a:lnTo>
                    <a:pt x="23" y="54"/>
                  </a:lnTo>
                  <a:lnTo>
                    <a:pt x="0" y="100"/>
                  </a:lnTo>
                  <a:lnTo>
                    <a:pt x="0" y="132"/>
                  </a:lnTo>
                  <a:lnTo>
                    <a:pt x="162" y="132"/>
                  </a:lnTo>
                  <a:lnTo>
                    <a:pt x="204" y="88"/>
                  </a:lnTo>
                  <a:lnTo>
                    <a:pt x="230" y="46"/>
                  </a:lnTo>
                  <a:lnTo>
                    <a:pt x="214" y="24"/>
                  </a:lnTo>
                  <a:lnTo>
                    <a:pt x="215" y="0"/>
                  </a:lnTo>
                  <a:lnTo>
                    <a:pt x="209" y="0"/>
                  </a:lnTo>
                  <a:lnTo>
                    <a:pt x="203" y="0"/>
                  </a:lnTo>
                  <a:lnTo>
                    <a:pt x="203" y="0"/>
                  </a:lnTo>
                  <a:lnTo>
                    <a:pt x="197" y="0"/>
                  </a:lnTo>
                  <a:lnTo>
                    <a:pt x="197" y="0"/>
                  </a:lnTo>
                  <a:lnTo>
                    <a:pt x="197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05168" name="Freeform 16"/>
            <p:cNvSpPr>
              <a:spLocks/>
            </p:cNvSpPr>
            <p:nvPr/>
          </p:nvSpPr>
          <p:spPr bwMode="ltGray">
            <a:xfrm>
              <a:off x="3044" y="4218"/>
              <a:ext cx="89" cy="102"/>
            </a:xfrm>
            <a:custGeom>
              <a:avLst/>
              <a:gdLst/>
              <a:ahLst/>
              <a:cxnLst>
                <a:cxn ang="0">
                  <a:pos x="71" y="0"/>
                </a:cxn>
                <a:cxn ang="0">
                  <a:pos x="66" y="48"/>
                </a:cxn>
                <a:cxn ang="0">
                  <a:pos x="30" y="72"/>
                </a:cxn>
                <a:cxn ang="0">
                  <a:pos x="0" y="102"/>
                </a:cxn>
                <a:cxn ang="0">
                  <a:pos x="66" y="102"/>
                </a:cxn>
                <a:cxn ang="0">
                  <a:pos x="88" y="56"/>
                </a:cxn>
                <a:cxn ang="0">
                  <a:pos x="89" y="6"/>
                </a:cxn>
                <a:cxn ang="0">
                  <a:pos x="71" y="0"/>
                </a:cxn>
                <a:cxn ang="0">
                  <a:pos x="71" y="0"/>
                </a:cxn>
                <a:cxn ang="0">
                  <a:pos x="71" y="0"/>
                </a:cxn>
              </a:cxnLst>
              <a:rect l="0" t="0" r="r" b="b"/>
              <a:pathLst>
                <a:path w="89" h="102">
                  <a:moveTo>
                    <a:pt x="71" y="0"/>
                  </a:moveTo>
                  <a:lnTo>
                    <a:pt x="66" y="48"/>
                  </a:lnTo>
                  <a:lnTo>
                    <a:pt x="30" y="72"/>
                  </a:lnTo>
                  <a:lnTo>
                    <a:pt x="0" y="102"/>
                  </a:lnTo>
                  <a:lnTo>
                    <a:pt x="66" y="102"/>
                  </a:lnTo>
                  <a:lnTo>
                    <a:pt x="88" y="56"/>
                  </a:lnTo>
                  <a:lnTo>
                    <a:pt x="89" y="6"/>
                  </a:lnTo>
                  <a:lnTo>
                    <a:pt x="71" y="0"/>
                  </a:lnTo>
                  <a:lnTo>
                    <a:pt x="71" y="0"/>
                  </a:lnTo>
                  <a:lnTo>
                    <a:pt x="71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05169" name="Freeform 17"/>
            <p:cNvSpPr>
              <a:spLocks/>
            </p:cNvSpPr>
            <p:nvPr/>
          </p:nvSpPr>
          <p:spPr bwMode="ltGray">
            <a:xfrm>
              <a:off x="5482" y="3367"/>
              <a:ext cx="278" cy="953"/>
            </a:xfrm>
            <a:custGeom>
              <a:avLst/>
              <a:gdLst/>
              <a:ahLst/>
              <a:cxnLst>
                <a:cxn ang="0">
                  <a:pos x="278" y="24"/>
                </a:cxn>
                <a:cxn ang="0">
                  <a:pos x="272" y="24"/>
                </a:cxn>
                <a:cxn ang="0">
                  <a:pos x="272" y="18"/>
                </a:cxn>
                <a:cxn ang="0">
                  <a:pos x="266" y="18"/>
                </a:cxn>
                <a:cxn ang="0">
                  <a:pos x="254" y="12"/>
                </a:cxn>
                <a:cxn ang="0">
                  <a:pos x="236" y="6"/>
                </a:cxn>
                <a:cxn ang="0">
                  <a:pos x="212" y="0"/>
                </a:cxn>
                <a:cxn ang="0">
                  <a:pos x="206" y="6"/>
                </a:cxn>
                <a:cxn ang="0">
                  <a:pos x="198" y="129"/>
                </a:cxn>
                <a:cxn ang="0">
                  <a:pos x="184" y="209"/>
                </a:cxn>
                <a:cxn ang="0">
                  <a:pos x="182" y="249"/>
                </a:cxn>
                <a:cxn ang="0">
                  <a:pos x="200" y="339"/>
                </a:cxn>
                <a:cxn ang="0">
                  <a:pos x="186" y="481"/>
                </a:cxn>
                <a:cxn ang="0">
                  <a:pos x="176" y="521"/>
                </a:cxn>
                <a:cxn ang="0">
                  <a:pos x="156" y="601"/>
                </a:cxn>
                <a:cxn ang="0">
                  <a:pos x="172" y="681"/>
                </a:cxn>
                <a:cxn ang="0">
                  <a:pos x="138" y="765"/>
                </a:cxn>
                <a:cxn ang="0">
                  <a:pos x="96" y="847"/>
                </a:cxn>
                <a:cxn ang="0">
                  <a:pos x="50" y="899"/>
                </a:cxn>
                <a:cxn ang="0">
                  <a:pos x="0" y="953"/>
                </a:cxn>
                <a:cxn ang="0">
                  <a:pos x="278" y="953"/>
                </a:cxn>
                <a:cxn ang="0">
                  <a:pos x="278" y="24"/>
                </a:cxn>
                <a:cxn ang="0">
                  <a:pos x="278" y="24"/>
                </a:cxn>
                <a:cxn ang="0">
                  <a:pos x="278" y="24"/>
                </a:cxn>
              </a:cxnLst>
              <a:rect l="0" t="0" r="r" b="b"/>
              <a:pathLst>
                <a:path w="278" h="953">
                  <a:moveTo>
                    <a:pt x="278" y="24"/>
                  </a:moveTo>
                  <a:lnTo>
                    <a:pt x="272" y="24"/>
                  </a:lnTo>
                  <a:lnTo>
                    <a:pt x="272" y="18"/>
                  </a:lnTo>
                  <a:lnTo>
                    <a:pt x="266" y="18"/>
                  </a:lnTo>
                  <a:lnTo>
                    <a:pt x="254" y="12"/>
                  </a:lnTo>
                  <a:lnTo>
                    <a:pt x="236" y="6"/>
                  </a:lnTo>
                  <a:lnTo>
                    <a:pt x="212" y="0"/>
                  </a:lnTo>
                  <a:lnTo>
                    <a:pt x="206" y="6"/>
                  </a:lnTo>
                  <a:lnTo>
                    <a:pt x="198" y="129"/>
                  </a:lnTo>
                  <a:lnTo>
                    <a:pt x="184" y="209"/>
                  </a:lnTo>
                  <a:lnTo>
                    <a:pt x="182" y="249"/>
                  </a:lnTo>
                  <a:lnTo>
                    <a:pt x="200" y="339"/>
                  </a:lnTo>
                  <a:lnTo>
                    <a:pt x="186" y="481"/>
                  </a:lnTo>
                  <a:lnTo>
                    <a:pt x="176" y="521"/>
                  </a:lnTo>
                  <a:lnTo>
                    <a:pt x="156" y="601"/>
                  </a:lnTo>
                  <a:lnTo>
                    <a:pt x="172" y="681"/>
                  </a:lnTo>
                  <a:lnTo>
                    <a:pt x="138" y="765"/>
                  </a:lnTo>
                  <a:lnTo>
                    <a:pt x="96" y="847"/>
                  </a:lnTo>
                  <a:lnTo>
                    <a:pt x="50" y="899"/>
                  </a:lnTo>
                  <a:lnTo>
                    <a:pt x="0" y="953"/>
                  </a:lnTo>
                  <a:lnTo>
                    <a:pt x="278" y="953"/>
                  </a:lnTo>
                  <a:lnTo>
                    <a:pt x="278" y="24"/>
                  </a:lnTo>
                  <a:lnTo>
                    <a:pt x="278" y="24"/>
                  </a:lnTo>
                  <a:lnTo>
                    <a:pt x="278" y="24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305170" name="Rectangle 18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305171" name="Rectangle 1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ru-RU"/>
          </a:p>
        </p:txBody>
      </p:sp>
      <p:sp>
        <p:nvSpPr>
          <p:cNvPr id="305172" name="Rectangle 2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ru-RU"/>
          </a:p>
        </p:txBody>
      </p:sp>
      <p:sp>
        <p:nvSpPr>
          <p:cNvPr id="305173" name="Rectangle 2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707F97AB-3966-4036-92FC-BD4D3B1F1579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305174" name="Rectangle 2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902" r:id="rId1"/>
    <p:sldLayoutId id="2147483903" r:id="rId2"/>
    <p:sldLayoutId id="2147483904" r:id="rId3"/>
    <p:sldLayoutId id="2147483905" r:id="rId4"/>
    <p:sldLayoutId id="2147483906" r:id="rId5"/>
    <p:sldLayoutId id="2147483907" r:id="rId6"/>
    <p:sldLayoutId id="2147483908" r:id="rId7"/>
    <p:sldLayoutId id="2147483909" r:id="rId8"/>
    <p:sldLayoutId id="2147483910" r:id="rId9"/>
    <p:sldLayoutId id="2147483911" r:id="rId10"/>
    <p:sldLayoutId id="2147483912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u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u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u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u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u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u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u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2420938"/>
            <a:ext cx="8229600" cy="1139825"/>
          </a:xfrm>
        </p:spPr>
        <p:txBody>
          <a:bodyPr/>
          <a:lstStyle/>
          <a:p>
            <a:r>
              <a:rPr lang="ru-RU" b="1">
                <a:latin typeface="Times New Roman" pitchFamily="18" charset="0"/>
              </a:rPr>
              <a:t> </a:t>
            </a:r>
            <a:r>
              <a:rPr lang="ru-RU" sz="4800" b="1">
                <a:latin typeface="Times New Roman" pitchFamily="18" charset="0"/>
              </a:rPr>
              <a:t>Урок физики в 9 классе</a:t>
            </a:r>
            <a:r>
              <a:rPr lang="ru-RU" b="1">
                <a:latin typeface="Times New Roman" pitchFamily="18" charset="0"/>
              </a:rPr>
              <a:t> </a:t>
            </a:r>
            <a:br>
              <a:rPr lang="ru-RU" b="1">
                <a:latin typeface="Times New Roman" pitchFamily="18" charset="0"/>
              </a:rPr>
            </a:br>
            <a:r>
              <a:rPr lang="ru-RU" b="1">
                <a:latin typeface="Times New Roman" pitchFamily="18" charset="0"/>
              </a:rPr>
              <a:t/>
            </a:r>
            <a:br>
              <a:rPr lang="ru-RU" b="1">
                <a:latin typeface="Times New Roman" pitchFamily="18" charset="0"/>
              </a:rPr>
            </a:br>
            <a:r>
              <a:rPr lang="ru-RU" sz="3400">
                <a:latin typeface="Times New Roman" pitchFamily="18" charset="0"/>
              </a:rPr>
              <a:t>МКОУ «Тайчинская СОШ»</a:t>
            </a:r>
            <a:br>
              <a:rPr lang="ru-RU" sz="3400">
                <a:latin typeface="Times New Roman" pitchFamily="18" charset="0"/>
              </a:rPr>
            </a:br>
            <a:r>
              <a:rPr lang="ru-RU" sz="3400">
                <a:latin typeface="Times New Roman" pitchFamily="18" charset="0"/>
              </a:rPr>
              <a:t/>
            </a:r>
            <a:br>
              <a:rPr lang="ru-RU" sz="3400">
                <a:latin typeface="Times New Roman" pitchFamily="18" charset="0"/>
              </a:rPr>
            </a:br>
            <a:r>
              <a:rPr lang="ru-RU" sz="3400">
                <a:latin typeface="Times New Roman" pitchFamily="18" charset="0"/>
              </a:rPr>
              <a:t>Галеева Лилия Мунировна</a:t>
            </a:r>
            <a:r>
              <a:rPr lang="ru-RU" sz="3400" b="1">
                <a:latin typeface="Times New Roman" pitchFamily="18" charset="0"/>
              </a:rPr>
              <a:t> </a:t>
            </a:r>
            <a:br>
              <a:rPr lang="ru-RU" sz="3400" b="1">
                <a:latin typeface="Times New Roman" pitchFamily="18" charset="0"/>
              </a:rPr>
            </a:br>
            <a:r>
              <a:rPr lang="ru-RU" sz="3400">
                <a:latin typeface="Times New Roman" pitchFamily="18" charset="0"/>
              </a:rPr>
              <a:t>учитель физики и математики</a:t>
            </a:r>
            <a:r>
              <a:rPr lang="ru-RU">
                <a:latin typeface="Times New Roman" pitchFamily="18" charset="0"/>
              </a:rPr>
              <a:t> </a:t>
            </a:r>
          </a:p>
        </p:txBody>
      </p:sp>
    </p:spTree>
  </p:cSld>
  <p:clrMapOvr>
    <a:masterClrMapping/>
  </p:clrMapOvr>
  <p:transition spd="slow"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8466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188913"/>
            <a:ext cx="8229600" cy="719137"/>
          </a:xfrm>
        </p:spPr>
        <p:txBody>
          <a:bodyPr/>
          <a:lstStyle/>
          <a:p>
            <a:r>
              <a:rPr lang="ru-RU" sz="4000" b="1">
                <a:latin typeface="Times New Roman" pitchFamily="18" charset="0"/>
              </a:rPr>
              <a:t>Разминочные задачи</a:t>
            </a:r>
          </a:p>
        </p:txBody>
      </p:sp>
      <p:sp>
        <p:nvSpPr>
          <p:cNvPr id="31846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250825" y="1052513"/>
            <a:ext cx="8569325" cy="5545137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sz="2700">
                <a:latin typeface="Times New Roman" pitchFamily="18" charset="0"/>
              </a:rPr>
              <a:t>Притягивается ли к Луне человек, стоящий на Земле? К чему он притягивается сильнее: к Луне или к Земле? Притягивается ли Луна к этому человеку?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n-US" sz="2700">
              <a:latin typeface="Times New Roman" pitchFamily="18" charset="0"/>
            </a:endParaRPr>
          </a:p>
          <a:p>
            <a:pPr>
              <a:lnSpc>
                <a:spcPct val="80000"/>
              </a:lnSpc>
            </a:pPr>
            <a:r>
              <a:rPr lang="ru-RU" sz="2700">
                <a:latin typeface="Times New Roman" pitchFamily="18" charset="0"/>
              </a:rPr>
              <a:t>Как и во сколько раз изменится сила тяготения, если при неизменном расстоянии массы тел возрастут вдвое?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ru-RU" sz="2700">
              <a:latin typeface="Times New Roman" pitchFamily="18" charset="0"/>
            </a:endParaRPr>
          </a:p>
          <a:p>
            <a:pPr>
              <a:lnSpc>
                <a:spcPct val="80000"/>
              </a:lnSpc>
            </a:pPr>
            <a:r>
              <a:rPr lang="ru-RU" sz="2700">
                <a:latin typeface="Times New Roman" pitchFamily="18" charset="0"/>
              </a:rPr>
              <a:t>Что притягивает к себе с большей силой: Земля – Луну или Луна – Землю?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ru-RU" sz="2700">
              <a:latin typeface="Times New Roman" pitchFamily="18" charset="0"/>
            </a:endParaRPr>
          </a:p>
          <a:p>
            <a:pPr>
              <a:lnSpc>
                <a:spcPct val="80000"/>
              </a:lnSpc>
            </a:pPr>
            <a:r>
              <a:rPr lang="ru-RU" sz="2700">
                <a:latin typeface="Times New Roman" pitchFamily="18" charset="0"/>
              </a:rPr>
              <a:t>Солнце притягивает Луну почти в два раза сильнее, чем Земля. Почему же мы до сих пор “не потеряли” Луну?</a:t>
            </a:r>
            <a:endParaRPr lang="en-US" sz="2700">
              <a:latin typeface="Times New Roman" pitchFamily="18" charset="0"/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ru-RU" sz="2200">
              <a:latin typeface="Times New Roman" pitchFamily="18" charset="0"/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ru-RU" sz="1400">
              <a:latin typeface="Times New Roman" pitchFamily="18" charset="0"/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ru-RU" sz="1400"/>
          </a:p>
        </p:txBody>
      </p:sp>
    </p:spTree>
  </p:cSld>
  <p:clrMapOvr>
    <a:masterClrMapping/>
  </p:clrMapOvr>
  <p:transition spd="med">
    <p:pull dir="l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184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4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2000" fill="hold"/>
                                        <p:tgtEl>
                                          <p:spTgt spid="3184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3184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184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3184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5900"/>
                            </p:stCondLst>
                            <p:childTnLst>
                              <p:par>
                                <p:cTn id="16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4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3184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3184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3184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184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6700"/>
                            </p:stCondLst>
                            <p:childTnLst>
                              <p:par>
                                <p:cTn id="23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46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31846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31846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31846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31846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34300"/>
                            </p:stCondLst>
                            <p:childTnLst>
                              <p:par>
                                <p:cTn id="30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46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31846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31846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31846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31846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8466" grpId="0"/>
      <p:bldP spid="318468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40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b="1">
                <a:latin typeface="Times New Roman" pitchFamily="18" charset="0"/>
              </a:rPr>
              <a:t>Повторим математику: </a:t>
            </a:r>
          </a:p>
        </p:txBody>
      </p:sp>
      <p:sp>
        <p:nvSpPr>
          <p:cNvPr id="3440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628775"/>
            <a:ext cx="7056438" cy="4530725"/>
          </a:xfrm>
        </p:spPr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ru-RU"/>
              <a:t>                 </a:t>
            </a:r>
            <a:r>
              <a:rPr lang="ru-RU" sz="4000">
                <a:latin typeface="Times New Roman" pitchFamily="18" charset="0"/>
              </a:rPr>
              <a:t>m        n           m + n </a:t>
            </a:r>
          </a:p>
          <a:p>
            <a:pPr algn="ctr">
              <a:buFont typeface="Wingdings" pitchFamily="2" charset="2"/>
              <a:buNone/>
            </a:pPr>
            <a:r>
              <a:rPr lang="ru-RU" sz="4000">
                <a:latin typeface="Times New Roman" pitchFamily="18" charset="0"/>
              </a:rPr>
              <a:t>         10  *   10    =    10</a:t>
            </a:r>
          </a:p>
          <a:p>
            <a:pPr algn="ctr">
              <a:buFont typeface="Wingdings" pitchFamily="2" charset="2"/>
              <a:buNone/>
            </a:pPr>
            <a:endParaRPr lang="ru-RU" sz="4000">
              <a:latin typeface="Times New Roman" pitchFamily="18" charset="0"/>
            </a:endParaRPr>
          </a:p>
          <a:p>
            <a:pPr algn="ctr">
              <a:buFont typeface="Wingdings" pitchFamily="2" charset="2"/>
              <a:buNone/>
            </a:pPr>
            <a:r>
              <a:rPr lang="ru-RU" sz="4000">
                <a:latin typeface="Times New Roman" pitchFamily="18" charset="0"/>
              </a:rPr>
              <a:t>                    m        n           m  - n </a:t>
            </a:r>
          </a:p>
          <a:p>
            <a:pPr algn="ctr">
              <a:buFont typeface="Wingdings" pitchFamily="2" charset="2"/>
              <a:buNone/>
            </a:pPr>
            <a:r>
              <a:rPr lang="ru-RU" sz="4000">
                <a:latin typeface="Times New Roman" pitchFamily="18" charset="0"/>
              </a:rPr>
              <a:t>         10  /   10    =    10</a:t>
            </a:r>
          </a:p>
        </p:txBody>
      </p:sp>
    </p:spTree>
  </p:cSld>
  <p:clrMapOvr>
    <a:masterClrMapping/>
  </p:clrMapOvr>
  <p:transition spd="med">
    <p:pull dir="l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440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0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2000"/>
                                        <p:tgtEl>
                                          <p:spTgt spid="3440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0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2000"/>
                                        <p:tgtEl>
                                          <p:spTgt spid="3440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0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2000"/>
                                        <p:tgtEl>
                                          <p:spTgt spid="3440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0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2000"/>
                                        <p:tgtEl>
                                          <p:spTgt spid="3440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4066" grpId="0"/>
      <p:bldP spid="344067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5090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333375"/>
            <a:ext cx="8229600" cy="1139825"/>
          </a:xfrm>
        </p:spPr>
        <p:txBody>
          <a:bodyPr/>
          <a:lstStyle/>
          <a:p>
            <a:r>
              <a:rPr lang="ru-RU" b="1">
                <a:latin typeface="Times New Roman" pitchFamily="18" charset="0"/>
              </a:rPr>
              <a:t>Задача </a:t>
            </a:r>
            <a:br>
              <a:rPr lang="ru-RU" b="1">
                <a:latin typeface="Times New Roman" pitchFamily="18" charset="0"/>
              </a:rPr>
            </a:br>
            <a:r>
              <a:rPr lang="ru-RU" b="1">
                <a:latin typeface="Times New Roman" pitchFamily="18" charset="0"/>
              </a:rPr>
              <a:t>с применением наглядности</a:t>
            </a:r>
          </a:p>
        </p:txBody>
      </p:sp>
      <p:sp>
        <p:nvSpPr>
          <p:cNvPr id="3450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916113"/>
            <a:ext cx="8229600" cy="453072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ru-RU" sz="4000">
                <a:latin typeface="Times New Roman" pitchFamily="18" charset="0"/>
              </a:rPr>
              <a:t>  На столе на штативе на нити висит яблоко массой 100 г. </a:t>
            </a:r>
          </a:p>
          <a:p>
            <a:pPr>
              <a:buFont typeface="Wingdings" pitchFamily="2" charset="2"/>
              <a:buNone/>
            </a:pPr>
            <a:r>
              <a:rPr lang="ru-RU" sz="4000">
                <a:latin typeface="Times New Roman" pitchFamily="18" charset="0"/>
              </a:rPr>
              <a:t>  С какой силой притягиваются друг к другу Земля и яблоко? </a:t>
            </a:r>
          </a:p>
          <a:p>
            <a:pPr>
              <a:buFont typeface="Wingdings" pitchFamily="2" charset="2"/>
              <a:buNone/>
            </a:pPr>
            <a:r>
              <a:rPr lang="ru-RU" sz="4000">
                <a:latin typeface="Times New Roman" pitchFamily="18" charset="0"/>
              </a:rPr>
              <a:t>  Вычислите силу всемирного тяготения.</a:t>
            </a:r>
          </a:p>
        </p:txBody>
      </p:sp>
    </p:spTree>
  </p:cSld>
  <p:clrMapOvr>
    <a:masterClrMapping/>
  </p:clrMapOvr>
  <p:transition spd="med">
    <p:pull dir="l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450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0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3000" fill="hold"/>
                                        <p:tgtEl>
                                          <p:spTgt spid="3450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3000" fill="hold"/>
                                        <p:tgtEl>
                                          <p:spTgt spid="3450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3000"/>
                                        <p:tgtEl>
                                          <p:spTgt spid="3450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0"/>
                            </p:stCondLst>
                            <p:childTnLst>
                              <p:par>
                                <p:cTn id="1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0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3000" fill="hold"/>
                                        <p:tgtEl>
                                          <p:spTgt spid="3450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000" fill="hold"/>
                                        <p:tgtEl>
                                          <p:spTgt spid="3450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3000"/>
                                        <p:tgtEl>
                                          <p:spTgt spid="3450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0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3000" fill="hold"/>
                                        <p:tgtEl>
                                          <p:spTgt spid="3450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3000" fill="hold"/>
                                        <p:tgtEl>
                                          <p:spTgt spid="3450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3000"/>
                                        <p:tgtEl>
                                          <p:spTgt spid="3450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5090" grpId="0"/>
      <p:bldP spid="345091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018" name="Rectangle 2"/>
          <p:cNvSpPr>
            <a:spLocks noChangeArrowheads="1"/>
          </p:cNvSpPr>
          <p:nvPr/>
        </p:nvSpPr>
        <p:spPr bwMode="auto">
          <a:xfrm>
            <a:off x="827088" y="836613"/>
            <a:ext cx="7345362" cy="3565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ru-RU" sz="4400" b="1" u="sng">
                <a:latin typeface="Times New Roman" pitchFamily="18" charset="0"/>
              </a:rPr>
              <a:t>Справочные данные</a:t>
            </a:r>
          </a:p>
          <a:p>
            <a:pPr algn="ctr"/>
            <a:endParaRPr lang="ru-RU" sz="4400" b="1" u="sng">
              <a:latin typeface="Times New Roman" pitchFamily="18" charset="0"/>
            </a:endParaRPr>
          </a:p>
          <a:p>
            <a:pPr algn="ctr"/>
            <a:r>
              <a:rPr lang="ru-RU"/>
              <a:t>                                             </a:t>
            </a:r>
            <a:r>
              <a:rPr lang="ru-RU" sz="2000">
                <a:latin typeface="Times New Roman" pitchFamily="18" charset="0"/>
              </a:rPr>
              <a:t>24</a:t>
            </a:r>
            <a:endParaRPr lang="ru-RU" sz="2000" b="1">
              <a:latin typeface="Times New Roman" pitchFamily="18" charset="0"/>
            </a:endParaRPr>
          </a:p>
          <a:p>
            <a:pPr algn="ctr"/>
            <a:r>
              <a:rPr lang="ru-RU" sz="4000">
                <a:latin typeface="Times New Roman" pitchFamily="18" charset="0"/>
              </a:rPr>
              <a:t>Масса Земли – 6*10  кг</a:t>
            </a:r>
          </a:p>
          <a:p>
            <a:pPr algn="ctr"/>
            <a:endParaRPr lang="ru-RU" sz="4000">
              <a:latin typeface="Times New Roman" pitchFamily="18" charset="0"/>
            </a:endParaRPr>
          </a:p>
          <a:p>
            <a:pPr algn="ctr"/>
            <a:r>
              <a:rPr lang="ru-RU" sz="4000">
                <a:latin typeface="Times New Roman" pitchFamily="18" charset="0"/>
              </a:rPr>
              <a:t> Радиус Земли – 6 400 км</a:t>
            </a:r>
          </a:p>
        </p:txBody>
      </p:sp>
    </p:spTree>
  </p:cSld>
  <p:clrMapOvr>
    <a:masterClrMapping/>
  </p:clrMapOvr>
  <p:transition spd="med"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20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400" decel="100000"/>
                                        <p:tgtEl>
                                          <p:spTgt spid="3420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400" decel="100000" fill="hold"/>
                                        <p:tgtEl>
                                          <p:spTgt spid="3420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400" decel="100000" fill="hold"/>
                                        <p:tgtEl>
                                          <p:spTgt spid="3420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400" decel="100000" fill="hold"/>
                                        <p:tgtEl>
                                          <p:spTgt spid="3420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600" accel="100000" fill="hold">
                                          <p:stCondLst>
                                            <p:cond delay="2400"/>
                                          </p:stCondLst>
                                        </p:cTn>
                                        <p:tgtEl>
                                          <p:spTgt spid="3420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600" accel="100000" fill="hold">
                                          <p:stCondLst>
                                            <p:cond delay="2400"/>
                                          </p:stCondLst>
                                        </p:cTn>
                                        <p:tgtEl>
                                          <p:spTgt spid="3420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201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61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b="1">
                <a:latin typeface="Times New Roman" pitchFamily="18" charset="0"/>
              </a:rPr>
              <a:t>Физкультминутка</a:t>
            </a:r>
          </a:p>
        </p:txBody>
      </p:sp>
      <p:sp>
        <p:nvSpPr>
          <p:cNvPr id="3461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1600200"/>
            <a:ext cx="8569325" cy="4530725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ru-RU">
                <a:solidFill>
                  <a:srgbClr val="FFFF66"/>
                </a:solidFill>
                <a:latin typeface="Times New Roman" pitchFamily="18" charset="0"/>
              </a:rPr>
              <a:t>Тела падают</a:t>
            </a:r>
            <a:r>
              <a:rPr lang="ru-RU">
                <a:latin typeface="Times New Roman" pitchFamily="18" charset="0"/>
              </a:rPr>
              <a:t>                            </a:t>
            </a:r>
            <a:r>
              <a:rPr lang="ru-RU" i="1">
                <a:latin typeface="Times New Roman" pitchFamily="18" charset="0"/>
              </a:rPr>
              <a:t>(руки – вверх, вниз)</a:t>
            </a:r>
          </a:p>
          <a:p>
            <a:pPr marL="0" indent="0">
              <a:buFont typeface="Wingdings" pitchFamily="2" charset="2"/>
              <a:buNone/>
            </a:pPr>
            <a:endParaRPr lang="ru-RU" sz="1200" i="1">
              <a:latin typeface="Times New Roman" pitchFamily="18" charset="0"/>
            </a:endParaRPr>
          </a:p>
          <a:p>
            <a:pPr marL="0" indent="0">
              <a:buFont typeface="Wingdings" pitchFamily="2" charset="2"/>
              <a:buNone/>
            </a:pPr>
            <a:r>
              <a:rPr lang="ru-RU">
                <a:solidFill>
                  <a:srgbClr val="FFFF66"/>
                </a:solidFill>
                <a:latin typeface="Times New Roman" pitchFamily="18" charset="0"/>
              </a:rPr>
              <a:t>Приливы и отливы</a:t>
            </a:r>
            <a:r>
              <a:rPr lang="ru-RU">
                <a:latin typeface="Times New Roman" pitchFamily="18" charset="0"/>
              </a:rPr>
              <a:t>            </a:t>
            </a:r>
            <a:r>
              <a:rPr lang="ru-RU" i="1">
                <a:latin typeface="Times New Roman" pitchFamily="18" charset="0"/>
              </a:rPr>
              <a:t>( руки – вправо, влево)</a:t>
            </a:r>
          </a:p>
          <a:p>
            <a:pPr marL="0" indent="0">
              <a:buFont typeface="Wingdings" pitchFamily="2" charset="2"/>
              <a:buNone/>
            </a:pPr>
            <a:endParaRPr lang="ru-RU" sz="1200">
              <a:latin typeface="Times New Roman" pitchFamily="18" charset="0"/>
            </a:endParaRPr>
          </a:p>
          <a:p>
            <a:pPr marL="0" indent="0">
              <a:buFont typeface="Wingdings" pitchFamily="2" charset="2"/>
              <a:buNone/>
            </a:pPr>
            <a:r>
              <a:rPr lang="ru-RU">
                <a:solidFill>
                  <a:srgbClr val="FFFF66"/>
                </a:solidFill>
                <a:latin typeface="Times New Roman" pitchFamily="18" charset="0"/>
              </a:rPr>
              <a:t>Движение Луны вокруг Земли</a:t>
            </a:r>
            <a:r>
              <a:rPr lang="ru-RU">
                <a:latin typeface="Times New Roman" pitchFamily="18" charset="0"/>
              </a:rPr>
              <a:t>        </a:t>
            </a:r>
          </a:p>
          <a:p>
            <a:pPr marL="0" indent="0">
              <a:buFont typeface="Wingdings" pitchFamily="2" charset="2"/>
              <a:buNone/>
            </a:pPr>
            <a:r>
              <a:rPr lang="ru-RU">
                <a:latin typeface="Times New Roman" pitchFamily="18" charset="0"/>
              </a:rPr>
              <a:t>                                 </a:t>
            </a:r>
            <a:r>
              <a:rPr lang="ru-RU" i="1">
                <a:latin typeface="Times New Roman" pitchFamily="18" charset="0"/>
              </a:rPr>
              <a:t>(круговые движения руками)</a:t>
            </a:r>
            <a:r>
              <a:rPr lang="ru-RU">
                <a:latin typeface="Times New Roman" pitchFamily="18" charset="0"/>
              </a:rPr>
              <a:t>                                                                                                      </a:t>
            </a:r>
            <a:r>
              <a:rPr lang="ru-RU">
                <a:solidFill>
                  <a:srgbClr val="FFFF66"/>
                </a:solidFill>
                <a:latin typeface="Times New Roman" pitchFamily="18" charset="0"/>
              </a:rPr>
              <a:t>Притяжение друг к другу</a:t>
            </a:r>
            <a:r>
              <a:rPr lang="ru-RU">
                <a:latin typeface="Times New Roman" pitchFamily="18" charset="0"/>
              </a:rPr>
              <a:t> </a:t>
            </a:r>
          </a:p>
          <a:p>
            <a:pPr marL="0" indent="0">
              <a:buFont typeface="Wingdings" pitchFamily="2" charset="2"/>
              <a:buNone/>
            </a:pPr>
            <a:r>
              <a:rPr lang="ru-RU" i="1">
                <a:latin typeface="Times New Roman" pitchFamily="18" charset="0"/>
              </a:rPr>
              <a:t>           (руки направлены навстречу друг к другу)</a:t>
            </a:r>
            <a:r>
              <a:rPr lang="ru-RU"/>
              <a:t> </a:t>
            </a:r>
          </a:p>
        </p:txBody>
      </p:sp>
    </p:spTree>
  </p:cSld>
  <p:clrMapOvr>
    <a:masterClrMapping/>
  </p:clrMapOvr>
  <p:transition spd="med"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500"/>
                                        <p:tgtEl>
                                          <p:spTgt spid="3461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500"/>
                                        <p:tgtEl>
                                          <p:spTgt spid="3461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500"/>
                                        <p:tgtEl>
                                          <p:spTgt spid="3461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4000"/>
                            </p:stCondLst>
                            <p:childTnLst>
                              <p:par>
                                <p:cTn id="11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46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46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46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46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6000"/>
                            </p:stCondLst>
                            <p:childTnLst>
                              <p:par>
                                <p:cTn id="18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1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3461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3461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3461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3461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8000"/>
                            </p:stCondLst>
                            <p:childTnLst>
                              <p:par>
                                <p:cTn id="25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1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3461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3461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3461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3461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0000"/>
                            </p:stCondLst>
                            <p:childTnLst>
                              <p:par>
                                <p:cTn id="32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1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3461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3461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3461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3461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2000"/>
                            </p:stCondLst>
                            <p:childTnLst>
                              <p:par>
                                <p:cTn id="39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1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2000" fill="hold"/>
                                        <p:tgtEl>
                                          <p:spTgt spid="3461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0" fill="hold"/>
                                        <p:tgtEl>
                                          <p:spTgt spid="3461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3461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3461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6114" grpId="0"/>
      <p:bldP spid="346115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b="1">
                <a:latin typeface="Times New Roman" pitchFamily="18" charset="0"/>
              </a:rPr>
              <a:t>Условия применения закона</a:t>
            </a:r>
          </a:p>
        </p:txBody>
      </p:sp>
      <p:sp>
        <p:nvSpPr>
          <p:cNvPr id="3215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484313"/>
            <a:ext cx="8229600" cy="4286250"/>
          </a:xfrm>
        </p:spPr>
        <p:txBody>
          <a:bodyPr/>
          <a:lstStyle/>
          <a:p>
            <a:pPr marL="609600" indent="-609600">
              <a:lnSpc>
                <a:spcPct val="90000"/>
              </a:lnSpc>
              <a:buFont typeface="Wingdings" pitchFamily="2" charset="2"/>
              <a:buNone/>
            </a:pPr>
            <a:r>
              <a:rPr lang="ru-RU" sz="4000">
                <a:latin typeface="Times New Roman" pitchFamily="18" charset="0"/>
              </a:rPr>
              <a:t>1. Размеры тел малы по сравнению  с расстоянием между телами.</a:t>
            </a:r>
          </a:p>
          <a:p>
            <a:pPr marL="609600" indent="-609600">
              <a:lnSpc>
                <a:spcPct val="90000"/>
              </a:lnSpc>
              <a:buFont typeface="Wingdings" pitchFamily="2" charset="2"/>
              <a:buNone/>
            </a:pPr>
            <a:endParaRPr lang="ru-RU" sz="4000">
              <a:latin typeface="Times New Roman" pitchFamily="18" charset="0"/>
            </a:endParaRPr>
          </a:p>
          <a:p>
            <a:pPr marL="609600" indent="-609600">
              <a:lnSpc>
                <a:spcPct val="90000"/>
              </a:lnSpc>
              <a:buFont typeface="Wingdings" pitchFamily="2" charset="2"/>
              <a:buNone/>
            </a:pPr>
            <a:r>
              <a:rPr lang="ru-RU" sz="4000">
                <a:latin typeface="Times New Roman" pitchFamily="18" charset="0"/>
              </a:rPr>
              <a:t>2. Оба тела однородны и имеют  шарообразную форму.</a:t>
            </a:r>
          </a:p>
          <a:p>
            <a:pPr marL="609600" indent="-609600">
              <a:lnSpc>
                <a:spcPct val="90000"/>
              </a:lnSpc>
              <a:buFont typeface="Wingdings" pitchFamily="2" charset="2"/>
              <a:buNone/>
            </a:pPr>
            <a:endParaRPr lang="ru-RU" sz="4000">
              <a:latin typeface="Times New Roman" pitchFamily="18" charset="0"/>
            </a:endParaRPr>
          </a:p>
          <a:p>
            <a:pPr marL="609600" indent="-609600">
              <a:lnSpc>
                <a:spcPct val="90000"/>
              </a:lnSpc>
              <a:buFont typeface="Wingdings" pitchFamily="2" charset="2"/>
              <a:buNone/>
            </a:pPr>
            <a:r>
              <a:rPr lang="ru-RU" sz="4000">
                <a:latin typeface="Times New Roman" pitchFamily="18" charset="0"/>
              </a:rPr>
              <a:t>3.  Одно тело-шар, размеры и масса которого больше, чем у второго.</a:t>
            </a:r>
          </a:p>
        </p:txBody>
      </p:sp>
    </p:spTree>
  </p:cSld>
  <p:clrMapOvr>
    <a:masterClrMapping/>
  </p:clrMapOvr>
  <p:transition spd="med"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1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215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15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" dur="3000"/>
                                        <p:tgtEl>
                                          <p:spTgt spid="3215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0"/>
                            </p:stCondLst>
                            <p:childTnLst>
                              <p:par>
                                <p:cTn id="13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15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3000"/>
                                        <p:tgtEl>
                                          <p:spTgt spid="3215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8000"/>
                            </p:stCondLst>
                            <p:childTnLst>
                              <p:par>
                                <p:cTn id="17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15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3000"/>
                                        <p:tgtEl>
                                          <p:spTgt spid="3215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1538" grpId="0"/>
      <p:bldP spid="321539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562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0"/>
            <a:ext cx="8229600" cy="908050"/>
          </a:xfrm>
        </p:spPr>
        <p:txBody>
          <a:bodyPr/>
          <a:lstStyle/>
          <a:p>
            <a:r>
              <a:rPr lang="ru-RU" sz="3600">
                <a:latin typeface="Times New Roman" pitchFamily="18" charset="0"/>
              </a:rPr>
              <a:t>Мини -тест</a:t>
            </a:r>
          </a:p>
        </p:txBody>
      </p:sp>
      <p:sp>
        <p:nvSpPr>
          <p:cNvPr id="3225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836613"/>
            <a:ext cx="8640763" cy="5511800"/>
          </a:xfrm>
        </p:spPr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600">
                <a:latin typeface="Times New Roman" pitchFamily="18" charset="0"/>
              </a:rPr>
              <a:t>1.   Какая сила заставляет Землю и другие планеты двигаться вокруг Солнца? Выберите правильное утверждение.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600">
                <a:latin typeface="Times New Roman" pitchFamily="18" charset="0"/>
              </a:rPr>
              <a:t>       А.  Сила инерции.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600">
                <a:latin typeface="Times New Roman" pitchFamily="18" charset="0"/>
              </a:rPr>
              <a:t>       В.   Центростремительная сила.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600">
                <a:latin typeface="Times New Roman" pitchFamily="18" charset="0"/>
              </a:rPr>
              <a:t>       С.   Сила тяготения.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600">
                <a:latin typeface="Times New Roman" pitchFamily="18" charset="0"/>
              </a:rPr>
              <a:t>2.   Какая сила вызывает приливы и отливы в морях и океанах Земли? Выберите правильное утверждение.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600">
                <a:latin typeface="Times New Roman" pitchFamily="18" charset="0"/>
              </a:rPr>
              <a:t>       А.  Сила давления воды на дно морей и океанов.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600">
                <a:latin typeface="Times New Roman" pitchFamily="18" charset="0"/>
              </a:rPr>
              <a:t>       В.   Сила тяготения.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600">
                <a:latin typeface="Times New Roman" pitchFamily="18" charset="0"/>
              </a:rPr>
              <a:t>       С.   Сила атмосферного давления.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600">
                <a:latin typeface="Times New Roman" pitchFamily="18" charset="0"/>
              </a:rPr>
              <a:t>3.  Что нужно сделать, чтобы увеличить силу тяготения между двумя телами? Выберите правильное утверждение.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600">
                <a:latin typeface="Times New Roman" pitchFamily="18" charset="0"/>
              </a:rPr>
              <a:t>       А. Удалить оба тела друг от друга.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600">
                <a:latin typeface="Times New Roman" pitchFamily="18" charset="0"/>
              </a:rPr>
              <a:t>       Б. Сблизить оба тела.</a:t>
            </a:r>
          </a:p>
          <a:p>
            <a:pPr>
              <a:lnSpc>
                <a:spcPct val="80000"/>
              </a:lnSpc>
            </a:pPr>
            <a:endParaRPr lang="ru-RU" sz="2600">
              <a:latin typeface="Times New Roman" pitchFamily="18" charset="0"/>
            </a:endParaRPr>
          </a:p>
        </p:txBody>
      </p:sp>
      <p:pic>
        <p:nvPicPr>
          <p:cNvPr id="322564" name="Picture 4" descr="i[4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867400" y="1557338"/>
            <a:ext cx="1800225" cy="154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2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225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2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3000"/>
                                        <p:tgtEl>
                                          <p:spTgt spid="3225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0"/>
                            </p:stCondLst>
                            <p:childTnLst>
                              <p:par>
                                <p:cTn id="13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25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3000" fill="hold"/>
                                        <p:tgtEl>
                                          <p:spTgt spid="3225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000" fill="hold"/>
                                        <p:tgtEl>
                                          <p:spTgt spid="3225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3000"/>
                                        <p:tgtEl>
                                          <p:spTgt spid="3225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8000"/>
                            </p:stCondLst>
                            <p:childTnLst>
                              <p:par>
                                <p:cTn id="19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25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3000" fill="hold"/>
                                        <p:tgtEl>
                                          <p:spTgt spid="3225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3000" fill="hold"/>
                                        <p:tgtEl>
                                          <p:spTgt spid="3225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3000"/>
                                        <p:tgtEl>
                                          <p:spTgt spid="3225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1000"/>
                            </p:stCondLst>
                            <p:childTnLst>
                              <p:par>
                                <p:cTn id="25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25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3000" fill="hold"/>
                                        <p:tgtEl>
                                          <p:spTgt spid="3225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3000" fill="hold"/>
                                        <p:tgtEl>
                                          <p:spTgt spid="3225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3000"/>
                                        <p:tgtEl>
                                          <p:spTgt spid="3225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4000"/>
                            </p:stCondLst>
                            <p:childTnLst>
                              <p:par>
                                <p:cTn id="31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25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3000" fill="hold"/>
                                        <p:tgtEl>
                                          <p:spTgt spid="3225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3000" fill="hold"/>
                                        <p:tgtEl>
                                          <p:spTgt spid="3225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3000"/>
                                        <p:tgtEl>
                                          <p:spTgt spid="3225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7000"/>
                            </p:stCondLst>
                            <p:childTnLst>
                              <p:par>
                                <p:cTn id="37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25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3000" fill="hold"/>
                                        <p:tgtEl>
                                          <p:spTgt spid="3225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3000" fill="hold"/>
                                        <p:tgtEl>
                                          <p:spTgt spid="3225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3000"/>
                                        <p:tgtEl>
                                          <p:spTgt spid="3225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20000"/>
                            </p:stCondLst>
                            <p:childTnLst>
                              <p:par>
                                <p:cTn id="43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25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3000" fill="hold"/>
                                        <p:tgtEl>
                                          <p:spTgt spid="3225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3000" fill="hold"/>
                                        <p:tgtEl>
                                          <p:spTgt spid="3225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3000"/>
                                        <p:tgtEl>
                                          <p:spTgt spid="3225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23000"/>
                            </p:stCondLst>
                            <p:childTnLst>
                              <p:par>
                                <p:cTn id="49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25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3000" fill="hold"/>
                                        <p:tgtEl>
                                          <p:spTgt spid="3225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3000" fill="hold"/>
                                        <p:tgtEl>
                                          <p:spTgt spid="3225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3000"/>
                                        <p:tgtEl>
                                          <p:spTgt spid="3225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26000"/>
                            </p:stCondLst>
                            <p:childTnLst>
                              <p:par>
                                <p:cTn id="55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25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3000" fill="hold"/>
                                        <p:tgtEl>
                                          <p:spTgt spid="3225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3000" fill="hold"/>
                                        <p:tgtEl>
                                          <p:spTgt spid="3225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3000"/>
                                        <p:tgtEl>
                                          <p:spTgt spid="3225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29000"/>
                            </p:stCondLst>
                            <p:childTnLst>
                              <p:par>
                                <p:cTn id="61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25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3000" fill="hold"/>
                                        <p:tgtEl>
                                          <p:spTgt spid="3225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3000" fill="hold"/>
                                        <p:tgtEl>
                                          <p:spTgt spid="3225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3000"/>
                                        <p:tgtEl>
                                          <p:spTgt spid="3225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32000"/>
                            </p:stCondLst>
                            <p:childTnLst>
                              <p:par>
                                <p:cTn id="67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256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3000" fill="hold"/>
                                        <p:tgtEl>
                                          <p:spTgt spid="32256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3000" fill="hold"/>
                                        <p:tgtEl>
                                          <p:spTgt spid="32256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3000"/>
                                        <p:tgtEl>
                                          <p:spTgt spid="32256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35000"/>
                            </p:stCondLst>
                            <p:childTnLst>
                              <p:par>
                                <p:cTn id="73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256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3000" fill="hold"/>
                                        <p:tgtEl>
                                          <p:spTgt spid="32256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3000" fill="hold"/>
                                        <p:tgtEl>
                                          <p:spTgt spid="32256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3000"/>
                                        <p:tgtEl>
                                          <p:spTgt spid="32256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2562" grpId="0"/>
      <p:bldP spid="32256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5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b="1">
                <a:latin typeface="Times New Roman" pitchFamily="18" charset="0"/>
              </a:rPr>
              <a:t>Ответы мини - теста</a:t>
            </a:r>
          </a:p>
        </p:txBody>
      </p:sp>
      <p:sp>
        <p:nvSpPr>
          <p:cNvPr id="325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ru-RU" sz="4000">
                <a:latin typeface="Times New Roman" pitchFamily="18" charset="0"/>
              </a:rPr>
              <a:t>1. С</a:t>
            </a:r>
          </a:p>
          <a:p>
            <a:pPr algn="ctr">
              <a:buFont typeface="Wingdings" pitchFamily="2" charset="2"/>
              <a:buNone/>
            </a:pPr>
            <a:endParaRPr lang="ru-RU" sz="4000">
              <a:latin typeface="Times New Roman" pitchFamily="18" charset="0"/>
            </a:endParaRPr>
          </a:p>
          <a:p>
            <a:pPr algn="ctr">
              <a:buFont typeface="Wingdings" pitchFamily="2" charset="2"/>
              <a:buNone/>
            </a:pPr>
            <a:r>
              <a:rPr lang="ru-RU" sz="4000">
                <a:latin typeface="Times New Roman" pitchFamily="18" charset="0"/>
              </a:rPr>
              <a:t>2. В</a:t>
            </a:r>
          </a:p>
          <a:p>
            <a:pPr algn="ctr">
              <a:buFont typeface="Wingdings" pitchFamily="2" charset="2"/>
              <a:buNone/>
            </a:pPr>
            <a:endParaRPr lang="ru-RU" sz="4000">
              <a:latin typeface="Times New Roman" pitchFamily="18" charset="0"/>
            </a:endParaRPr>
          </a:p>
          <a:p>
            <a:pPr algn="ctr">
              <a:buFont typeface="Wingdings" pitchFamily="2" charset="2"/>
              <a:buNone/>
            </a:pPr>
            <a:r>
              <a:rPr lang="ru-RU" sz="4000">
                <a:latin typeface="Times New Roman" pitchFamily="18" charset="0"/>
              </a:rPr>
              <a:t>3. В</a:t>
            </a: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256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800" decel="100000"/>
                                        <p:tgtEl>
                                          <p:spTgt spid="325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800" decel="100000" fill="hold"/>
                                        <p:tgtEl>
                                          <p:spTgt spid="325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800" decel="100000" fill="hold"/>
                                        <p:tgtEl>
                                          <p:spTgt spid="325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800" decel="100000" fill="hold"/>
                                        <p:tgtEl>
                                          <p:spTgt spid="325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25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25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3000"/>
                            </p:stCondLst>
                            <p:childTnLst>
                              <p:par>
                                <p:cTn id="18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6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800" decel="100000"/>
                                        <p:tgtEl>
                                          <p:spTgt spid="3256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800" decel="100000" fill="hold"/>
                                        <p:tgtEl>
                                          <p:spTgt spid="3256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800" decel="100000" fill="hold"/>
                                        <p:tgtEl>
                                          <p:spTgt spid="3256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800" decel="100000" fill="hold"/>
                                        <p:tgtEl>
                                          <p:spTgt spid="3256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256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256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4000"/>
                            </p:stCondLst>
                            <p:childTnLst>
                              <p:par>
                                <p:cTn id="27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6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800" decel="100000"/>
                                        <p:tgtEl>
                                          <p:spTgt spid="3256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800" decel="100000" fill="hold"/>
                                        <p:tgtEl>
                                          <p:spTgt spid="3256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800" decel="100000" fill="hold"/>
                                        <p:tgtEl>
                                          <p:spTgt spid="3256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800" decel="100000" fill="hold"/>
                                        <p:tgtEl>
                                          <p:spTgt spid="3256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256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256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5634" grpId="0"/>
      <p:bldP spid="325635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b="1">
                <a:latin typeface="Times New Roman" pitchFamily="18" charset="0"/>
              </a:rPr>
              <a:t>Расчётные задачи</a:t>
            </a:r>
          </a:p>
        </p:txBody>
      </p:sp>
      <p:sp>
        <p:nvSpPr>
          <p:cNvPr id="3276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196975"/>
            <a:ext cx="8507412" cy="5294313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ru-RU"/>
              <a:t>    </a:t>
            </a:r>
            <a:endParaRPr lang="ru-RU" sz="3600"/>
          </a:p>
        </p:txBody>
      </p:sp>
      <p:sp>
        <p:nvSpPr>
          <p:cNvPr id="327684" name="Rectangle 4"/>
          <p:cNvSpPr>
            <a:spLocks noChangeArrowheads="1"/>
          </p:cNvSpPr>
          <p:nvPr/>
        </p:nvSpPr>
        <p:spPr bwMode="auto">
          <a:xfrm>
            <a:off x="323850" y="1412875"/>
            <a:ext cx="8569325" cy="521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280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1. Космический корабль массой 8 т приблизился к орбиталь­ной космической станции массой 20 т на расстояние 500 м. Найдите силу их взаимного притяжения.</a:t>
            </a:r>
          </a:p>
          <a:p>
            <a:endParaRPr lang="ru-RU" sz="2800"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  <a:p>
            <a:r>
              <a:rPr lang="ru-RU" sz="280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2. На каком расстоянии сила притяжения между двумя  телами массой по 1 000 кг каждое, будет равна 6,67 • 1 09 Н?</a:t>
            </a:r>
          </a:p>
          <a:p>
            <a:endParaRPr lang="ru-RU" sz="2800"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  <a:p>
            <a:r>
              <a:rPr lang="ru-RU" sz="280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3.  Два одинаковых шарика находятся на расстоянии 1 м друг  от друга и притягиваются с силой 6,67  1 0-15 Н. Какова масса  каждого шарика?</a:t>
            </a: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276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32768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276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276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682" grpId="0"/>
      <p:bldP spid="327684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4610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620713"/>
            <a:ext cx="8229600" cy="576262"/>
          </a:xfrm>
        </p:spPr>
        <p:txBody>
          <a:bodyPr/>
          <a:lstStyle/>
          <a:p>
            <a:r>
              <a:rPr lang="ru-RU" b="1">
                <a:latin typeface="Times New Roman" pitchFamily="18" charset="0"/>
              </a:rPr>
              <a:t>Опознай пословицу</a:t>
            </a:r>
            <a:r>
              <a:rPr lang="ru-RU" sz="3600"/>
              <a:t/>
            </a:r>
            <a:br>
              <a:rPr lang="ru-RU" sz="3600"/>
            </a:br>
            <a:endParaRPr lang="ru-RU" sz="3600"/>
          </a:p>
        </p:txBody>
      </p:sp>
      <p:sp>
        <p:nvSpPr>
          <p:cNvPr id="3246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125538"/>
            <a:ext cx="8675687" cy="5113337"/>
          </a:xfrm>
        </p:spPr>
        <p:txBody>
          <a:bodyPr/>
          <a:lstStyle/>
          <a:p>
            <a:r>
              <a:rPr lang="ru-RU" sz="3600">
                <a:latin typeface="Times New Roman" pitchFamily="18" charset="0"/>
              </a:rPr>
              <a:t>Ньютон – лучший друг.</a:t>
            </a:r>
          </a:p>
          <a:p>
            <a:r>
              <a:rPr lang="ru-RU" sz="3600">
                <a:latin typeface="Times New Roman" pitchFamily="18" charset="0"/>
              </a:rPr>
              <a:t>Без законов жить, только небо коптить.</a:t>
            </a:r>
          </a:p>
          <a:p>
            <a:r>
              <a:rPr lang="ru-RU" sz="3600">
                <a:latin typeface="Times New Roman" pitchFamily="18" charset="0"/>
              </a:rPr>
              <a:t>На Ньютона неча пенять, коли оценка крива.</a:t>
            </a:r>
          </a:p>
          <a:p>
            <a:r>
              <a:rPr lang="ru-RU" sz="3600">
                <a:latin typeface="Times New Roman" pitchFamily="18" charset="0"/>
              </a:rPr>
              <a:t>Динамика без законов – что фонарь без свечи.</a:t>
            </a:r>
          </a:p>
          <a:p>
            <a:r>
              <a:rPr lang="ru-RU" sz="3600">
                <a:latin typeface="Times New Roman" pitchFamily="18" charset="0"/>
              </a:rPr>
              <a:t>Утопающий за «силу» хватается.</a:t>
            </a:r>
          </a:p>
          <a:p>
            <a:r>
              <a:rPr lang="ru-RU" sz="3600">
                <a:latin typeface="Times New Roman" pitchFamily="18" charset="0"/>
              </a:rPr>
              <a:t> Не Ньютон решает, а ум.</a:t>
            </a:r>
          </a:p>
          <a:p>
            <a:pPr>
              <a:buFont typeface="Wingdings" pitchFamily="2" charset="2"/>
              <a:buNone/>
            </a:pPr>
            <a:endParaRPr lang="ru-RU" sz="3600">
              <a:latin typeface="Times New Roman" pitchFamily="18" charset="0"/>
            </a:endParaRPr>
          </a:p>
          <a:p>
            <a:endParaRPr lang="ru-RU" sz="2800">
              <a:latin typeface="Times New Roman" pitchFamily="18" charset="0"/>
            </a:endParaRPr>
          </a:p>
        </p:txBody>
      </p:sp>
    </p:spTree>
  </p:cSld>
  <p:clrMapOvr>
    <a:masterClrMapping/>
  </p:clrMapOvr>
  <p:transition spd="med"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246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3000" fill="hold"/>
                                        <p:tgtEl>
                                          <p:spTgt spid="324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3000" fill="hold"/>
                                        <p:tgtEl>
                                          <p:spTgt spid="324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3000" fill="hold"/>
                                        <p:tgtEl>
                                          <p:spTgt spid="324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3000" fill="hold"/>
                                        <p:tgtEl>
                                          <p:spTgt spid="324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3000" tmFilter="0,0; .5, 1; 1, 1"/>
                                        <p:tgtEl>
                                          <p:spTgt spid="324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100"/>
                            </p:stCondLst>
                            <p:childTnLst>
                              <p:par>
                                <p:cTn id="17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6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3000" fill="hold"/>
                                        <p:tgtEl>
                                          <p:spTgt spid="3246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3000" fill="hold"/>
                                        <p:tgtEl>
                                          <p:spTgt spid="3246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000" fill="hold"/>
                                        <p:tgtEl>
                                          <p:spTgt spid="3246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3000" fill="hold"/>
                                        <p:tgtEl>
                                          <p:spTgt spid="3246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3000" tmFilter="0,0; .5, 1; 1, 1"/>
                                        <p:tgtEl>
                                          <p:spTgt spid="3246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2700"/>
                            </p:stCondLst>
                            <p:childTnLst>
                              <p:par>
                                <p:cTn id="2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6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3000" fill="hold"/>
                                        <p:tgtEl>
                                          <p:spTgt spid="3246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3000" fill="hold"/>
                                        <p:tgtEl>
                                          <p:spTgt spid="3246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000" fill="hold"/>
                                        <p:tgtEl>
                                          <p:spTgt spid="3246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3000" fill="hold"/>
                                        <p:tgtEl>
                                          <p:spTgt spid="3246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3000" tmFilter="0,0; .5, 1; 1, 1"/>
                                        <p:tgtEl>
                                          <p:spTgt spid="3246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6200"/>
                            </p:stCondLst>
                            <p:childTnLst>
                              <p:par>
                                <p:cTn id="33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6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3000" fill="hold"/>
                                        <p:tgtEl>
                                          <p:spTgt spid="3246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3000" fill="hold"/>
                                        <p:tgtEl>
                                          <p:spTgt spid="3246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3000" fill="hold"/>
                                        <p:tgtEl>
                                          <p:spTgt spid="3246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3000" fill="hold"/>
                                        <p:tgtEl>
                                          <p:spTgt spid="3246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3000" tmFilter="0,0; .5, 1; 1, 1"/>
                                        <p:tgtEl>
                                          <p:spTgt spid="3246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00"/>
                            </p:stCondLst>
                            <p:childTnLst>
                              <p:par>
                                <p:cTn id="41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6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3000" fill="hold"/>
                                        <p:tgtEl>
                                          <p:spTgt spid="3246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3000" fill="hold"/>
                                        <p:tgtEl>
                                          <p:spTgt spid="3246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3000" fill="hold"/>
                                        <p:tgtEl>
                                          <p:spTgt spid="3246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3000" fill="hold"/>
                                        <p:tgtEl>
                                          <p:spTgt spid="3246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3000" tmFilter="0,0; .5, 1; 1, 1"/>
                                        <p:tgtEl>
                                          <p:spTgt spid="3246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60800"/>
                            </p:stCondLst>
                            <p:childTnLst>
                              <p:par>
                                <p:cTn id="49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6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3000" fill="hold"/>
                                        <p:tgtEl>
                                          <p:spTgt spid="3246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3000" fill="hold"/>
                                        <p:tgtEl>
                                          <p:spTgt spid="3246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3000" fill="hold"/>
                                        <p:tgtEl>
                                          <p:spTgt spid="3246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3000" fill="hold"/>
                                        <p:tgtEl>
                                          <p:spTgt spid="3246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3000" tmFilter="0,0; .5, 1; 1, 1"/>
                                        <p:tgtEl>
                                          <p:spTgt spid="3246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4610" grpId="0"/>
      <p:bldP spid="324611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24" name="WordArt 4"/>
          <p:cNvSpPr>
            <a:spLocks noChangeArrowheads="1" noChangeShapeType="1" noTextEdit="1"/>
          </p:cNvSpPr>
          <p:nvPr/>
        </p:nvSpPr>
        <p:spPr bwMode="auto">
          <a:xfrm>
            <a:off x="323850" y="333375"/>
            <a:ext cx="8410575" cy="33845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4000" b="1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"/>
                <a:cs typeface="Arial"/>
              </a:rPr>
              <a:t>Тема </a:t>
            </a:r>
          </a:p>
          <a:p>
            <a:pPr algn="ctr"/>
            <a:r>
              <a:rPr lang="ru-RU" sz="4000" b="1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"/>
                <a:cs typeface="Arial"/>
              </a:rPr>
              <a:t>"Закон всемирного тяготения.</a:t>
            </a:r>
          </a:p>
          <a:p>
            <a:pPr algn="ctr"/>
            <a:r>
              <a:rPr lang="ru-RU" sz="4000" b="1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"/>
                <a:cs typeface="Arial"/>
              </a:rPr>
              <a:t>Ускорение свободного падения</a:t>
            </a:r>
          </a:p>
          <a:p>
            <a:pPr algn="ctr"/>
            <a:r>
              <a:rPr lang="ru-RU" sz="4000" b="1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"/>
                <a:cs typeface="Arial"/>
              </a:rPr>
              <a:t> на Земле и других небесных телах"</a:t>
            </a:r>
          </a:p>
        </p:txBody>
      </p:sp>
      <p:pic>
        <p:nvPicPr>
          <p:cNvPr id="337926" name="Picture 6" descr="i[9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71775" y="3773488"/>
            <a:ext cx="3636963" cy="2908300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3379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3379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3000"/>
                                        <p:tgtEl>
                                          <p:spTgt spid="3379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3000"/>
                            </p:stCondLst>
                            <p:childTnLst>
                              <p:par>
                                <p:cTn id="11" presetID="50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379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379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379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24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87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b="1">
                <a:latin typeface="Times New Roman" pitchFamily="18" charset="0"/>
              </a:rPr>
              <a:t>Подведение итогов</a:t>
            </a:r>
          </a:p>
        </p:txBody>
      </p:sp>
      <p:sp>
        <p:nvSpPr>
          <p:cNvPr id="3287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341438"/>
            <a:ext cx="8362950" cy="4781550"/>
          </a:xfrm>
        </p:spPr>
        <p:txBody>
          <a:bodyPr/>
          <a:lstStyle/>
          <a:p>
            <a:r>
              <a:rPr lang="ru-RU" sz="3500">
                <a:latin typeface="Times New Roman" pitchFamily="18" charset="0"/>
              </a:rPr>
              <a:t>Кем был открыт закон всемирного тяготения?</a:t>
            </a:r>
          </a:p>
          <a:p>
            <a:r>
              <a:rPr lang="ru-RU" sz="3500">
                <a:latin typeface="Times New Roman" pitchFamily="18" charset="0"/>
              </a:rPr>
              <a:t>Как формулируется закон всемирного тяготения?</a:t>
            </a:r>
          </a:p>
          <a:p>
            <a:r>
              <a:rPr lang="ru-RU" sz="3500">
                <a:latin typeface="Times New Roman" pitchFamily="18" charset="0"/>
              </a:rPr>
              <a:t>Для всех ли тел можно применять формулу?</a:t>
            </a:r>
          </a:p>
          <a:p>
            <a:r>
              <a:rPr lang="ru-RU" sz="3500">
                <a:latin typeface="Times New Roman" pitchFamily="18" charset="0"/>
              </a:rPr>
              <a:t>Что следует понимать под величиной </a:t>
            </a:r>
            <a:r>
              <a:rPr lang="en-US" sz="3500">
                <a:latin typeface="Times New Roman" pitchFamily="18" charset="0"/>
              </a:rPr>
              <a:t>r</a:t>
            </a:r>
            <a:r>
              <a:rPr lang="ru-RU" sz="3500">
                <a:latin typeface="Times New Roman" pitchFamily="18" charset="0"/>
              </a:rPr>
              <a:t> в этой формуле в случае гравитационного взаимодействия двух шаров?</a:t>
            </a:r>
          </a:p>
        </p:txBody>
      </p:sp>
    </p:spTree>
  </p:cSld>
  <p:clrMapOvr>
    <a:masterClrMapping/>
  </p:clrMapOvr>
  <p:transition spd="med"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287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7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3000" fill="hold"/>
                                        <p:tgtEl>
                                          <p:spTgt spid="3287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3000" fill="hold"/>
                                        <p:tgtEl>
                                          <p:spTgt spid="3287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0"/>
                            </p:stCondLst>
                            <p:childTnLst>
                              <p:par>
                                <p:cTn id="14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7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3000" fill="hold"/>
                                        <p:tgtEl>
                                          <p:spTgt spid="3287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000" fill="hold"/>
                                        <p:tgtEl>
                                          <p:spTgt spid="3287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8000"/>
                            </p:stCondLst>
                            <p:childTnLst>
                              <p:par>
                                <p:cTn id="19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7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3000" fill="hold"/>
                                        <p:tgtEl>
                                          <p:spTgt spid="3287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3000" fill="hold"/>
                                        <p:tgtEl>
                                          <p:spTgt spid="3287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1000"/>
                            </p:stCondLst>
                            <p:childTnLst>
                              <p:par>
                                <p:cTn id="24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7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3000" fill="hold"/>
                                        <p:tgtEl>
                                          <p:spTgt spid="3287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000" fill="hold"/>
                                        <p:tgtEl>
                                          <p:spTgt spid="3287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8706" grpId="0"/>
      <p:bldP spid="328707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97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b="1">
                <a:latin typeface="Times New Roman" pitchFamily="18" charset="0"/>
              </a:rPr>
              <a:t>Рефлексия учащихся</a:t>
            </a:r>
          </a:p>
        </p:txBody>
      </p:sp>
      <p:sp>
        <p:nvSpPr>
          <p:cNvPr id="329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4000">
                <a:latin typeface="Times New Roman" pitchFamily="18" charset="0"/>
              </a:rPr>
              <a:t>Что для вас было интересно на уроке?</a:t>
            </a:r>
          </a:p>
          <a:p>
            <a:r>
              <a:rPr lang="ru-RU" sz="4000">
                <a:latin typeface="Times New Roman" pitchFamily="18" charset="0"/>
              </a:rPr>
              <a:t>Что нового вы для себя открыли?</a:t>
            </a:r>
          </a:p>
          <a:p>
            <a:r>
              <a:rPr lang="ru-RU" sz="4000">
                <a:latin typeface="Times New Roman" pitchFamily="18" charset="0"/>
              </a:rPr>
              <a:t>С какими другими учебными предметами вы обнаружили связь физики на данном уроке?</a:t>
            </a:r>
          </a:p>
        </p:txBody>
      </p:sp>
    </p:spTree>
  </p:cSld>
  <p:clrMapOvr>
    <a:masterClrMapping/>
  </p:clrMapOvr>
  <p:transition spd="med"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297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7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" dur="500"/>
                                        <p:tgtEl>
                                          <p:spTgt spid="3297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2" dur="500"/>
                                        <p:tgtEl>
                                          <p:spTgt spid="3297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500"/>
                                        <p:tgtEl>
                                          <p:spTgt spid="3297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9750"/>
                            </p:stCondLst>
                            <p:childTnLst>
                              <p:par>
                                <p:cTn id="1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7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7" dur="500"/>
                                        <p:tgtEl>
                                          <p:spTgt spid="3297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8" dur="500"/>
                                        <p:tgtEl>
                                          <p:spTgt spid="3297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500"/>
                                        <p:tgtEl>
                                          <p:spTgt spid="3297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7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4" dur="500"/>
                                        <p:tgtEl>
                                          <p:spTgt spid="3297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5" dur="500"/>
                                        <p:tgtEl>
                                          <p:spTgt spid="3297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500"/>
                                        <p:tgtEl>
                                          <p:spTgt spid="3297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9730" grpId="0"/>
      <p:bldP spid="329731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405" name="Rectangle 5"/>
          <p:cNvSpPr>
            <a:spLocks noChangeArrowheads="1"/>
          </p:cNvSpPr>
          <p:nvPr/>
        </p:nvSpPr>
        <p:spPr bwMode="auto">
          <a:xfrm>
            <a:off x="395288" y="476250"/>
            <a:ext cx="820896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/>
            <a:endParaRPr lang="ru-RU" sz="200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30406" name="Rectangle 6"/>
          <p:cNvSpPr>
            <a:spLocks noChangeArrowheads="1"/>
          </p:cNvSpPr>
          <p:nvPr/>
        </p:nvSpPr>
        <p:spPr bwMode="auto">
          <a:xfrm>
            <a:off x="1763713" y="908050"/>
            <a:ext cx="6094412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ru-RU"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Домашнее задание</a:t>
            </a:r>
          </a:p>
        </p:txBody>
      </p:sp>
      <p:sp>
        <p:nvSpPr>
          <p:cNvPr id="230407" name="Rectangle 7"/>
          <p:cNvSpPr>
            <a:spLocks noChangeArrowheads="1"/>
          </p:cNvSpPr>
          <p:nvPr/>
        </p:nvSpPr>
        <p:spPr bwMode="auto">
          <a:xfrm>
            <a:off x="827088" y="2349500"/>
            <a:ext cx="7632700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400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                      § 15, 16, </a:t>
            </a:r>
          </a:p>
          <a:p>
            <a:r>
              <a:rPr lang="ru-RU" sz="400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          упр.15 (2,3), упр.16 (2)</a:t>
            </a:r>
          </a:p>
          <a:p>
            <a:pPr algn="ctr"/>
            <a:r>
              <a:rPr lang="ru-RU" sz="320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    Определить с какой силой ты и Земля        притягиваетесь друг к другу.</a:t>
            </a:r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304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3000" fill="hold"/>
                                        <p:tgtEl>
                                          <p:spTgt spid="2304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3000" fill="hold"/>
                                        <p:tgtEl>
                                          <p:spTgt spid="2304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3000"/>
                                        <p:tgtEl>
                                          <p:spTgt spid="2304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0406" grpId="0"/>
      <p:bldP spid="23040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64" name="Rectangle 4"/>
          <p:cNvSpPr>
            <a:spLocks noGrp="1" noChangeArrowheads="1"/>
          </p:cNvSpPr>
          <p:nvPr>
            <p:ph type="title"/>
          </p:nvPr>
        </p:nvSpPr>
        <p:spPr>
          <a:xfrm>
            <a:off x="3779838" y="2492375"/>
            <a:ext cx="5184775" cy="1139825"/>
          </a:xfrm>
        </p:spPr>
        <p:txBody>
          <a:bodyPr/>
          <a:lstStyle/>
          <a:p>
            <a:r>
              <a:rPr lang="ru-RU" sz="2800">
                <a:latin typeface="Georgia" pitchFamily="18" charset="0"/>
              </a:rPr>
              <a:t/>
            </a:r>
            <a:br>
              <a:rPr lang="ru-RU" sz="2800">
                <a:latin typeface="Georgia" pitchFamily="18" charset="0"/>
              </a:rPr>
            </a:br>
            <a:r>
              <a:rPr lang="ru-RU" sz="2800">
                <a:latin typeface="Georgia" pitchFamily="18" charset="0"/>
              </a:rPr>
              <a:t>«Не знаю, чем я могу казаться миру, но самому себе я кажусь мальчиком, играющим у моря, которому удалось найти более красивый камешек, чем другим: но океан неизвестного лежит передо мной»</a:t>
            </a:r>
            <a:br>
              <a:rPr lang="ru-RU" sz="2800">
                <a:latin typeface="Georgia" pitchFamily="18" charset="0"/>
              </a:rPr>
            </a:br>
            <a:r>
              <a:rPr lang="ru-RU" sz="2800">
                <a:latin typeface="Georgia" pitchFamily="18" charset="0"/>
              </a:rPr>
              <a:t/>
            </a:r>
            <a:br>
              <a:rPr lang="ru-RU" sz="2800">
                <a:latin typeface="Georgia" pitchFamily="18" charset="0"/>
              </a:rPr>
            </a:br>
            <a:r>
              <a:rPr lang="ru-RU" sz="2800">
                <a:latin typeface="Georgia" pitchFamily="18" charset="0"/>
              </a:rPr>
              <a:t>   </a:t>
            </a:r>
            <a:r>
              <a:rPr lang="ru-RU" sz="2800">
                <a:solidFill>
                  <a:srgbClr val="FFFF66"/>
                </a:solidFill>
                <a:latin typeface="Georgia" pitchFamily="18" charset="0"/>
              </a:rPr>
              <a:t>Исаак Ньютон</a:t>
            </a:r>
          </a:p>
        </p:txBody>
      </p:sp>
      <p:pic>
        <p:nvPicPr>
          <p:cNvPr id="348165" name="Picture 5" descr="B3f853c5ef68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388" y="981075"/>
            <a:ext cx="3584575" cy="4589463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3000"/>
                                        <p:tgtEl>
                                          <p:spTgt spid="348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481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481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481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2050"/>
                            </p:stCondLst>
                            <p:childTnLst>
                              <p:par>
                                <p:cTn id="15" presetID="10" presetClass="entr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48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64" grpId="0"/>
      <p:bldP spid="348164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46" name="Rectangle 38"/>
          <p:cNvSpPr>
            <a:spLocks noGrp="1" noChangeArrowheads="1"/>
          </p:cNvSpPr>
          <p:nvPr>
            <p:ph type="title"/>
          </p:nvPr>
        </p:nvSpPr>
        <p:spPr>
          <a:xfrm>
            <a:off x="250825" y="692150"/>
            <a:ext cx="8642350" cy="1038225"/>
          </a:xfrm>
        </p:spPr>
        <p:txBody>
          <a:bodyPr/>
          <a:lstStyle/>
          <a:p>
            <a:r>
              <a:rPr lang="ru-RU" b="1">
                <a:latin typeface="Times New Roman" pitchFamily="18" charset="0"/>
              </a:rPr>
              <a:t>Самостоятельная работа</a:t>
            </a:r>
            <a:r>
              <a:rPr lang="ru-RU">
                <a:latin typeface="Times New Roman" pitchFamily="18" charset="0"/>
              </a:rPr>
              <a:t> </a:t>
            </a:r>
            <a:br>
              <a:rPr lang="ru-RU">
                <a:latin typeface="Times New Roman" pitchFamily="18" charset="0"/>
              </a:rPr>
            </a:br>
            <a:r>
              <a:rPr lang="ru-RU" b="1">
                <a:latin typeface="Times New Roman" pitchFamily="18" charset="0"/>
              </a:rPr>
              <a:t>по теме «Свободное падение тел»</a:t>
            </a:r>
            <a:r>
              <a:rPr lang="ru-RU">
                <a:latin typeface="Times New Roman" pitchFamily="18" charset="0"/>
              </a:rPr>
              <a:t/>
            </a:r>
            <a:br>
              <a:rPr lang="ru-RU">
                <a:latin typeface="Times New Roman" pitchFamily="18" charset="0"/>
              </a:rPr>
            </a:br>
            <a:r>
              <a:rPr lang="ru-RU">
                <a:latin typeface="Times New Roman" pitchFamily="18" charset="0"/>
              </a:rPr>
              <a:t>(ответы)</a:t>
            </a:r>
          </a:p>
        </p:txBody>
      </p:sp>
      <p:sp>
        <p:nvSpPr>
          <p:cNvPr id="17447" name="Rectangle 39"/>
          <p:cNvSpPr>
            <a:spLocks noGrp="1" noChangeArrowheads="1"/>
          </p:cNvSpPr>
          <p:nvPr>
            <p:ph type="body" sz="half" idx="1"/>
          </p:nvPr>
        </p:nvSpPr>
        <p:spPr>
          <a:xfrm>
            <a:off x="395288" y="2327275"/>
            <a:ext cx="4038600" cy="4530725"/>
          </a:xfrm>
        </p:spPr>
        <p:txBody>
          <a:bodyPr/>
          <a:lstStyle/>
          <a:p>
            <a:pPr marL="533400" indent="-533400" algn="ctr">
              <a:buFont typeface="Wingdings" pitchFamily="2" charset="2"/>
              <a:buNone/>
            </a:pPr>
            <a:r>
              <a:rPr lang="ru-RU" sz="4000">
                <a:latin typeface="Times New Roman" pitchFamily="18" charset="0"/>
              </a:rPr>
              <a:t>Вариант 1</a:t>
            </a:r>
          </a:p>
          <a:p>
            <a:pPr marL="533400" indent="-533400" algn="ctr">
              <a:buFont typeface="Wingdings" pitchFamily="2" charset="2"/>
              <a:buNone/>
            </a:pPr>
            <a:endParaRPr lang="ru-RU" sz="4000">
              <a:latin typeface="Times New Roman" pitchFamily="18" charset="0"/>
            </a:endParaRPr>
          </a:p>
          <a:p>
            <a:pPr marL="533400" indent="-533400" algn="ctr">
              <a:buFont typeface="Wingdings" pitchFamily="2" charset="2"/>
              <a:buNone/>
            </a:pPr>
            <a:r>
              <a:rPr lang="ru-RU" sz="4000">
                <a:latin typeface="Times New Roman" pitchFamily="18" charset="0"/>
              </a:rPr>
              <a:t>1. Д</a:t>
            </a:r>
          </a:p>
          <a:p>
            <a:pPr marL="533400" indent="-533400" algn="ctr">
              <a:buFont typeface="Wingdings" pitchFamily="2" charset="2"/>
              <a:buNone/>
            </a:pPr>
            <a:r>
              <a:rPr lang="ru-RU" sz="4000">
                <a:latin typeface="Times New Roman" pitchFamily="18" charset="0"/>
              </a:rPr>
              <a:t>2. В</a:t>
            </a:r>
          </a:p>
          <a:p>
            <a:pPr marL="533400" indent="-533400" algn="ctr">
              <a:buFont typeface="Wingdings" pitchFamily="2" charset="2"/>
              <a:buNone/>
            </a:pPr>
            <a:r>
              <a:rPr lang="ru-RU" sz="4000">
                <a:latin typeface="Times New Roman" pitchFamily="18" charset="0"/>
              </a:rPr>
              <a:t>3. С</a:t>
            </a:r>
          </a:p>
          <a:p>
            <a:pPr marL="533400" indent="-533400" algn="ctr">
              <a:buFont typeface="Wingdings" pitchFamily="2" charset="2"/>
              <a:buNone/>
            </a:pPr>
            <a:r>
              <a:rPr lang="ru-RU" sz="4000">
                <a:latin typeface="Times New Roman" pitchFamily="18" charset="0"/>
              </a:rPr>
              <a:t>4. В</a:t>
            </a:r>
          </a:p>
          <a:p>
            <a:pPr marL="533400" indent="-533400" algn="ctr">
              <a:buFont typeface="Wingdings" pitchFamily="2" charset="2"/>
              <a:buNone/>
            </a:pPr>
            <a:endParaRPr lang="ru-RU" sz="4000">
              <a:latin typeface="Times New Roman" pitchFamily="18" charset="0"/>
            </a:endParaRPr>
          </a:p>
          <a:p>
            <a:pPr marL="533400" indent="-533400" algn="ctr"/>
            <a:endParaRPr lang="ru-RU"/>
          </a:p>
          <a:p>
            <a:pPr marL="533400" indent="-533400" algn="ctr">
              <a:buFont typeface="Wingdings" pitchFamily="2" charset="2"/>
              <a:buNone/>
            </a:pPr>
            <a:endParaRPr lang="ru-RU"/>
          </a:p>
          <a:p>
            <a:pPr marL="533400" indent="-533400">
              <a:buFont typeface="Wingdings" pitchFamily="2" charset="2"/>
              <a:buNone/>
            </a:pPr>
            <a:endParaRPr lang="ru-RU"/>
          </a:p>
        </p:txBody>
      </p:sp>
      <p:sp>
        <p:nvSpPr>
          <p:cNvPr id="17448" name="Rectangle 40"/>
          <p:cNvSpPr>
            <a:spLocks noGrp="1" noChangeArrowheads="1"/>
          </p:cNvSpPr>
          <p:nvPr>
            <p:ph type="body" sz="half" idx="2"/>
          </p:nvPr>
        </p:nvSpPr>
        <p:spPr>
          <a:xfrm>
            <a:off x="4643438" y="2327275"/>
            <a:ext cx="4038600" cy="4530725"/>
          </a:xfrm>
        </p:spPr>
        <p:txBody>
          <a:bodyPr/>
          <a:lstStyle/>
          <a:p>
            <a:pPr marL="533400" indent="-533400" algn="ctr">
              <a:buFont typeface="Wingdings" pitchFamily="2" charset="2"/>
              <a:buNone/>
            </a:pPr>
            <a:r>
              <a:rPr lang="ru-RU" sz="4000">
                <a:latin typeface="Times New Roman" pitchFamily="18" charset="0"/>
              </a:rPr>
              <a:t>Вариант 2</a:t>
            </a:r>
          </a:p>
          <a:p>
            <a:pPr marL="533400" indent="-533400" algn="ctr">
              <a:buFont typeface="Wingdings" pitchFamily="2" charset="2"/>
              <a:buNone/>
            </a:pPr>
            <a:endParaRPr lang="ru-RU" sz="4000">
              <a:latin typeface="Times New Roman" pitchFamily="18" charset="0"/>
            </a:endParaRPr>
          </a:p>
          <a:p>
            <a:pPr marL="533400" indent="-533400" algn="ctr">
              <a:buFont typeface="Wingdings" pitchFamily="2" charset="2"/>
              <a:buNone/>
            </a:pPr>
            <a:r>
              <a:rPr lang="ru-RU" sz="4000">
                <a:latin typeface="Times New Roman" pitchFamily="18" charset="0"/>
              </a:rPr>
              <a:t>1. А</a:t>
            </a:r>
          </a:p>
          <a:p>
            <a:pPr marL="533400" indent="-533400" algn="ctr">
              <a:buFont typeface="Wingdings" pitchFamily="2" charset="2"/>
              <a:buNone/>
            </a:pPr>
            <a:r>
              <a:rPr lang="ru-RU" sz="4000">
                <a:latin typeface="Times New Roman" pitchFamily="18" charset="0"/>
              </a:rPr>
              <a:t>2. В</a:t>
            </a:r>
          </a:p>
          <a:p>
            <a:pPr marL="533400" indent="-533400" algn="ctr">
              <a:buFont typeface="Wingdings" pitchFamily="2" charset="2"/>
              <a:buNone/>
            </a:pPr>
            <a:r>
              <a:rPr lang="ru-RU" sz="4000">
                <a:latin typeface="Times New Roman" pitchFamily="18" charset="0"/>
              </a:rPr>
              <a:t>3. С</a:t>
            </a:r>
          </a:p>
          <a:p>
            <a:pPr marL="533400" indent="-533400" algn="ctr">
              <a:buFont typeface="Wingdings" pitchFamily="2" charset="2"/>
              <a:buNone/>
            </a:pPr>
            <a:r>
              <a:rPr lang="ru-RU" sz="4000">
                <a:latin typeface="Times New Roman" pitchFamily="18" charset="0"/>
              </a:rPr>
              <a:t>4. В</a:t>
            </a:r>
          </a:p>
        </p:txBody>
      </p:sp>
    </p:spTree>
  </p:cSld>
  <p:clrMapOvr>
    <a:masterClrMapping/>
  </p:clrMapOvr>
  <p:transition spd="med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74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174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174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74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174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174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74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500"/>
                            </p:stCondLst>
                            <p:childTnLst>
                              <p:par>
                                <p:cTn id="2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174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000"/>
                            </p:stCondLst>
                            <p:childTnLst>
                              <p:par>
                                <p:cTn id="33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174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500"/>
                            </p:stCondLst>
                            <p:childTnLst>
                              <p:par>
                                <p:cTn id="37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1744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3000"/>
                            </p:stCondLst>
                            <p:childTnLst>
                              <p:par>
                                <p:cTn id="41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1744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4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0214" name="Rectangle 6"/>
          <p:cNvSpPr>
            <a:spLocks noGrp="1" noChangeArrowheads="1"/>
          </p:cNvSpPr>
          <p:nvPr>
            <p:ph type="ctrTitle"/>
          </p:nvPr>
        </p:nvSpPr>
        <p:spPr>
          <a:xfrm>
            <a:off x="468313" y="333375"/>
            <a:ext cx="8277225" cy="1079500"/>
          </a:xfrm>
        </p:spPr>
        <p:txBody>
          <a:bodyPr/>
          <a:lstStyle/>
          <a:p>
            <a:r>
              <a:rPr lang="ru-RU" sz="4000" b="1">
                <a:latin typeface="Times New Roman" pitchFamily="18" charset="0"/>
              </a:rPr>
              <a:t>Как был открыт </a:t>
            </a:r>
            <a:br>
              <a:rPr lang="ru-RU" sz="4000" b="1">
                <a:latin typeface="Times New Roman" pitchFamily="18" charset="0"/>
              </a:rPr>
            </a:br>
            <a:r>
              <a:rPr lang="ru-RU" sz="4000" b="1">
                <a:latin typeface="Times New Roman" pitchFamily="18" charset="0"/>
              </a:rPr>
              <a:t>закон всемирного тяготения?</a:t>
            </a:r>
          </a:p>
        </p:txBody>
      </p:sp>
      <p:sp>
        <p:nvSpPr>
          <p:cNvPr id="350215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323850" y="1484313"/>
            <a:ext cx="5184775" cy="17526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sz="3200">
                <a:latin typeface="Times New Roman" pitchFamily="18" charset="0"/>
              </a:rPr>
              <a:t>По преданию, Ньютон, сидя в саду под яблоней и задумчиво наблюдая за падением от порывов ветра яблок с ветки дерева, пришел к мысли о существовании силы тяготения. Сам Ньютон шутя, говорил, что яблоко, упавшее на его голову, «выбило» из нее нужную формулу.</a:t>
            </a:r>
          </a:p>
        </p:txBody>
      </p:sp>
      <p:pic>
        <p:nvPicPr>
          <p:cNvPr id="350213" name="Picture 5" descr="1967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651500" y="1844675"/>
            <a:ext cx="3305175" cy="3675063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0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50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0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350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02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502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502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502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0214" grpId="0"/>
      <p:bldP spid="35021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3284" name="Picture 4" descr="21df91287fd4f9314c8c87df84d30f97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6988"/>
            <a:ext cx="9109075" cy="6831012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3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925" decel="100000"/>
                                        <p:tgtEl>
                                          <p:spTgt spid="35328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1925" decel="100000"/>
                                        <p:tgtEl>
                                          <p:spTgt spid="35328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3075" accel="100000" fill="hold">
                                          <p:stCondLst>
                                            <p:cond delay="1925"/>
                                          </p:stCondLst>
                                        </p:cTn>
                                        <p:tgtEl>
                                          <p:spTgt spid="35328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1925" fill="hold"/>
                                        <p:tgtEl>
                                          <p:spTgt spid="3532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3075" accel="100000" fill="hold">
                                          <p:stCondLst>
                                            <p:cond delay="1925"/>
                                          </p:stCondLst>
                                        </p:cTn>
                                        <p:tgtEl>
                                          <p:spTgt spid="3532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1925" fill="hold"/>
                                        <p:tgtEl>
                                          <p:spTgt spid="3532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3075" accel="100000" fill="hold">
                                          <p:stCondLst>
                                            <p:cond delay="1925"/>
                                          </p:stCondLst>
                                        </p:cTn>
                                        <p:tgtEl>
                                          <p:spTgt spid="3532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49275"/>
            <a:ext cx="8229600" cy="868363"/>
          </a:xfrm>
        </p:spPr>
        <p:txBody>
          <a:bodyPr/>
          <a:lstStyle/>
          <a:p>
            <a:r>
              <a:rPr lang="ru-RU" b="1">
                <a:latin typeface="Times New Roman" pitchFamily="18" charset="0"/>
              </a:rPr>
              <a:t>Закон всемирного тяготения:</a:t>
            </a:r>
            <a:r>
              <a:rPr lang="ru-RU">
                <a:latin typeface="Times New Roman" pitchFamily="18" charset="0"/>
              </a:rPr>
              <a:t/>
            </a:r>
            <a:br>
              <a:rPr lang="ru-RU">
                <a:latin typeface="Times New Roman" pitchFamily="18" charset="0"/>
              </a:rPr>
            </a:br>
            <a:endParaRPr lang="ru-RU">
              <a:latin typeface="Times New Roman" pitchFamily="18" charset="0"/>
            </a:endParaRP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268413"/>
            <a:ext cx="8964612" cy="5589587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ru-RU" sz="3600"/>
              <a:t>  </a:t>
            </a:r>
            <a:r>
              <a:rPr lang="ru-RU" sz="4000">
                <a:latin typeface="Times New Roman" pitchFamily="18" charset="0"/>
              </a:rPr>
              <a:t>Два любых тела притягиваются друг к другу с силой, прямо пропорциональной  массе каждого из них и обратно пропорциональной квадрату расстояния между ними :</a:t>
            </a:r>
            <a:r>
              <a:rPr lang="ru-RU" sz="3600"/>
              <a:t>                                                          </a:t>
            </a:r>
          </a:p>
          <a:p>
            <a:pPr>
              <a:buFont typeface="Wingdings" pitchFamily="2" charset="2"/>
              <a:buNone/>
            </a:pPr>
            <a:r>
              <a:rPr lang="ru-RU" sz="2400"/>
              <a:t>                                                                        </a:t>
            </a:r>
          </a:p>
          <a:p>
            <a:pPr>
              <a:buFont typeface="Wingdings" pitchFamily="2" charset="2"/>
              <a:buNone/>
            </a:pPr>
            <a:r>
              <a:rPr lang="ru-RU" sz="2400"/>
              <a:t>                                                            </a:t>
            </a:r>
            <a:r>
              <a:rPr lang="ru-RU" sz="1800"/>
              <a:t>2</a:t>
            </a:r>
            <a:endParaRPr lang="en-US" sz="1800"/>
          </a:p>
          <a:p>
            <a:pPr algn="ctr">
              <a:buFont typeface="Wingdings" pitchFamily="2" charset="2"/>
              <a:buNone/>
            </a:pPr>
            <a:r>
              <a:rPr lang="ru-RU" sz="3600"/>
              <a:t>    </a:t>
            </a:r>
            <a:r>
              <a:rPr lang="en-US" sz="3600"/>
              <a:t>F= G m</a:t>
            </a:r>
            <a:r>
              <a:rPr lang="ru-RU" sz="1800"/>
              <a:t>1</a:t>
            </a:r>
            <a:r>
              <a:rPr lang="en-US" sz="3600"/>
              <a:t>m</a:t>
            </a:r>
            <a:r>
              <a:rPr lang="ru-RU" sz="1800"/>
              <a:t>2</a:t>
            </a:r>
            <a:r>
              <a:rPr lang="en-US" sz="3600"/>
              <a:t> </a:t>
            </a:r>
            <a:r>
              <a:rPr lang="ru-RU" sz="3600"/>
              <a:t>/</a:t>
            </a:r>
            <a:r>
              <a:rPr lang="en-US" sz="3600"/>
              <a:t> r </a:t>
            </a:r>
            <a:r>
              <a:rPr lang="ru-RU" sz="3600"/>
              <a:t> </a:t>
            </a:r>
          </a:p>
        </p:txBody>
      </p:sp>
    </p:spTree>
  </p:cSld>
  <p:clrMapOvr>
    <a:masterClrMapping/>
  </p:clrMapOvr>
  <p:transition spd="slow">
    <p:strips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8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3000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0"/>
                            </p:stCondLst>
                            <p:childTnLst>
                              <p:par>
                                <p:cTn id="1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3000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8000"/>
                            </p:stCondLst>
                            <p:childTnLst>
                              <p:par>
                                <p:cTn id="1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3000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1000"/>
                            </p:stCondLst>
                            <p:childTnLst>
                              <p:par>
                                <p:cTn id="2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3000"/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4" grpId="0"/>
      <p:bldP spid="18435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0" name="Rectangle 4"/>
          <p:cNvSpPr>
            <a:spLocks noGrp="1" noChangeArrowheads="1"/>
          </p:cNvSpPr>
          <p:nvPr>
            <p:ph type="title"/>
          </p:nvPr>
        </p:nvSpPr>
        <p:spPr>
          <a:xfrm>
            <a:off x="179388" y="333375"/>
            <a:ext cx="8794750" cy="6119813"/>
          </a:xfrm>
        </p:spPr>
        <p:txBody>
          <a:bodyPr/>
          <a:lstStyle/>
          <a:p>
            <a:r>
              <a:rPr lang="ru-RU" b="1">
                <a:latin typeface="Times New Roman" pitchFamily="18" charset="0"/>
              </a:rPr>
              <a:t>Значение постоянной</a:t>
            </a:r>
            <a:br>
              <a:rPr lang="ru-RU" b="1">
                <a:latin typeface="Times New Roman" pitchFamily="18" charset="0"/>
              </a:rPr>
            </a:br>
            <a:r>
              <a:rPr lang="ru-RU" b="1">
                <a:latin typeface="Times New Roman" pitchFamily="18" charset="0"/>
              </a:rPr>
              <a:t/>
            </a:r>
            <a:br>
              <a:rPr lang="ru-RU" b="1">
                <a:latin typeface="Times New Roman" pitchFamily="18" charset="0"/>
              </a:rPr>
            </a:br>
            <a:r>
              <a:rPr lang="en-US" sz="4000" b="1">
                <a:latin typeface="Times New Roman" pitchFamily="18" charset="0"/>
              </a:rPr>
              <a:t>G</a:t>
            </a:r>
            <a:r>
              <a:rPr lang="ru-RU" sz="4000" b="1">
                <a:latin typeface="Times New Roman" pitchFamily="18" charset="0"/>
              </a:rPr>
              <a:t> </a:t>
            </a:r>
            <a:r>
              <a:rPr lang="ru-RU" sz="4000">
                <a:latin typeface="Times New Roman" pitchFamily="18" charset="0"/>
              </a:rPr>
              <a:t>–гравитационная постоянная, она численно равна силе гравитационного притяжения двух тел, массой по 1 кг, находящихся на расстоянии 1 м одно от другого.</a:t>
            </a:r>
            <a:r>
              <a:rPr lang="ru-RU"/>
              <a:t> </a:t>
            </a:r>
            <a:r>
              <a:rPr lang="ru-RU">
                <a:latin typeface="Times New Roman" pitchFamily="18" charset="0"/>
              </a:rPr>
              <a:t/>
            </a:r>
            <a:br>
              <a:rPr lang="ru-RU">
                <a:latin typeface="Times New Roman" pitchFamily="18" charset="0"/>
              </a:rPr>
            </a:br>
            <a:r>
              <a:rPr lang="ru-RU">
                <a:latin typeface="Times New Roman" pitchFamily="18" charset="0"/>
              </a:rPr>
              <a:t>                      </a:t>
            </a:r>
            <a:r>
              <a:rPr lang="ru-RU" sz="2000">
                <a:latin typeface="Times New Roman" pitchFamily="18" charset="0"/>
              </a:rPr>
              <a:t>-11        2           2</a:t>
            </a:r>
            <a:br>
              <a:rPr lang="ru-RU" sz="2000">
                <a:latin typeface="Times New Roman" pitchFamily="18" charset="0"/>
              </a:rPr>
            </a:br>
            <a:r>
              <a:rPr lang="ru-RU" sz="2000">
                <a:latin typeface="Times New Roman" pitchFamily="18" charset="0"/>
              </a:rPr>
              <a:t>    </a:t>
            </a:r>
            <a:r>
              <a:rPr lang="en-US">
                <a:latin typeface="Times New Roman" pitchFamily="18" charset="0"/>
              </a:rPr>
              <a:t>G </a:t>
            </a:r>
            <a:r>
              <a:rPr lang="ru-RU">
                <a:latin typeface="Times New Roman" pitchFamily="18" charset="0"/>
              </a:rPr>
              <a:t>=6.67*</a:t>
            </a:r>
            <a:r>
              <a:rPr lang="en-US">
                <a:latin typeface="Times New Roman" pitchFamily="18" charset="0"/>
              </a:rPr>
              <a:t>10</a:t>
            </a:r>
            <a:r>
              <a:rPr lang="ru-RU">
                <a:latin typeface="Times New Roman" pitchFamily="18" charset="0"/>
              </a:rPr>
              <a:t> Нм/ кг</a:t>
            </a:r>
            <a:r>
              <a:rPr lang="en-US"/>
              <a:t>   </a:t>
            </a:r>
            <a:endParaRPr lang="ru-RU"/>
          </a:p>
        </p:txBody>
      </p:sp>
    </p:spTree>
  </p:cSld>
  <p:clrMapOvr>
    <a:masterClrMapping/>
  </p:clrMapOvr>
  <p:transition spd="slow">
    <p:strips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94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1495425"/>
          </a:xfrm>
        </p:spPr>
        <p:txBody>
          <a:bodyPr/>
          <a:lstStyle/>
          <a:p>
            <a:r>
              <a:rPr lang="ru-RU" b="1">
                <a:latin typeface="Times New Roman" pitchFamily="18" charset="0"/>
              </a:rPr>
              <a:t>Ускорение свободного падения</a:t>
            </a:r>
          </a:p>
        </p:txBody>
      </p:sp>
      <p:sp>
        <p:nvSpPr>
          <p:cNvPr id="3174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276475"/>
            <a:ext cx="8229600" cy="3854450"/>
          </a:xfrm>
        </p:spPr>
        <p:txBody>
          <a:bodyPr/>
          <a:lstStyle/>
          <a:p>
            <a:pPr marL="0" indent="0" defTabSz="320675">
              <a:buFont typeface="Wingdings" pitchFamily="2" charset="2"/>
              <a:buNone/>
            </a:pPr>
            <a:r>
              <a:rPr lang="ru-RU" sz="3600"/>
              <a:t>                    </a:t>
            </a:r>
            <a:r>
              <a:rPr lang="ru-RU" sz="2400"/>
              <a:t>2</a:t>
            </a:r>
          </a:p>
          <a:p>
            <a:pPr marL="0" indent="0" defTabSz="320675">
              <a:buFont typeface="Wingdings" pitchFamily="2" charset="2"/>
              <a:buNone/>
            </a:pPr>
            <a:r>
              <a:rPr lang="ru-RU" sz="3600"/>
              <a:t>   </a:t>
            </a:r>
            <a:r>
              <a:rPr lang="en-US" sz="3600"/>
              <a:t>g = GM</a:t>
            </a:r>
            <a:r>
              <a:rPr lang="ru-RU" sz="2800"/>
              <a:t>з</a:t>
            </a:r>
            <a:r>
              <a:rPr lang="ru-RU" sz="3600"/>
              <a:t>/</a:t>
            </a:r>
            <a:r>
              <a:rPr lang="en-US" sz="3600"/>
              <a:t> R</a:t>
            </a:r>
            <a:r>
              <a:rPr lang="ru-RU" sz="2400"/>
              <a:t>З</a:t>
            </a:r>
          </a:p>
          <a:p>
            <a:pPr marL="0" indent="0" defTabSz="320675"/>
            <a:endParaRPr lang="ru-RU"/>
          </a:p>
        </p:txBody>
      </p:sp>
      <p:pic>
        <p:nvPicPr>
          <p:cNvPr id="317444" name="Picture 4" descr="0006-005-Sila-tjazhesti-Siloj-tjazhesti-nazyvaetsja-sila-s-kotoroj-Zemlja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76825" y="1773238"/>
            <a:ext cx="2933700" cy="3960812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strips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174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317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174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3174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3174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42" grpId="0"/>
      <p:bldP spid="317443" grpId="0" build="p"/>
    </p:bldLst>
  </p:timing>
</p:sld>
</file>

<file path=ppt/theme/theme1.xml><?xml version="1.0" encoding="utf-8"?>
<a:theme xmlns:a="http://schemas.openxmlformats.org/drawingml/2006/main" name="Склон">
  <a:themeElements>
    <a:clrScheme name="Склон 5">
      <a:dk1>
        <a:srgbClr val="009999"/>
      </a:dk1>
      <a:lt1>
        <a:srgbClr val="EAEAEA"/>
      </a:lt1>
      <a:dk2>
        <a:srgbClr val="006666"/>
      </a:dk2>
      <a:lt2>
        <a:srgbClr val="FFFFCC"/>
      </a:lt2>
      <a:accent1>
        <a:srgbClr val="339966"/>
      </a:accent1>
      <a:accent2>
        <a:srgbClr val="5E855B"/>
      </a:accent2>
      <a:accent3>
        <a:srgbClr val="AAB8B8"/>
      </a:accent3>
      <a:accent4>
        <a:srgbClr val="C8C8C8"/>
      </a:accent4>
      <a:accent5>
        <a:srgbClr val="ADCAB8"/>
      </a:accent5>
      <a:accent6>
        <a:srgbClr val="547852"/>
      </a:accent6>
      <a:hlink>
        <a:srgbClr val="EEC85E"/>
      </a:hlink>
      <a:folHlink>
        <a:srgbClr val="AA8456"/>
      </a:folHlink>
    </a:clrScheme>
    <a:fontScheme name="Склон">
      <a:majorFont>
        <a:latin typeface="Arial"/>
        <a:ea typeface=""/>
        <a:cs typeface=""/>
      </a:majorFont>
      <a:minorFont>
        <a:latin typeface="Verdan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Склон 1">
        <a:dk1>
          <a:srgbClr val="5B5B49"/>
        </a:dk1>
        <a:lt1>
          <a:srgbClr val="DDDDDD"/>
        </a:lt1>
        <a:dk2>
          <a:srgbClr val="2B2A00"/>
        </a:dk2>
        <a:lt2>
          <a:srgbClr val="E0DFBE"/>
        </a:lt2>
        <a:accent1>
          <a:srgbClr val="878543"/>
        </a:accent1>
        <a:accent2>
          <a:srgbClr val="716E00"/>
        </a:accent2>
        <a:accent3>
          <a:srgbClr val="ACACAA"/>
        </a:accent3>
        <a:accent4>
          <a:srgbClr val="BDBDBD"/>
        </a:accent4>
        <a:accent5>
          <a:srgbClr val="C3C2B0"/>
        </a:accent5>
        <a:accent6>
          <a:srgbClr val="666300"/>
        </a:accent6>
        <a:hlink>
          <a:srgbClr val="CC9900"/>
        </a:hlink>
        <a:folHlink>
          <a:srgbClr val="9966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клон 2">
        <a:dk1>
          <a:srgbClr val="746354"/>
        </a:dk1>
        <a:lt1>
          <a:srgbClr val="FFFFFF"/>
        </a:lt1>
        <a:dk2>
          <a:srgbClr val="523E26"/>
        </a:dk2>
        <a:lt2>
          <a:srgbClr val="E1DFAF"/>
        </a:lt2>
        <a:accent1>
          <a:srgbClr val="CC9900"/>
        </a:accent1>
        <a:accent2>
          <a:srgbClr val="669900"/>
        </a:accent2>
        <a:accent3>
          <a:srgbClr val="B3AFAC"/>
        </a:accent3>
        <a:accent4>
          <a:srgbClr val="DADADA"/>
        </a:accent4>
        <a:accent5>
          <a:srgbClr val="E2CAAA"/>
        </a:accent5>
        <a:accent6>
          <a:srgbClr val="5C8A00"/>
        </a:accent6>
        <a:hlink>
          <a:srgbClr val="CCCC00"/>
        </a:hlink>
        <a:folHlink>
          <a:srgbClr val="AC793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клон 3">
        <a:dk1>
          <a:srgbClr val="667B5B"/>
        </a:dk1>
        <a:lt1>
          <a:srgbClr val="E6E6DA"/>
        </a:lt1>
        <a:dk2>
          <a:srgbClr val="295200"/>
        </a:dk2>
        <a:lt2>
          <a:srgbClr val="F3F2D9"/>
        </a:lt2>
        <a:accent1>
          <a:srgbClr val="808000"/>
        </a:accent1>
        <a:accent2>
          <a:srgbClr val="838D75"/>
        </a:accent2>
        <a:accent3>
          <a:srgbClr val="ACB3AA"/>
        </a:accent3>
        <a:accent4>
          <a:srgbClr val="C4C4BA"/>
        </a:accent4>
        <a:accent5>
          <a:srgbClr val="C0C0AA"/>
        </a:accent5>
        <a:accent6>
          <a:srgbClr val="767F69"/>
        </a:accent6>
        <a:hlink>
          <a:srgbClr val="33CC33"/>
        </a:hlink>
        <a:folHlink>
          <a:srgbClr val="33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клон 4">
        <a:dk1>
          <a:srgbClr val="86615A"/>
        </a:dk1>
        <a:lt1>
          <a:srgbClr val="FFFFFF"/>
        </a:lt1>
        <a:dk2>
          <a:srgbClr val="633427"/>
        </a:dk2>
        <a:lt2>
          <a:srgbClr val="E9DDCD"/>
        </a:lt2>
        <a:accent1>
          <a:srgbClr val="A34545"/>
        </a:accent1>
        <a:accent2>
          <a:srgbClr val="C86400"/>
        </a:accent2>
        <a:accent3>
          <a:srgbClr val="B7AEAC"/>
        </a:accent3>
        <a:accent4>
          <a:srgbClr val="DADADA"/>
        </a:accent4>
        <a:accent5>
          <a:srgbClr val="CEB0B0"/>
        </a:accent5>
        <a:accent6>
          <a:srgbClr val="B55A00"/>
        </a:accent6>
        <a:hlink>
          <a:srgbClr val="ECAE00"/>
        </a:hlink>
        <a:folHlink>
          <a:srgbClr val="BAA88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клон 5">
        <a:dk1>
          <a:srgbClr val="009999"/>
        </a:dk1>
        <a:lt1>
          <a:srgbClr val="EAEAEA"/>
        </a:lt1>
        <a:dk2>
          <a:srgbClr val="006666"/>
        </a:dk2>
        <a:lt2>
          <a:srgbClr val="FFFFCC"/>
        </a:lt2>
        <a:accent1>
          <a:srgbClr val="339966"/>
        </a:accent1>
        <a:accent2>
          <a:srgbClr val="5E855B"/>
        </a:accent2>
        <a:accent3>
          <a:srgbClr val="AAB8B8"/>
        </a:accent3>
        <a:accent4>
          <a:srgbClr val="C8C8C8"/>
        </a:accent4>
        <a:accent5>
          <a:srgbClr val="ADCAB8"/>
        </a:accent5>
        <a:accent6>
          <a:srgbClr val="547852"/>
        </a:accent6>
        <a:hlink>
          <a:srgbClr val="EEC85E"/>
        </a:hlink>
        <a:folHlink>
          <a:srgbClr val="AA845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клон 6">
        <a:dk1>
          <a:srgbClr val="B8A47C"/>
        </a:dk1>
        <a:lt1>
          <a:srgbClr val="FFFFFF"/>
        </a:lt1>
        <a:dk2>
          <a:srgbClr val="A68A58"/>
        </a:dk2>
        <a:lt2>
          <a:srgbClr val="DAD79C"/>
        </a:lt2>
        <a:accent1>
          <a:srgbClr val="816B35"/>
        </a:accent1>
        <a:accent2>
          <a:srgbClr val="FFCC00"/>
        </a:accent2>
        <a:accent3>
          <a:srgbClr val="D0C4B4"/>
        </a:accent3>
        <a:accent4>
          <a:srgbClr val="DADADA"/>
        </a:accent4>
        <a:accent5>
          <a:srgbClr val="C1BAAE"/>
        </a:accent5>
        <a:accent6>
          <a:srgbClr val="E7B900"/>
        </a:accent6>
        <a:hlink>
          <a:srgbClr val="0066CC"/>
        </a:hlink>
        <a:folHlink>
          <a:srgbClr val="00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клон 7">
        <a:dk1>
          <a:srgbClr val="336699"/>
        </a:dk1>
        <a:lt1>
          <a:srgbClr val="F8F8F8"/>
        </a:lt1>
        <a:dk2>
          <a:srgbClr val="003366"/>
        </a:dk2>
        <a:lt2>
          <a:srgbClr val="D1DDD4"/>
        </a:lt2>
        <a:accent1>
          <a:srgbClr val="3399FF"/>
        </a:accent1>
        <a:accent2>
          <a:srgbClr val="006699"/>
        </a:accent2>
        <a:accent3>
          <a:srgbClr val="AAADB8"/>
        </a:accent3>
        <a:accent4>
          <a:srgbClr val="D4D4D4"/>
        </a:accent4>
        <a:accent5>
          <a:srgbClr val="ADCAFF"/>
        </a:accent5>
        <a:accent6>
          <a:srgbClr val="005C8A"/>
        </a:accent6>
        <a:hlink>
          <a:srgbClr val="86C0CE"/>
        </a:hlink>
        <a:folHlink>
          <a:srgbClr val="00808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Cliff</Template>
  <TotalTime>676</TotalTime>
  <Words>770</Words>
  <Application>Microsoft Office PowerPoint</Application>
  <PresentationFormat>Экран (4:3)</PresentationFormat>
  <Paragraphs>116</Paragraphs>
  <Slides>22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8" baseType="lpstr">
      <vt:lpstr>Arial</vt:lpstr>
      <vt:lpstr>Times New Roman</vt:lpstr>
      <vt:lpstr>Verdana</vt:lpstr>
      <vt:lpstr>Wingdings</vt:lpstr>
      <vt:lpstr>Georgia</vt:lpstr>
      <vt:lpstr>Склон</vt:lpstr>
      <vt:lpstr> Урок физики в 9 классе   МКОУ «Тайчинская СОШ»  Галеева Лилия Мунировна  учитель физики и математики </vt:lpstr>
      <vt:lpstr>Слайд 2</vt:lpstr>
      <vt:lpstr> «Не знаю, чем я могу казаться миру, но самому себе я кажусь мальчиком, играющим у моря, которому удалось найти более красивый камешек, чем другим: но океан неизвестного лежит передо мной»     Исаак Ньютон</vt:lpstr>
      <vt:lpstr>Самостоятельная работа  по теме «Свободное падение тел» (ответы)</vt:lpstr>
      <vt:lpstr>Как был открыт  закон всемирного тяготения?</vt:lpstr>
      <vt:lpstr>Слайд 6</vt:lpstr>
      <vt:lpstr>Закон всемирного тяготения: </vt:lpstr>
      <vt:lpstr>Значение постоянной  G –гравитационная постоянная, она численно равна силе гравитационного притяжения двух тел, массой по 1 кг, находящихся на расстоянии 1 м одно от другого.                        -11        2           2     G =6.67*10 Нм/ кг   </vt:lpstr>
      <vt:lpstr>Ускорение свободного падения</vt:lpstr>
      <vt:lpstr>Разминочные задачи</vt:lpstr>
      <vt:lpstr>Повторим математику: </vt:lpstr>
      <vt:lpstr>Задача  с применением наглядности</vt:lpstr>
      <vt:lpstr>Слайд 13</vt:lpstr>
      <vt:lpstr>Физкультминутка</vt:lpstr>
      <vt:lpstr>Условия применения закона</vt:lpstr>
      <vt:lpstr>Мини -тест</vt:lpstr>
      <vt:lpstr>Ответы мини - теста</vt:lpstr>
      <vt:lpstr>Расчётные задачи</vt:lpstr>
      <vt:lpstr>Опознай пословицу </vt:lpstr>
      <vt:lpstr>Подведение итогов</vt:lpstr>
      <vt:lpstr>Рефлексия учащихся</vt:lpstr>
      <vt:lpstr>Слайд 22</vt:lpstr>
    </vt:vector>
  </TitlesOfParts>
  <Company>домовой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Закон всемирного тяготения Ускорение свободного падения на Земле и других планетах</dc:title>
  <dc:creator>дом</dc:creator>
  <cp:lastModifiedBy>re</cp:lastModifiedBy>
  <cp:revision>24</cp:revision>
  <dcterms:created xsi:type="dcterms:W3CDTF">2011-12-09T14:08:39Z</dcterms:created>
  <dcterms:modified xsi:type="dcterms:W3CDTF">2013-04-21T23:15:32Z</dcterms:modified>
</cp:coreProperties>
</file>