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EC82-57E1-46C6-B2B0-40130FD0C809}" type="datetimeFigureOut">
              <a:rPr lang="ru-RU" smtClean="0"/>
              <a:pPr/>
              <a:t>22.04.2013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CB5B571-4EC9-46F6-985F-F74AF570583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EC82-57E1-46C6-B2B0-40130FD0C809}" type="datetimeFigureOut">
              <a:rPr lang="ru-RU" smtClean="0"/>
              <a:pPr/>
              <a:t>22.04.2013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5B571-4EC9-46F6-985F-F74AF57058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EC82-57E1-46C6-B2B0-40130FD0C809}" type="datetimeFigureOut">
              <a:rPr lang="ru-RU" smtClean="0"/>
              <a:pPr/>
              <a:t>22.04.2013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5B571-4EC9-46F6-985F-F74AF57058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EC82-57E1-46C6-B2B0-40130FD0C809}" type="datetimeFigureOut">
              <a:rPr lang="ru-RU" smtClean="0"/>
              <a:pPr/>
              <a:t>22.04.2013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5B571-4EC9-46F6-985F-F74AF57058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EC82-57E1-46C6-B2B0-40130FD0C809}" type="datetimeFigureOut">
              <a:rPr lang="ru-RU" smtClean="0"/>
              <a:pPr/>
              <a:t>22.04.2013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5B571-4EC9-46F6-985F-F74AF570583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EC82-57E1-46C6-B2B0-40130FD0C809}" type="datetimeFigureOut">
              <a:rPr lang="ru-RU" smtClean="0"/>
              <a:pPr/>
              <a:t>22.04.2013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5B571-4EC9-46F6-985F-F74AF570583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EC82-57E1-46C6-B2B0-40130FD0C809}" type="datetimeFigureOut">
              <a:rPr lang="ru-RU" smtClean="0"/>
              <a:pPr/>
              <a:t>22.04.2013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5B571-4EC9-46F6-985F-F74AF570583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EC82-57E1-46C6-B2B0-40130FD0C809}" type="datetimeFigureOut">
              <a:rPr lang="ru-RU" smtClean="0"/>
              <a:pPr/>
              <a:t>22.04.2013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5B571-4EC9-46F6-985F-F74AF57058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EC82-57E1-46C6-B2B0-40130FD0C809}" type="datetimeFigureOut">
              <a:rPr lang="ru-RU" smtClean="0"/>
              <a:pPr/>
              <a:t>22.04.2013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5B571-4EC9-46F6-985F-F74AF57058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EC82-57E1-46C6-B2B0-40130FD0C809}" type="datetimeFigureOut">
              <a:rPr lang="ru-RU" smtClean="0"/>
              <a:pPr/>
              <a:t>22.04.2013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5B571-4EC9-46F6-985F-F74AF57058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EC82-57E1-46C6-B2B0-40130FD0C809}" type="datetimeFigureOut">
              <a:rPr lang="ru-RU" smtClean="0"/>
              <a:pPr/>
              <a:t>22.04.2013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5B571-4EC9-46F6-985F-F74AF57058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755CEC82-57E1-46C6-B2B0-40130FD0C809}" type="datetimeFigureOut">
              <a:rPr lang="ru-RU" smtClean="0"/>
              <a:pPr/>
              <a:t>22.04.2013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CCB5B571-4EC9-46F6-985F-F74AF570583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7200" dirty="0" smtClean="0"/>
              <a:t>ПУТЕШЕСТВИЕ ПО АФИНСКОМУ АКРОПОЛЮ</a:t>
            </a:r>
            <a:endParaRPr lang="ru-RU" sz="7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Вагу Мария Викторовна, учитель истории ГБОУ СОШ № </a:t>
            </a:r>
            <a:r>
              <a:rPr lang="en-US" dirty="0" smtClean="0"/>
              <a:t>605 c  </a:t>
            </a:r>
            <a:r>
              <a:rPr lang="ru-RU" dirty="0" smtClean="0"/>
              <a:t>углубленным изучением </a:t>
            </a:r>
            <a:r>
              <a:rPr lang="ru-RU" smtClean="0"/>
              <a:t>немецкого языка </a:t>
            </a:r>
          </a:p>
          <a:p>
            <a:r>
              <a:rPr lang="ru-RU" dirty="0" smtClean="0"/>
              <a:t>Санкт-Петербурга</a:t>
            </a:r>
            <a:endParaRPr lang="ru-RU" dirty="0"/>
          </a:p>
        </p:txBody>
      </p:sp>
      <p:sp>
        <p:nvSpPr>
          <p:cNvPr id="5" name="Управляющая кнопка: далее 4">
            <a:hlinkClick r:id="rId2" action="ppaction://hlinksldjump" highlightClick="1"/>
          </p:cNvPr>
          <p:cNvSpPr/>
          <p:nvPr/>
        </p:nvSpPr>
        <p:spPr>
          <a:xfrm>
            <a:off x="661791" y="5962659"/>
            <a:ext cx="521208" cy="54868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62809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6714" y="0"/>
            <a:ext cx="9124320" cy="6858000"/>
          </a:xfrm>
          <a:prstGeom prst="rect">
            <a:avLst/>
          </a:prstGeom>
        </p:spPr>
      </p:pic>
      <p:sp>
        <p:nvSpPr>
          <p:cNvPr id="4" name="Скругленный прямоугольник 3"/>
          <p:cNvSpPr/>
          <p:nvPr/>
        </p:nvSpPr>
        <p:spPr>
          <a:xfrm>
            <a:off x="7157" y="5288043"/>
            <a:ext cx="1783849" cy="3240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6.Эрехтейон</a:t>
            </a:r>
            <a:endParaRPr lang="ru-RU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7902" y="3968526"/>
            <a:ext cx="1828986" cy="3598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4.Храм Зевса</a:t>
            </a:r>
            <a:endParaRPr lang="ru-RU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116" y="3310756"/>
            <a:ext cx="1829172" cy="3602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3.Пропилеи</a:t>
            </a:r>
            <a:endParaRPr lang="ru-RU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-16714" y="2685667"/>
            <a:ext cx="1829544" cy="3273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2.Пирей</a:t>
            </a:r>
            <a:endParaRPr lang="ru-RU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0" y="2132856"/>
            <a:ext cx="1830288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1.Парфенон</a:t>
            </a:r>
            <a:endParaRPr lang="ru-RU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7158" y="4517980"/>
            <a:ext cx="1805671" cy="5672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5.Храм Ники Бескрылой</a:t>
            </a:r>
            <a:endParaRPr lang="ru-RU" dirty="0"/>
          </a:p>
        </p:txBody>
      </p:sp>
      <p:sp>
        <p:nvSpPr>
          <p:cNvPr id="5" name="Стрелка влево 4"/>
          <p:cNvSpPr/>
          <p:nvPr/>
        </p:nvSpPr>
        <p:spPr>
          <a:xfrm rot="1674664">
            <a:off x="3001657" y="3213329"/>
            <a:ext cx="1376189" cy="3929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6</a:t>
            </a:r>
            <a:endParaRPr lang="ru-RU" dirty="0"/>
          </a:p>
        </p:txBody>
      </p:sp>
      <p:sp>
        <p:nvSpPr>
          <p:cNvPr id="19" name="Стрелка влево 18"/>
          <p:cNvSpPr/>
          <p:nvPr/>
        </p:nvSpPr>
        <p:spPr>
          <a:xfrm rot="3562498">
            <a:off x="7195018" y="5872845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5</a:t>
            </a:r>
            <a:endParaRPr lang="ru-RU" dirty="0"/>
          </a:p>
        </p:txBody>
      </p:sp>
      <p:sp>
        <p:nvSpPr>
          <p:cNvPr id="20" name="Стрелка влево 19"/>
          <p:cNvSpPr/>
          <p:nvPr/>
        </p:nvSpPr>
        <p:spPr>
          <a:xfrm rot="2875869">
            <a:off x="6315757" y="4801177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Стрелка вправо 5"/>
          <p:cNvSpPr/>
          <p:nvPr/>
        </p:nvSpPr>
        <p:spPr>
          <a:xfrm rot="20820779">
            <a:off x="3400647" y="2006555"/>
            <a:ext cx="1544619" cy="4928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23" name="Управляющая кнопка: далее 22">
            <a:hlinkClick r:id="rId3" action="ppaction://hlinksldjump" highlightClick="1"/>
          </p:cNvPr>
          <p:cNvSpPr/>
          <p:nvPr/>
        </p:nvSpPr>
        <p:spPr>
          <a:xfrm>
            <a:off x="661791" y="5962659"/>
            <a:ext cx="521208" cy="54868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112858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 advClick="0"/>
    </mc:Choice>
    <mc:Fallback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  <p:bldP spid="5" grpId="0" animBg="1"/>
      <p:bldP spid="19" grpId="0" animBg="1"/>
      <p:bldP spid="20" grpId="0" animBg="1"/>
      <p:bldP spid="6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429</TotalTime>
  <Words>33</Words>
  <Application>Microsoft Office PowerPoint</Application>
  <PresentationFormat>Экран (4:3)</PresentationFormat>
  <Paragraphs>13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Исполнительная</vt:lpstr>
      <vt:lpstr>ПУТЕШЕСТВИЕ ПО АФИНСКОМУ АКРОПОЛЮ</vt:lpstr>
      <vt:lpstr>Слайд 2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ПУТЕШЕСТВИЕ ПО АФИНСКОМУ АКРОПОЛЮ</dc:title>
  <dc:creator>Мария</dc:creator>
  <cp:lastModifiedBy>re</cp:lastModifiedBy>
  <cp:revision>35</cp:revision>
  <dcterms:created xsi:type="dcterms:W3CDTF">2012-12-04T19:58:44Z</dcterms:created>
  <dcterms:modified xsi:type="dcterms:W3CDTF">2013-04-21T23:01:56Z</dcterms:modified>
</cp:coreProperties>
</file>