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9900"/>
    <a:srgbClr val="00CC00"/>
    <a:srgbClr val="D5FF5D"/>
    <a:srgbClr val="292929"/>
    <a:srgbClr val="C1EFFF"/>
    <a:srgbClr val="CC66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9455-6A45-46E0-A41B-D6957D459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D09D0-9B49-444B-8EA4-81C2666E2E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A688-E2F2-410B-8500-BD4F9E584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1CD3E-D6C6-4668-BD6C-A0277AE2D0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C56C-3473-4850-BEA0-FEB80853C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927B5-BF3B-42B4-A438-CF417BD5B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A920-CD3E-4455-8183-79A36DA8BA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ADE1-4761-42BD-B52C-C4A225DFF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EFAC7-5141-4B75-93E1-CBA7C5F60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C3367-2E58-4E79-8049-FD0C315D9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53F1-6530-4BCD-946D-907DC8BB3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6ADF8-06C5-4AEA-BAB5-76E27E3D1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1C5E86-13FC-4F5F-BFF5-44264657CDA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763713" y="692150"/>
            <a:ext cx="5616575" cy="739775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accent2"/>
                </a:solidFill>
                <a:latin typeface="Bernard MT Condensed" pitchFamily="18" charset="0"/>
              </a:rPr>
              <a:t>ОКРУЖАЮЩИЙ МИР</a:t>
            </a:r>
          </a:p>
        </p:txBody>
      </p:sp>
      <p:pic>
        <p:nvPicPr>
          <p:cNvPr id="3090" name="Picture 18" descr="368CF0E1"/>
          <p:cNvPicPr>
            <a:picLocks noChangeAspect="1" noChangeArrowheads="1"/>
          </p:cNvPicPr>
          <p:nvPr/>
        </p:nvPicPr>
        <p:blipFill>
          <a:blip r:embed="rId3" cstate="email">
            <a:lum bright="-6000" contrast="48000"/>
          </a:blip>
          <a:srcRect/>
          <a:stretch>
            <a:fillRect/>
          </a:stretch>
        </p:blipFill>
        <p:spPr bwMode="auto">
          <a:xfrm>
            <a:off x="1403350" y="1916113"/>
            <a:ext cx="2447925" cy="3455987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091" name="Picture 19" descr="5926F2AA"/>
          <p:cNvPicPr>
            <a:picLocks noChangeAspect="1" noChangeArrowheads="1"/>
          </p:cNvPicPr>
          <p:nvPr/>
        </p:nvPicPr>
        <p:blipFill>
          <a:blip r:embed="rId4" cstate="email">
            <a:lum bright="-6000" contrast="42000"/>
          </a:blip>
          <a:srcRect/>
          <a:stretch>
            <a:fillRect/>
          </a:stretch>
        </p:blipFill>
        <p:spPr bwMode="auto">
          <a:xfrm>
            <a:off x="5292725" y="1916113"/>
            <a:ext cx="2406650" cy="345757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6250"/>
            <a:ext cx="5543550" cy="941388"/>
          </a:xfrm>
        </p:spPr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Отгадайте загадки</a:t>
            </a:r>
          </a:p>
        </p:txBody>
      </p:sp>
      <p:pic>
        <p:nvPicPr>
          <p:cNvPr id="5125" name="Picture 5" descr="368CF0E1"/>
          <p:cNvPicPr>
            <a:picLocks noChangeAspect="1" noChangeArrowheads="1"/>
          </p:cNvPicPr>
          <p:nvPr/>
        </p:nvPicPr>
        <p:blipFill>
          <a:blip r:embed="rId3" cstate="email">
            <a:lum bright="-6000" contrast="48000"/>
          </a:blip>
          <a:srcRect/>
          <a:stretch>
            <a:fillRect/>
          </a:stretch>
        </p:blipFill>
        <p:spPr bwMode="auto">
          <a:xfrm>
            <a:off x="611188" y="765175"/>
            <a:ext cx="1295400" cy="17287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2997200"/>
            <a:ext cx="7920037" cy="10445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В деревянном домике проживают гномики,</a:t>
            </a:r>
          </a:p>
          <a:p>
            <a:pPr algn="ctr"/>
            <a:r>
              <a:rPr lang="ru-RU" sz="2800">
                <a:latin typeface="Comic Sans MS" pitchFamily="66" charset="0"/>
              </a:rPr>
              <a:t>Уж такие добряки – раздают все огоньки.</a:t>
            </a:r>
            <a:r>
              <a:rPr lang="ru-RU" sz="3200">
                <a:latin typeface="Comic Sans MS" pitchFamily="66" charset="0"/>
              </a:rPr>
              <a:t> </a:t>
            </a:r>
          </a:p>
        </p:txBody>
      </p:sp>
      <p:pic>
        <p:nvPicPr>
          <p:cNvPr id="5128" name="Picture 8" descr="c8b41d503ac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933825"/>
            <a:ext cx="2089150" cy="24384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95513" y="1557338"/>
            <a:ext cx="5643562" cy="2566987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Если хорошо заточен, </a:t>
            </a:r>
          </a:p>
          <a:p>
            <a:pPr algn="ctr"/>
            <a:r>
              <a:rPr lang="ru-RU" sz="3200">
                <a:latin typeface="Comic Sans MS" pitchFamily="66" charset="0"/>
              </a:rPr>
              <a:t>Всё легко он режет очень – </a:t>
            </a:r>
          </a:p>
          <a:p>
            <a:pPr algn="ctr"/>
            <a:r>
              <a:rPr lang="ru-RU" sz="3200">
                <a:latin typeface="Comic Sans MS" pitchFamily="66" charset="0"/>
              </a:rPr>
              <a:t>Хлеб, картошку,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свёклу, мясо,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Рыбу, яблоки и масло.</a:t>
            </a:r>
          </a:p>
        </p:txBody>
      </p:sp>
      <p:pic>
        <p:nvPicPr>
          <p:cNvPr id="5130" name="Picture 10" descr="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8400" y="4149725"/>
            <a:ext cx="2679700" cy="19431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124075" y="1196975"/>
            <a:ext cx="5846763" cy="3119438"/>
          </a:xfrm>
          <a:prstGeom prst="rect">
            <a:avLst/>
          </a:prstGeom>
          <a:solidFill>
            <a:srgbClr val="66FFCC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Встало с краю улицы</a:t>
            </a:r>
          </a:p>
          <a:p>
            <a:pPr algn="ctr"/>
            <a:r>
              <a:rPr lang="ru-RU" sz="2800">
                <a:latin typeface="Comic Sans MS" pitchFamily="66" charset="0"/>
              </a:rPr>
              <a:t>В длинном сапоге</a:t>
            </a:r>
          </a:p>
          <a:p>
            <a:pPr algn="ctr"/>
            <a:r>
              <a:rPr lang="ru-RU" sz="2800">
                <a:latin typeface="Comic Sans MS" pitchFamily="66" charset="0"/>
              </a:rPr>
              <a:t>Чучело трёхглазое на одной ноге.</a:t>
            </a:r>
          </a:p>
          <a:p>
            <a:pPr algn="ctr"/>
            <a:r>
              <a:rPr lang="ru-RU" sz="2800">
                <a:latin typeface="Comic Sans MS" pitchFamily="66" charset="0"/>
              </a:rPr>
              <a:t>Где машины движутся,</a:t>
            </a:r>
          </a:p>
          <a:p>
            <a:pPr algn="ctr"/>
            <a:r>
              <a:rPr lang="ru-RU" sz="2800">
                <a:latin typeface="Comic Sans MS" pitchFamily="66" charset="0"/>
              </a:rPr>
              <a:t>Где сошлись пути,</a:t>
            </a:r>
          </a:p>
          <a:p>
            <a:pPr algn="ctr"/>
            <a:r>
              <a:rPr lang="ru-RU" sz="2800">
                <a:latin typeface="Comic Sans MS" pitchFamily="66" charset="0"/>
              </a:rPr>
              <a:t>Помогает улицу детям перейти.</a:t>
            </a:r>
          </a:p>
        </p:txBody>
      </p:sp>
      <p:pic>
        <p:nvPicPr>
          <p:cNvPr id="5132" name="Picture 12" descr="B855CC72"/>
          <p:cNvPicPr>
            <a:picLocks noChangeAspect="1" noChangeArrowheads="1"/>
          </p:cNvPicPr>
          <p:nvPr/>
        </p:nvPicPr>
        <p:blipFill>
          <a:blip r:embed="rId6" cstate="email">
            <a:lum contrast="18000"/>
          </a:blip>
          <a:srcRect/>
          <a:stretch>
            <a:fillRect/>
          </a:stretch>
        </p:blipFill>
        <p:spPr bwMode="auto">
          <a:xfrm>
            <a:off x="6877050" y="3141663"/>
            <a:ext cx="1547813" cy="314325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051050" y="1844675"/>
            <a:ext cx="3024188" cy="679450"/>
          </a:xfrm>
          <a:prstGeom prst="rect">
            <a:avLst/>
          </a:prstGeom>
          <a:solidFill>
            <a:srgbClr val="66FFCC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omic Sans MS" pitchFamily="66" charset="0"/>
              </a:rPr>
              <a:t>ПОЛЬЗА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292725" y="1844675"/>
            <a:ext cx="3311525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 </a:t>
            </a:r>
            <a:r>
              <a:rPr lang="ru-RU" sz="3600">
                <a:latin typeface="Comic Sans MS" pitchFamily="66" charset="0"/>
              </a:rPr>
              <a:t>ОПАСНОСТЬ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1979613" y="2708275"/>
            <a:ext cx="3529012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867400" y="2708275"/>
            <a:ext cx="0" cy="144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7" grpId="0" animBg="1"/>
      <p:bldP spid="5127" grpId="1" animBg="1"/>
      <p:bldP spid="5129" grpId="0" animBg="1"/>
      <p:bldP spid="5129" grpId="1" animBg="1"/>
      <p:bldP spid="5131" grpId="0" animBg="1"/>
      <p:bldP spid="5131" grpId="1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2124075" y="476250"/>
            <a:ext cx="5184775" cy="941388"/>
          </a:xfrm>
        </p:spPr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Работа в паре</a:t>
            </a:r>
          </a:p>
        </p:txBody>
      </p:sp>
      <p:pic>
        <p:nvPicPr>
          <p:cNvPr id="7199" name="Picture 31" descr="jcn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628775"/>
            <a:ext cx="5113337" cy="3133725"/>
          </a:xfrm>
          <a:prstGeom prst="rect">
            <a:avLst/>
          </a:prstGeom>
          <a:noFill/>
        </p:spPr>
      </p:pic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27088" y="4868863"/>
            <a:ext cx="7561262" cy="110490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Рассмотрите картинки, обведите лишний предмет.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  <p:bldP spid="72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Назови одним словом.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0" name="Picture 4" descr="3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</p:spPr>
        </p:pic>
        <p:pic>
          <p:nvPicPr>
            <p:cNvPr id="9223" name="Picture 7" descr="4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</p:spPr>
        </p:pic>
        <p:pic>
          <p:nvPicPr>
            <p:cNvPr id="9225" name="Picture 9" descr="4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</p:spPr>
        </p:pic>
        <p:pic>
          <p:nvPicPr>
            <p:cNvPr id="9228" name="Picture 12" descr="4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</p:spPr>
        </p:pic>
        <p:pic>
          <p:nvPicPr>
            <p:cNvPr id="9221" name="Picture 5" descr="4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</p:spPr>
        </p:pic>
        <p:pic>
          <p:nvPicPr>
            <p:cNvPr id="9224" name="Picture 8" descr="4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43125" y="476250"/>
            <a:ext cx="501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первая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57838"/>
            <a:ext cx="8229600" cy="8239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>
                <a:solidFill>
                  <a:srgbClr val="0000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                    Работа в паре.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581525"/>
            <a:ext cx="76327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Составьте правила к этим знакам.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Придумайте ещё 2-3 свои правила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 обращения с электроприборами.</a:t>
            </a:r>
          </a:p>
          <a:p>
            <a:endParaRPr lang="ru-RU"/>
          </a:p>
        </p:txBody>
      </p:sp>
      <p:pic>
        <p:nvPicPr>
          <p:cNvPr id="11268" name="Picture 4" descr="jcn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04813"/>
            <a:ext cx="2376488" cy="1455737"/>
          </a:xfrm>
          <a:prstGeom prst="rect">
            <a:avLst/>
          </a:prstGeom>
          <a:noFill/>
        </p:spPr>
      </p:pic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611188" y="2060575"/>
            <a:ext cx="7993062" cy="2232025"/>
            <a:chOff x="385" y="1298"/>
            <a:chExt cx="5035" cy="1406"/>
          </a:xfrm>
        </p:grpSpPr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3969" y="1298"/>
              <a:ext cx="1451" cy="1406"/>
              <a:chOff x="3969" y="1253"/>
              <a:chExt cx="1451" cy="1406"/>
            </a:xfrm>
          </p:grpSpPr>
          <p:pic>
            <p:nvPicPr>
              <p:cNvPr id="11276" name="Picture 12" descr="jhyjk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039" y="1344"/>
                <a:ext cx="1290" cy="1153"/>
              </a:xfrm>
              <a:prstGeom prst="rect">
                <a:avLst/>
              </a:prstGeom>
              <a:noFill/>
            </p:spPr>
          </p:pic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>
                <a:off x="396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82" name="Group 18"/>
            <p:cNvGrpSpPr>
              <a:grpSpLocks/>
            </p:cNvGrpSpPr>
            <p:nvPr/>
          </p:nvGrpSpPr>
          <p:grpSpPr bwMode="auto">
            <a:xfrm>
              <a:off x="2200" y="1298"/>
              <a:ext cx="1496" cy="1406"/>
              <a:chOff x="2109" y="1253"/>
              <a:chExt cx="1496" cy="1406"/>
            </a:xfrm>
          </p:grpSpPr>
          <p:pic>
            <p:nvPicPr>
              <p:cNvPr id="11269" name="Picture 5" descr="Копия (2) jhyjk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426" y="1389"/>
                <a:ext cx="1179" cy="1020"/>
              </a:xfrm>
              <a:prstGeom prst="rect">
                <a:avLst/>
              </a:prstGeom>
              <a:noFill/>
            </p:spPr>
          </p:pic>
          <p:sp>
            <p:nvSpPr>
              <p:cNvPr id="11279" name="Oval 15"/>
              <p:cNvSpPr>
                <a:spLocks noChangeArrowheads="1"/>
              </p:cNvSpPr>
              <p:nvPr/>
            </p:nvSpPr>
            <p:spPr bwMode="auto">
              <a:xfrm>
                <a:off x="210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385" y="1298"/>
              <a:ext cx="1526" cy="1406"/>
              <a:chOff x="476" y="1253"/>
              <a:chExt cx="1526" cy="1406"/>
            </a:xfrm>
          </p:grpSpPr>
          <p:pic>
            <p:nvPicPr>
              <p:cNvPr id="11270" name="Picture 6" descr="Копия (3) jhyjk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76" y="1480"/>
                <a:ext cx="1526" cy="909"/>
              </a:xfrm>
              <a:prstGeom prst="rect">
                <a:avLst/>
              </a:prstGeom>
              <a:noFill/>
            </p:spPr>
          </p:pic>
          <p:sp>
            <p:nvSpPr>
              <p:cNvPr id="11280" name="Oval 16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404813"/>
            <a:ext cx="2879725" cy="576262"/>
          </a:xfrm>
        </p:spPr>
        <p:txBody>
          <a:bodyPr/>
          <a:lstStyle/>
          <a:p>
            <a:r>
              <a:rPr lang="ru-RU" sz="4000">
                <a:solidFill>
                  <a:srgbClr val="333399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7931150" cy="936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Уходя из дома и даже из комнаты, обязательно выключай электроприборы.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Уходя из дома и даже из комнаты, обязательно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25604" name="Picture 4" descr="Копия 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378575" y="1341438"/>
            <a:ext cx="1901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Лекарства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>
            <p:ph idx="1"/>
          </p:nvPr>
        </p:nvGraphicFramePr>
        <p:xfrm>
          <a:off x="107950" y="115888"/>
          <a:ext cx="8928100" cy="6553200"/>
        </p:xfrm>
        <a:graphic>
          <a:graphicData uri="http://schemas.openxmlformats.org/presentationml/2006/ole">
            <p:oleObj spid="_x0000_s49156" name="Презентация" r:id="rId3" imgW="4571967" imgH="3429060" progId="PowerPoint.Show.8">
              <p:embed/>
            </p:oleObj>
          </a:graphicData>
        </a:graphic>
      </p:graphicFrame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31913" y="4076700"/>
            <a:ext cx="6624637" cy="21399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Берегите себя!</a:t>
            </a:r>
          </a:p>
          <a:p>
            <a:pPr algn="ctr"/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Соблюдайте правила безопасности!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162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Bernard MT Condensed</vt:lpstr>
      <vt:lpstr>Comic Sans MS</vt:lpstr>
      <vt:lpstr>Оформление по умолчанию</vt:lpstr>
      <vt:lpstr>Презентация Microsoft PowerPoint</vt:lpstr>
      <vt:lpstr>Слайд 1</vt:lpstr>
      <vt:lpstr>Отгадайте загадки</vt:lpstr>
      <vt:lpstr>Работа в паре</vt:lpstr>
      <vt:lpstr>Назови одним словом.</vt:lpstr>
      <vt:lpstr>                    Работа в паре.</vt:lpstr>
      <vt:lpstr>Помни!</vt:lpstr>
      <vt:lpstr>Домашние опасности.</vt:lpstr>
      <vt:lpstr>Слайд 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revaz</cp:lastModifiedBy>
  <cp:revision>27</cp:revision>
  <dcterms:created xsi:type="dcterms:W3CDTF">2011-01-06T06:49:22Z</dcterms:created>
  <dcterms:modified xsi:type="dcterms:W3CDTF">2013-04-21T14:22:13Z</dcterms:modified>
</cp:coreProperties>
</file>