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56" r:id="rId4"/>
    <p:sldId id="257" r:id="rId5"/>
    <p:sldId id="268" r:id="rId6"/>
    <p:sldId id="269" r:id="rId7"/>
    <p:sldId id="270" r:id="rId8"/>
    <p:sldId id="271" r:id="rId9"/>
    <p:sldId id="267" r:id="rId10"/>
    <p:sldId id="259" r:id="rId11"/>
    <p:sldId id="260" r:id="rId12"/>
    <p:sldId id="277" r:id="rId13"/>
    <p:sldId id="261" r:id="rId14"/>
    <p:sldId id="262" r:id="rId15"/>
    <p:sldId id="263" r:id="rId16"/>
    <p:sldId id="264" r:id="rId17"/>
    <p:sldId id="265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7B053-8409-4AB3-82DC-BFC4883B722D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273D-3BFE-4B1B-B9D7-B3C44D403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10/owen1141952.d/0_6e43_fc609fc5_XL" TargetMode="External"/><Relationship Id="rId3" Type="http://schemas.openxmlformats.org/officeDocument/2006/relationships/hyperlink" Target="http://www.davno.ru/postcards/anyecard/ecardprodimage/hny618.jpg" TargetMode="External"/><Relationship Id="rId7" Type="http://schemas.openxmlformats.org/officeDocument/2006/relationships/hyperlink" Target="http://www.lookatme.ru/flow/all/we-wish-you-a-merry-christmas-and-a-happy-new-year/81315-rozhdestvenskaya-otkrytka-istoriya-i-filokartiya" TargetMode="External"/><Relationship Id="rId2" Type="http://schemas.openxmlformats.org/officeDocument/2006/relationships/hyperlink" Target="http://arstyle.org/clipart/vector/76487-novogodnyaya-elka-v-vektor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yshivka-shema.ru/starinnie-novogodnie-otkritki.html" TargetMode="External"/><Relationship Id="rId5" Type="http://schemas.openxmlformats.org/officeDocument/2006/relationships/hyperlink" Target="http://www.best-animation.ru/lanim/novii_god/2.gif" TargetMode="External"/><Relationship Id="rId4" Type="http://schemas.openxmlformats.org/officeDocument/2006/relationships/hyperlink" Target="http://inewyear.net/otkr/hny58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5572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Новогодняя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открытка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E:\DSC01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4684" y="3213085"/>
            <a:ext cx="2528991" cy="2771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" y="0"/>
            <a:ext cx="58326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Вначале вспомним правила техники безопасности при работе с ножницами и клеем.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Работайте хорошо отрегулированными и заточенными ножницами.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Ножницы должны иметь тупые, скруглённые концы.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Ножницы кладите кольцами к себе.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оставляйте ножницы раскрытыми.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Передавайте ножницы кольцами  вперёд.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размахивайте ножницами, не подносите их к лицу.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спользуйте клей строго по назначению.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аккуратны при работе с       клеем, чтобы не испачкать себя и окружающих.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SC017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714752"/>
            <a:ext cx="3429024" cy="29289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56886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работы нам понадобятся следующие материалы и инструменты: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 бумаги (формата А-4) для компьютерной техники белого или другого цвета;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цветная бумага для аппликаций;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ножницы;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клей;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аклейки, серпантин для украшения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3" name="Picture 29" descr="7028_d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10" cstate="email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</p:spPr>
      </p:pic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93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SC017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143248"/>
            <a:ext cx="3810026" cy="2857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4792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зелёной бумаге по трафарету обводим ёлочку.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забываем об экономии бумаги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SC017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143248"/>
            <a:ext cx="4357718" cy="30291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1560" y="476671"/>
            <a:ext cx="41747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Складываем лист бумаги (А-4) пополам и на лицевую сторону аккуратно приклеиваем нашу ёлочку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SC017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39582"/>
            <a:ext cx="4286280" cy="28183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85411" y="764704"/>
            <a:ext cx="4029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правой стороны ёлочки обрезаем лишнюю бумагу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SC01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428868"/>
            <a:ext cx="3571900" cy="39147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Украшаем нашу ёлочку, как подсказывает нам фантазия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SC017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429000"/>
            <a:ext cx="3695632" cy="2771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теперь развернём открытку и напишем внутри добрые и искренние пожелания для самых дорогих и любимых людей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ч школа\Рабочий стол\Фото00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32856"/>
            <a:ext cx="5028220" cy="41434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73235" y="404664"/>
            <a:ext cx="4186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такие работы получились у нас: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532859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arstyle.org/clipart/vector/76487-novogodnyaya-elka-v-vektore.html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Открытки: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www.davno.ru/postcards/anyecard/ecardprodimage/hny618.jpg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inewyear.net/otkr/hny585.jpg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www.best-animation.ru/lanim/novii_god/2.gif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vyshivka-shema.ru/starinnie-novogodnie-otkritki.html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www.lookatme.ru/flow/all/we-wish-you-a-merry-christmas-and-a-happy-new-year/81315-rozhdestvenskaya-otkrytka-istoriya-i-filokartiya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img-fotki.yandex.ru/get/10/owen1141952.d/0_6e43_fc609fc5_XL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 для глаз: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luchiki.ucoz.ru/</a:t>
            </a:r>
            <a:endParaRPr lang="ru-RU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2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презентации: </a:t>
            </a:r>
          </a:p>
          <a:p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   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«СОШ № 190»                           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Нижнего Новгорода                    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Маркина Елена Алексеевна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2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20000">
            <a:off x="1683652" y="506291"/>
            <a:ext cx="4010396" cy="56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80000">
            <a:off x="4090448" y="746548"/>
            <a:ext cx="4147296" cy="571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900000">
            <a:off x="741408" y="1012037"/>
            <a:ext cx="3856385" cy="540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40000">
            <a:off x="4653501" y="1066107"/>
            <a:ext cx="3724165" cy="53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1076" y="3929066"/>
            <a:ext cx="4485746" cy="26416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23528" y="734653"/>
            <a:ext cx="5247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год ассоциируется с белым снегом, бесконечными сугробами, морозом, но очень редко – с холодом. Почему-то, когда думаешь                  об этом празднике, вспоминается тепло свечей, разноцветных    гирлянд, улыбки друзей и родных. Желание сделать праздник незабываемым для себя и           родных заставляет            задумываться о подарках                 и их оформлении заранее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41764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Считается, что обычай дарить на Рождество открытки возник в Англии. Первую новогоднюю открытку создал английский художник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Добсон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1794 г. Он изобразил на ней заснеженный  зимний лес и счастливую семью возле ёлки. Из Англии новогодние открытки пришли и в Россию. В нашу страну привозили готовые открытки без надписи, поздравления писали каллиграфы, поэтому такая открытка стоила немалые деньги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8322" y="2214554"/>
            <a:ext cx="3380438" cy="44285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357298"/>
            <a:ext cx="3386144" cy="52498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4176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сюжетов рождественских открыток преобладали изображения старых русских гаданий и обрядов; бескрайние хвойные леса и заснеженные крестьянские избушки; златоглавые церкви;            Дед Мороз и Снегурочка на лихой тройке лошадей; весёлые детишки, играющие в снежки и лепящие снеговиков; конечно же, прекрасные ангелы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2214554"/>
            <a:ext cx="2857520" cy="44291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214554"/>
            <a:ext cx="2995597" cy="44052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4464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годами в разных странах сложились и свои национальные традиции. В Японии, например, существует традиция дарить перед Новым годом открытки с изображением животного, которое соответствует этому году по восточному гороскопу. В Австрии очень распространён обычай рассылать новогодние открытки с национальными символами счастья. На таких почтовых карточках обычно изображается трубочист, четырёхлистный клевер и свинья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2428868"/>
            <a:ext cx="5191128" cy="41529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95536" y="674542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владельцем самой большой коллекции новогодних открыток Книга рекордов Гиннесса называет канадца Бута, собравшего 205 120 экземпляров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428868"/>
            <a:ext cx="4116476" cy="42148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95536" y="293355"/>
            <a:ext cx="51125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современных магазинах можно найти самые разные новогодние и рождественские открытки: и на русском, и на английском языках, выполненные в стиле ретро и музыкальные, сделанные в соответствии с восточным календарём. Все они        великолепно оформлены,    прекрасны уже написанные     добрые пожелания…                        Но новогодняя открытка,     сделанная своими руками      передаст адресату тепло Вашей души, искренние пожелания,  идущие от самого сердца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541</Words>
  <Application>Microsoft Office PowerPoint</Application>
  <PresentationFormat>Экран (4:3)</PresentationFormat>
  <Paragraphs>47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revaz</cp:lastModifiedBy>
  <cp:revision>31</cp:revision>
  <dcterms:created xsi:type="dcterms:W3CDTF">2010-12-18T17:00:00Z</dcterms:created>
  <dcterms:modified xsi:type="dcterms:W3CDTF">2013-04-20T15:32:33Z</dcterms:modified>
</cp:coreProperties>
</file>