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sldIdLst>
    <p:sldId id="256" r:id="rId2"/>
    <p:sldId id="275" r:id="rId3"/>
    <p:sldId id="273" r:id="rId4"/>
    <p:sldId id="271" r:id="rId5"/>
    <p:sldId id="272" r:id="rId6"/>
    <p:sldId id="274" r:id="rId7"/>
    <p:sldId id="258" r:id="rId8"/>
    <p:sldId id="259" r:id="rId9"/>
    <p:sldId id="260" r:id="rId10"/>
    <p:sldId id="261" r:id="rId11"/>
    <p:sldId id="263" r:id="rId12"/>
    <p:sldId id="262" r:id="rId13"/>
    <p:sldId id="264" r:id="rId14"/>
    <p:sldId id="265" r:id="rId15"/>
    <p:sldId id="266" r:id="rId16"/>
    <p:sldId id="267" r:id="rId17"/>
    <p:sldId id="268" r:id="rId18"/>
    <p:sldId id="269" r:id="rId1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0C0C0"/>
    <a:srgbClr val="5F5F5F"/>
    <a:srgbClr val="80808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90929"/>
  </p:normalViewPr>
  <p:slideViewPr>
    <p:cSldViewPr>
      <p:cViewPr varScale="1">
        <p:scale>
          <a:sx n="57" d="100"/>
          <a:sy n="57" d="100"/>
        </p:scale>
        <p:origin x="-636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1" d="100"/>
          <a:sy n="61" d="100"/>
        </p:scale>
        <p:origin x="-1698" y="-54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75"/>
          <p:cNvGrpSpPr>
            <a:grpSpLocks/>
          </p:cNvGrpSpPr>
          <p:nvPr/>
        </p:nvGrpSpPr>
        <p:grpSpPr bwMode="auto">
          <a:xfrm>
            <a:off x="-3175" y="0"/>
            <a:ext cx="9147175" cy="6867525"/>
            <a:chOff x="-2" y="0"/>
            <a:chExt cx="5762" cy="4326"/>
          </a:xfrm>
        </p:grpSpPr>
        <p:grpSp>
          <p:nvGrpSpPr>
            <p:cNvPr id="5" name="Group 71"/>
            <p:cNvGrpSpPr>
              <a:grpSpLocks/>
            </p:cNvGrpSpPr>
            <p:nvPr userDrawn="1"/>
          </p:nvGrpSpPr>
          <p:grpSpPr bwMode="auto">
            <a:xfrm>
              <a:off x="-2" y="0"/>
              <a:ext cx="5712" cy="4326"/>
              <a:chOff x="-2" y="0"/>
              <a:chExt cx="5712" cy="4326"/>
            </a:xfrm>
          </p:grpSpPr>
          <p:sp>
            <p:nvSpPr>
              <p:cNvPr id="8" name="Rectangle 3"/>
              <p:cNvSpPr>
                <a:spLocks noChangeArrowheads="1"/>
              </p:cNvSpPr>
              <p:nvPr/>
            </p:nvSpPr>
            <p:spPr bwMode="auto">
              <a:xfrm>
                <a:off x="-2" y="0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9" name="Rectangle 4"/>
              <p:cNvSpPr>
                <a:spLocks noChangeArrowheads="1"/>
              </p:cNvSpPr>
              <p:nvPr/>
            </p:nvSpPr>
            <p:spPr bwMode="auto">
              <a:xfrm>
                <a:off x="94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0" name="Rectangle 5"/>
              <p:cNvSpPr>
                <a:spLocks noChangeArrowheads="1"/>
              </p:cNvSpPr>
              <p:nvPr/>
            </p:nvSpPr>
            <p:spPr bwMode="auto">
              <a:xfrm>
                <a:off x="190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1" name="Rectangle 6"/>
              <p:cNvSpPr>
                <a:spLocks noChangeArrowheads="1"/>
              </p:cNvSpPr>
              <p:nvPr/>
            </p:nvSpPr>
            <p:spPr bwMode="auto">
              <a:xfrm>
                <a:off x="286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2" name="Rectangle 7"/>
              <p:cNvSpPr>
                <a:spLocks noChangeArrowheads="1"/>
              </p:cNvSpPr>
              <p:nvPr/>
            </p:nvSpPr>
            <p:spPr bwMode="auto">
              <a:xfrm>
                <a:off x="382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3" name="Rectangle 8"/>
              <p:cNvSpPr>
                <a:spLocks noChangeArrowheads="1"/>
              </p:cNvSpPr>
              <p:nvPr/>
            </p:nvSpPr>
            <p:spPr bwMode="auto">
              <a:xfrm>
                <a:off x="478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" name="Rectangle 9"/>
              <p:cNvSpPr>
                <a:spLocks noChangeArrowheads="1"/>
              </p:cNvSpPr>
              <p:nvPr/>
            </p:nvSpPr>
            <p:spPr bwMode="auto">
              <a:xfrm>
                <a:off x="574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5" name="Rectangle 10"/>
              <p:cNvSpPr>
                <a:spLocks noChangeArrowheads="1"/>
              </p:cNvSpPr>
              <p:nvPr/>
            </p:nvSpPr>
            <p:spPr bwMode="auto">
              <a:xfrm>
                <a:off x="670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6" name="Rectangle 11"/>
              <p:cNvSpPr>
                <a:spLocks noChangeArrowheads="1"/>
              </p:cNvSpPr>
              <p:nvPr/>
            </p:nvSpPr>
            <p:spPr bwMode="auto">
              <a:xfrm>
                <a:off x="766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7" name="Rectangle 12"/>
              <p:cNvSpPr>
                <a:spLocks noChangeArrowheads="1"/>
              </p:cNvSpPr>
              <p:nvPr/>
            </p:nvSpPr>
            <p:spPr bwMode="auto">
              <a:xfrm>
                <a:off x="862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8" name="Rectangle 13"/>
              <p:cNvSpPr>
                <a:spLocks noChangeArrowheads="1"/>
              </p:cNvSpPr>
              <p:nvPr/>
            </p:nvSpPr>
            <p:spPr bwMode="auto">
              <a:xfrm>
                <a:off x="958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9" name="Rectangle 14"/>
              <p:cNvSpPr>
                <a:spLocks noChangeArrowheads="1"/>
              </p:cNvSpPr>
              <p:nvPr/>
            </p:nvSpPr>
            <p:spPr bwMode="auto">
              <a:xfrm>
                <a:off x="1054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0" name="Rectangle 15"/>
              <p:cNvSpPr>
                <a:spLocks noChangeArrowheads="1"/>
              </p:cNvSpPr>
              <p:nvPr/>
            </p:nvSpPr>
            <p:spPr bwMode="auto">
              <a:xfrm>
                <a:off x="1150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1" name="Rectangle 16"/>
              <p:cNvSpPr>
                <a:spLocks noChangeArrowheads="1"/>
              </p:cNvSpPr>
              <p:nvPr/>
            </p:nvSpPr>
            <p:spPr bwMode="auto">
              <a:xfrm>
                <a:off x="1246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2" name="Rectangle 17"/>
              <p:cNvSpPr>
                <a:spLocks noChangeArrowheads="1"/>
              </p:cNvSpPr>
              <p:nvPr/>
            </p:nvSpPr>
            <p:spPr bwMode="auto">
              <a:xfrm>
                <a:off x="1342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3" name="Rectangle 18"/>
              <p:cNvSpPr>
                <a:spLocks noChangeArrowheads="1"/>
              </p:cNvSpPr>
              <p:nvPr/>
            </p:nvSpPr>
            <p:spPr bwMode="auto">
              <a:xfrm>
                <a:off x="1438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4" name="Rectangle 19"/>
              <p:cNvSpPr>
                <a:spLocks noChangeArrowheads="1"/>
              </p:cNvSpPr>
              <p:nvPr/>
            </p:nvSpPr>
            <p:spPr bwMode="auto">
              <a:xfrm>
                <a:off x="1534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5" name="Rectangle 20"/>
              <p:cNvSpPr>
                <a:spLocks noChangeArrowheads="1"/>
              </p:cNvSpPr>
              <p:nvPr/>
            </p:nvSpPr>
            <p:spPr bwMode="auto">
              <a:xfrm>
                <a:off x="1630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6" name="Rectangle 21"/>
              <p:cNvSpPr>
                <a:spLocks noChangeArrowheads="1"/>
              </p:cNvSpPr>
              <p:nvPr/>
            </p:nvSpPr>
            <p:spPr bwMode="auto">
              <a:xfrm>
                <a:off x="1726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7" name="Rectangle 22"/>
              <p:cNvSpPr>
                <a:spLocks noChangeArrowheads="1"/>
              </p:cNvSpPr>
              <p:nvPr/>
            </p:nvSpPr>
            <p:spPr bwMode="auto">
              <a:xfrm>
                <a:off x="1822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8" name="Rectangle 23"/>
              <p:cNvSpPr>
                <a:spLocks noChangeArrowheads="1"/>
              </p:cNvSpPr>
              <p:nvPr/>
            </p:nvSpPr>
            <p:spPr bwMode="auto">
              <a:xfrm>
                <a:off x="1918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9" name="Rectangle 24"/>
              <p:cNvSpPr>
                <a:spLocks noChangeArrowheads="1"/>
              </p:cNvSpPr>
              <p:nvPr/>
            </p:nvSpPr>
            <p:spPr bwMode="auto">
              <a:xfrm>
                <a:off x="2014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0" name="Rectangle 25"/>
              <p:cNvSpPr>
                <a:spLocks noChangeArrowheads="1"/>
              </p:cNvSpPr>
              <p:nvPr/>
            </p:nvSpPr>
            <p:spPr bwMode="auto">
              <a:xfrm>
                <a:off x="2110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1" name="Rectangle 26"/>
              <p:cNvSpPr>
                <a:spLocks noChangeArrowheads="1"/>
              </p:cNvSpPr>
              <p:nvPr/>
            </p:nvSpPr>
            <p:spPr bwMode="auto">
              <a:xfrm>
                <a:off x="2206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2" name="Rectangle 27"/>
              <p:cNvSpPr>
                <a:spLocks noChangeArrowheads="1"/>
              </p:cNvSpPr>
              <p:nvPr/>
            </p:nvSpPr>
            <p:spPr bwMode="auto">
              <a:xfrm>
                <a:off x="2302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3" name="Rectangle 28"/>
              <p:cNvSpPr>
                <a:spLocks noChangeArrowheads="1"/>
              </p:cNvSpPr>
              <p:nvPr/>
            </p:nvSpPr>
            <p:spPr bwMode="auto">
              <a:xfrm>
                <a:off x="2398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4" name="Rectangle 29"/>
              <p:cNvSpPr>
                <a:spLocks noChangeArrowheads="1"/>
              </p:cNvSpPr>
              <p:nvPr/>
            </p:nvSpPr>
            <p:spPr bwMode="auto">
              <a:xfrm>
                <a:off x="2494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5" name="Rectangle 30"/>
              <p:cNvSpPr>
                <a:spLocks noChangeArrowheads="1"/>
              </p:cNvSpPr>
              <p:nvPr/>
            </p:nvSpPr>
            <p:spPr bwMode="auto">
              <a:xfrm>
                <a:off x="2590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6" name="Rectangle 31"/>
              <p:cNvSpPr>
                <a:spLocks noChangeArrowheads="1"/>
              </p:cNvSpPr>
              <p:nvPr/>
            </p:nvSpPr>
            <p:spPr bwMode="auto">
              <a:xfrm>
                <a:off x="2686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7" name="Rectangle 32"/>
              <p:cNvSpPr>
                <a:spLocks noChangeArrowheads="1"/>
              </p:cNvSpPr>
              <p:nvPr/>
            </p:nvSpPr>
            <p:spPr bwMode="auto">
              <a:xfrm>
                <a:off x="2782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8" name="Rectangle 33"/>
              <p:cNvSpPr>
                <a:spLocks noChangeArrowheads="1"/>
              </p:cNvSpPr>
              <p:nvPr/>
            </p:nvSpPr>
            <p:spPr bwMode="auto">
              <a:xfrm>
                <a:off x="2878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9" name="Rectangle 34"/>
              <p:cNvSpPr>
                <a:spLocks noChangeArrowheads="1"/>
              </p:cNvSpPr>
              <p:nvPr/>
            </p:nvSpPr>
            <p:spPr bwMode="auto">
              <a:xfrm>
                <a:off x="2974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0" name="Rectangle 35"/>
              <p:cNvSpPr>
                <a:spLocks noChangeArrowheads="1"/>
              </p:cNvSpPr>
              <p:nvPr/>
            </p:nvSpPr>
            <p:spPr bwMode="auto">
              <a:xfrm>
                <a:off x="3070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1" name="Rectangle 36"/>
              <p:cNvSpPr>
                <a:spLocks noChangeArrowheads="1"/>
              </p:cNvSpPr>
              <p:nvPr/>
            </p:nvSpPr>
            <p:spPr bwMode="auto">
              <a:xfrm>
                <a:off x="3166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2" name="Rectangle 37"/>
              <p:cNvSpPr>
                <a:spLocks noChangeArrowheads="1"/>
              </p:cNvSpPr>
              <p:nvPr/>
            </p:nvSpPr>
            <p:spPr bwMode="auto">
              <a:xfrm>
                <a:off x="3262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3" name="Rectangle 38"/>
              <p:cNvSpPr>
                <a:spLocks noChangeArrowheads="1"/>
              </p:cNvSpPr>
              <p:nvPr/>
            </p:nvSpPr>
            <p:spPr bwMode="auto">
              <a:xfrm>
                <a:off x="3358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4" name="Rectangle 39"/>
              <p:cNvSpPr>
                <a:spLocks noChangeArrowheads="1"/>
              </p:cNvSpPr>
              <p:nvPr/>
            </p:nvSpPr>
            <p:spPr bwMode="auto">
              <a:xfrm>
                <a:off x="3454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5" name="Rectangle 40"/>
              <p:cNvSpPr>
                <a:spLocks noChangeArrowheads="1"/>
              </p:cNvSpPr>
              <p:nvPr/>
            </p:nvSpPr>
            <p:spPr bwMode="auto">
              <a:xfrm>
                <a:off x="3550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6" name="Rectangle 41"/>
              <p:cNvSpPr>
                <a:spLocks noChangeArrowheads="1"/>
              </p:cNvSpPr>
              <p:nvPr/>
            </p:nvSpPr>
            <p:spPr bwMode="auto">
              <a:xfrm>
                <a:off x="3646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7" name="Rectangle 42"/>
              <p:cNvSpPr>
                <a:spLocks noChangeArrowheads="1"/>
              </p:cNvSpPr>
              <p:nvPr/>
            </p:nvSpPr>
            <p:spPr bwMode="auto">
              <a:xfrm>
                <a:off x="3742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8" name="Rectangle 43"/>
              <p:cNvSpPr>
                <a:spLocks noChangeArrowheads="1"/>
              </p:cNvSpPr>
              <p:nvPr/>
            </p:nvSpPr>
            <p:spPr bwMode="auto">
              <a:xfrm>
                <a:off x="3838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9" name="Rectangle 44"/>
              <p:cNvSpPr>
                <a:spLocks noChangeArrowheads="1"/>
              </p:cNvSpPr>
              <p:nvPr/>
            </p:nvSpPr>
            <p:spPr bwMode="auto">
              <a:xfrm>
                <a:off x="3934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50" name="Rectangle 45"/>
              <p:cNvSpPr>
                <a:spLocks noChangeArrowheads="1"/>
              </p:cNvSpPr>
              <p:nvPr/>
            </p:nvSpPr>
            <p:spPr bwMode="auto">
              <a:xfrm>
                <a:off x="4030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51" name="Rectangle 46"/>
              <p:cNvSpPr>
                <a:spLocks noChangeArrowheads="1"/>
              </p:cNvSpPr>
              <p:nvPr/>
            </p:nvSpPr>
            <p:spPr bwMode="auto">
              <a:xfrm>
                <a:off x="4126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52" name="Rectangle 47"/>
              <p:cNvSpPr>
                <a:spLocks noChangeArrowheads="1"/>
              </p:cNvSpPr>
              <p:nvPr/>
            </p:nvSpPr>
            <p:spPr bwMode="auto">
              <a:xfrm>
                <a:off x="4222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53" name="Rectangle 48"/>
              <p:cNvSpPr>
                <a:spLocks noChangeArrowheads="1"/>
              </p:cNvSpPr>
              <p:nvPr/>
            </p:nvSpPr>
            <p:spPr bwMode="auto">
              <a:xfrm>
                <a:off x="4318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54" name="Rectangle 49"/>
              <p:cNvSpPr>
                <a:spLocks noChangeArrowheads="1"/>
              </p:cNvSpPr>
              <p:nvPr/>
            </p:nvSpPr>
            <p:spPr bwMode="auto">
              <a:xfrm>
                <a:off x="4414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55" name="Rectangle 50"/>
              <p:cNvSpPr>
                <a:spLocks noChangeArrowheads="1"/>
              </p:cNvSpPr>
              <p:nvPr/>
            </p:nvSpPr>
            <p:spPr bwMode="auto">
              <a:xfrm>
                <a:off x="4510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56" name="Rectangle 51"/>
              <p:cNvSpPr>
                <a:spLocks noChangeArrowheads="1"/>
              </p:cNvSpPr>
              <p:nvPr/>
            </p:nvSpPr>
            <p:spPr bwMode="auto">
              <a:xfrm>
                <a:off x="4606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57" name="Rectangle 52"/>
              <p:cNvSpPr>
                <a:spLocks noChangeArrowheads="1"/>
              </p:cNvSpPr>
              <p:nvPr/>
            </p:nvSpPr>
            <p:spPr bwMode="auto">
              <a:xfrm>
                <a:off x="4702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58" name="Rectangle 53"/>
              <p:cNvSpPr>
                <a:spLocks noChangeArrowheads="1"/>
              </p:cNvSpPr>
              <p:nvPr/>
            </p:nvSpPr>
            <p:spPr bwMode="auto">
              <a:xfrm>
                <a:off x="4798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59" name="Rectangle 54"/>
              <p:cNvSpPr>
                <a:spLocks noChangeArrowheads="1"/>
              </p:cNvSpPr>
              <p:nvPr/>
            </p:nvSpPr>
            <p:spPr bwMode="auto">
              <a:xfrm>
                <a:off x="4894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60" name="Rectangle 55"/>
              <p:cNvSpPr>
                <a:spLocks noChangeArrowheads="1"/>
              </p:cNvSpPr>
              <p:nvPr/>
            </p:nvSpPr>
            <p:spPr bwMode="auto">
              <a:xfrm>
                <a:off x="4990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61" name="Rectangle 56"/>
              <p:cNvSpPr>
                <a:spLocks noChangeArrowheads="1"/>
              </p:cNvSpPr>
              <p:nvPr/>
            </p:nvSpPr>
            <p:spPr bwMode="auto">
              <a:xfrm>
                <a:off x="5086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62" name="Rectangle 57"/>
              <p:cNvSpPr>
                <a:spLocks noChangeArrowheads="1"/>
              </p:cNvSpPr>
              <p:nvPr/>
            </p:nvSpPr>
            <p:spPr bwMode="auto">
              <a:xfrm>
                <a:off x="5182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63" name="Rectangle 58"/>
              <p:cNvSpPr>
                <a:spLocks noChangeArrowheads="1"/>
              </p:cNvSpPr>
              <p:nvPr/>
            </p:nvSpPr>
            <p:spPr bwMode="auto">
              <a:xfrm>
                <a:off x="5278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64" name="Rectangle 59"/>
              <p:cNvSpPr>
                <a:spLocks noChangeArrowheads="1"/>
              </p:cNvSpPr>
              <p:nvPr/>
            </p:nvSpPr>
            <p:spPr bwMode="auto">
              <a:xfrm>
                <a:off x="5374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65" name="Rectangle 60"/>
              <p:cNvSpPr>
                <a:spLocks noChangeArrowheads="1"/>
              </p:cNvSpPr>
              <p:nvPr/>
            </p:nvSpPr>
            <p:spPr bwMode="auto">
              <a:xfrm>
                <a:off x="5470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66" name="Rectangle 61"/>
              <p:cNvSpPr>
                <a:spLocks noChangeArrowheads="1"/>
              </p:cNvSpPr>
              <p:nvPr/>
            </p:nvSpPr>
            <p:spPr bwMode="auto">
              <a:xfrm>
                <a:off x="5566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67" name="Rectangle 62"/>
              <p:cNvSpPr>
                <a:spLocks noChangeArrowheads="1"/>
              </p:cNvSpPr>
              <p:nvPr/>
            </p:nvSpPr>
            <p:spPr bwMode="auto">
              <a:xfrm>
                <a:off x="5662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</p:grpSp>
        <p:sp>
          <p:nvSpPr>
            <p:cNvPr id="6" name="Rectangle 63"/>
            <p:cNvSpPr>
              <a:spLocks noChangeArrowheads="1"/>
            </p:cNvSpPr>
            <p:nvPr userDrawn="1"/>
          </p:nvSpPr>
          <p:spPr bwMode="auto">
            <a:xfrm>
              <a:off x="429" y="0"/>
              <a:ext cx="5331" cy="4320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" name="Rectangle 64"/>
            <p:cNvSpPr>
              <a:spLocks noChangeArrowheads="1"/>
            </p:cNvSpPr>
            <p:nvPr userDrawn="1"/>
          </p:nvSpPr>
          <p:spPr bwMode="auto">
            <a:xfrm>
              <a:off x="0" y="0"/>
              <a:ext cx="5760" cy="321"/>
            </a:xfrm>
            <a:prstGeom prst="rect">
              <a:avLst/>
            </a:prstGeom>
            <a:solidFill>
              <a:schemeClr val="hlink">
                <a:alpha val="5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68" name="Rectangle 65"/>
          <p:cNvSpPr>
            <a:spLocks noChangeArrowheads="1"/>
          </p:cNvSpPr>
          <p:nvPr/>
        </p:nvSpPr>
        <p:spPr bwMode="auto">
          <a:xfrm>
            <a:off x="3505200" y="2590800"/>
            <a:ext cx="4892675" cy="76200"/>
          </a:xfrm>
          <a:prstGeom prst="rect">
            <a:avLst/>
          </a:prstGeom>
          <a:solidFill>
            <a:schemeClr val="hlink">
              <a:alpha val="5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ru-RU"/>
          </a:p>
        </p:txBody>
      </p:sp>
      <p:sp>
        <p:nvSpPr>
          <p:cNvPr id="54338" name="Rectangle 66"/>
          <p:cNvSpPr>
            <a:spLocks noGrp="1" noChangeArrowheads="1"/>
          </p:cNvSpPr>
          <p:nvPr>
            <p:ph type="ctrTitle" sz="quarter"/>
          </p:nvPr>
        </p:nvSpPr>
        <p:spPr>
          <a:xfrm>
            <a:off x="779463" y="1766888"/>
            <a:ext cx="7678737" cy="762000"/>
          </a:xfrm>
        </p:spPr>
        <p:txBody>
          <a:bodyPr/>
          <a:lstStyle>
            <a:lvl1pPr algn="r"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54339" name="Rectangle 6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4021138" y="2860675"/>
            <a:ext cx="4437062" cy="3114675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69" name="Rectangle 68"/>
          <p:cNvSpPr>
            <a:spLocks noGrp="1" noChangeArrowheads="1"/>
          </p:cNvSpPr>
          <p:nvPr>
            <p:ph type="dt" sz="quarter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0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1" name="Rectangle 70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4378AE-DB7D-4022-A78D-4F35ABA146B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6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76750F-96F7-4F1F-9E40-496C4B5AB6B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994525" y="862013"/>
            <a:ext cx="2039938" cy="5233987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71538" y="862013"/>
            <a:ext cx="5970587" cy="523398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6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489B71-17DA-4F8F-8C54-BBF1EEA12EA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Заголовок, клип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71538" y="862013"/>
            <a:ext cx="8162925" cy="762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Клип 2"/>
          <p:cNvSpPr>
            <a:spLocks noGrp="1"/>
          </p:cNvSpPr>
          <p:nvPr>
            <p:ph type="clipArt" sz="half" idx="1"/>
          </p:nvPr>
        </p:nvSpPr>
        <p:spPr>
          <a:xfrm>
            <a:off x="912813" y="1905000"/>
            <a:ext cx="3978275" cy="4191000"/>
          </a:xfrm>
        </p:spPr>
        <p:txBody>
          <a:bodyPr/>
          <a:lstStyle/>
          <a:p>
            <a:pPr lvl="0"/>
            <a:r>
              <a:rPr lang="ru-RU" noProof="0" smtClean="0"/>
              <a:t>Вставка клипа</a:t>
            </a:r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043488" y="1905000"/>
            <a:ext cx="3979862" cy="4191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6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2F47E5-B0EE-43C7-B9AA-E41384BC95F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6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29482F-1B99-4BD3-86E4-FEFFD426ED2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6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CD6670-9C90-4603-A5E9-949E2A55C4A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912813" y="1905000"/>
            <a:ext cx="3978275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043488" y="1905000"/>
            <a:ext cx="3979862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6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29B1DA-1E12-496B-917B-DEB25FAB4DB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6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6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D801DE-BB11-43E0-A08C-EB0D645F6AD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6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3D9BA7-2B8C-4621-8960-45EB5024584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6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F9B7A8-E858-432C-B742-C204F469B81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6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19EAF1-B097-43B8-B176-6345D4D9F03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6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94BA8D-8C95-4330-975D-05D39F2D03F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71"/>
          <p:cNvGrpSpPr>
            <a:grpSpLocks/>
          </p:cNvGrpSpPr>
          <p:nvPr/>
        </p:nvGrpSpPr>
        <p:grpSpPr bwMode="auto">
          <a:xfrm>
            <a:off x="0" y="0"/>
            <a:ext cx="9147175" cy="6867525"/>
            <a:chOff x="0" y="0"/>
            <a:chExt cx="5762" cy="4326"/>
          </a:xfrm>
        </p:grpSpPr>
        <p:sp>
          <p:nvSpPr>
            <p:cNvPr id="53251" name="Rectangle 3"/>
            <p:cNvSpPr>
              <a:spLocks noChangeArrowheads="1"/>
            </p:cNvSpPr>
            <p:nvPr userDrawn="1"/>
          </p:nvSpPr>
          <p:spPr bwMode="hidden">
            <a:xfrm>
              <a:off x="0" y="0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3252" name="Rectangle 4"/>
            <p:cNvSpPr>
              <a:spLocks noChangeArrowheads="1"/>
            </p:cNvSpPr>
            <p:nvPr userDrawn="1"/>
          </p:nvSpPr>
          <p:spPr bwMode="hidden">
            <a:xfrm>
              <a:off x="96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3253" name="Rectangle 5"/>
            <p:cNvSpPr>
              <a:spLocks noChangeArrowheads="1"/>
            </p:cNvSpPr>
            <p:nvPr userDrawn="1"/>
          </p:nvSpPr>
          <p:spPr bwMode="hidden">
            <a:xfrm>
              <a:off x="192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3254" name="Rectangle 6"/>
            <p:cNvSpPr>
              <a:spLocks noChangeArrowheads="1"/>
            </p:cNvSpPr>
            <p:nvPr userDrawn="1"/>
          </p:nvSpPr>
          <p:spPr bwMode="hidden">
            <a:xfrm>
              <a:off x="288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3255" name="Rectangle 7"/>
            <p:cNvSpPr>
              <a:spLocks noChangeArrowheads="1"/>
            </p:cNvSpPr>
            <p:nvPr userDrawn="1"/>
          </p:nvSpPr>
          <p:spPr bwMode="hidden">
            <a:xfrm>
              <a:off x="384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3256" name="Rectangle 8"/>
            <p:cNvSpPr>
              <a:spLocks noChangeArrowheads="1"/>
            </p:cNvSpPr>
            <p:nvPr userDrawn="1"/>
          </p:nvSpPr>
          <p:spPr bwMode="hidden">
            <a:xfrm>
              <a:off x="480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3257" name="Rectangle 9"/>
            <p:cNvSpPr>
              <a:spLocks noChangeArrowheads="1"/>
            </p:cNvSpPr>
            <p:nvPr userDrawn="1"/>
          </p:nvSpPr>
          <p:spPr bwMode="hidden">
            <a:xfrm>
              <a:off x="576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3258" name="Rectangle 10"/>
            <p:cNvSpPr>
              <a:spLocks noChangeArrowheads="1"/>
            </p:cNvSpPr>
            <p:nvPr userDrawn="1"/>
          </p:nvSpPr>
          <p:spPr bwMode="hidden">
            <a:xfrm>
              <a:off x="672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3259" name="Rectangle 11"/>
            <p:cNvSpPr>
              <a:spLocks noChangeArrowheads="1"/>
            </p:cNvSpPr>
            <p:nvPr userDrawn="1"/>
          </p:nvSpPr>
          <p:spPr bwMode="hidden">
            <a:xfrm>
              <a:off x="768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3260" name="Rectangle 12"/>
            <p:cNvSpPr>
              <a:spLocks noChangeArrowheads="1"/>
            </p:cNvSpPr>
            <p:nvPr userDrawn="1"/>
          </p:nvSpPr>
          <p:spPr bwMode="hidden">
            <a:xfrm>
              <a:off x="864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3261" name="Rectangle 13"/>
            <p:cNvSpPr>
              <a:spLocks noChangeArrowheads="1"/>
            </p:cNvSpPr>
            <p:nvPr userDrawn="1"/>
          </p:nvSpPr>
          <p:spPr bwMode="hidden">
            <a:xfrm>
              <a:off x="960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3262" name="Rectangle 14"/>
            <p:cNvSpPr>
              <a:spLocks noChangeArrowheads="1"/>
            </p:cNvSpPr>
            <p:nvPr userDrawn="1"/>
          </p:nvSpPr>
          <p:spPr bwMode="hidden">
            <a:xfrm>
              <a:off x="1056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3263" name="Rectangle 15"/>
            <p:cNvSpPr>
              <a:spLocks noChangeArrowheads="1"/>
            </p:cNvSpPr>
            <p:nvPr userDrawn="1"/>
          </p:nvSpPr>
          <p:spPr bwMode="hidden">
            <a:xfrm>
              <a:off x="1152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3264" name="Rectangle 16"/>
            <p:cNvSpPr>
              <a:spLocks noChangeArrowheads="1"/>
            </p:cNvSpPr>
            <p:nvPr userDrawn="1"/>
          </p:nvSpPr>
          <p:spPr bwMode="hidden">
            <a:xfrm>
              <a:off x="1248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3265" name="Rectangle 17"/>
            <p:cNvSpPr>
              <a:spLocks noChangeArrowheads="1"/>
            </p:cNvSpPr>
            <p:nvPr userDrawn="1"/>
          </p:nvSpPr>
          <p:spPr bwMode="hidden">
            <a:xfrm>
              <a:off x="1344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3266" name="Rectangle 18"/>
            <p:cNvSpPr>
              <a:spLocks noChangeArrowheads="1"/>
            </p:cNvSpPr>
            <p:nvPr userDrawn="1"/>
          </p:nvSpPr>
          <p:spPr bwMode="hidden">
            <a:xfrm>
              <a:off x="1440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3267" name="Rectangle 19"/>
            <p:cNvSpPr>
              <a:spLocks noChangeArrowheads="1"/>
            </p:cNvSpPr>
            <p:nvPr userDrawn="1"/>
          </p:nvSpPr>
          <p:spPr bwMode="hidden">
            <a:xfrm>
              <a:off x="1536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3268" name="Rectangle 20"/>
            <p:cNvSpPr>
              <a:spLocks noChangeArrowheads="1"/>
            </p:cNvSpPr>
            <p:nvPr userDrawn="1"/>
          </p:nvSpPr>
          <p:spPr bwMode="hidden">
            <a:xfrm>
              <a:off x="1632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3269" name="Rectangle 21"/>
            <p:cNvSpPr>
              <a:spLocks noChangeArrowheads="1"/>
            </p:cNvSpPr>
            <p:nvPr userDrawn="1"/>
          </p:nvSpPr>
          <p:spPr bwMode="hidden">
            <a:xfrm>
              <a:off x="1728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3270" name="Rectangle 22"/>
            <p:cNvSpPr>
              <a:spLocks noChangeArrowheads="1"/>
            </p:cNvSpPr>
            <p:nvPr userDrawn="1"/>
          </p:nvSpPr>
          <p:spPr bwMode="hidden">
            <a:xfrm>
              <a:off x="1824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3271" name="Rectangle 23"/>
            <p:cNvSpPr>
              <a:spLocks noChangeArrowheads="1"/>
            </p:cNvSpPr>
            <p:nvPr userDrawn="1"/>
          </p:nvSpPr>
          <p:spPr bwMode="hidden">
            <a:xfrm>
              <a:off x="1920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3272" name="Rectangle 24"/>
            <p:cNvSpPr>
              <a:spLocks noChangeArrowheads="1"/>
            </p:cNvSpPr>
            <p:nvPr userDrawn="1"/>
          </p:nvSpPr>
          <p:spPr bwMode="hidden">
            <a:xfrm>
              <a:off x="2016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3273" name="Rectangle 25"/>
            <p:cNvSpPr>
              <a:spLocks noChangeArrowheads="1"/>
            </p:cNvSpPr>
            <p:nvPr userDrawn="1"/>
          </p:nvSpPr>
          <p:spPr bwMode="hidden">
            <a:xfrm>
              <a:off x="2112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3274" name="Rectangle 26"/>
            <p:cNvSpPr>
              <a:spLocks noChangeArrowheads="1"/>
            </p:cNvSpPr>
            <p:nvPr userDrawn="1"/>
          </p:nvSpPr>
          <p:spPr bwMode="hidden">
            <a:xfrm>
              <a:off x="2208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3275" name="Rectangle 27"/>
            <p:cNvSpPr>
              <a:spLocks noChangeArrowheads="1"/>
            </p:cNvSpPr>
            <p:nvPr userDrawn="1"/>
          </p:nvSpPr>
          <p:spPr bwMode="hidden">
            <a:xfrm>
              <a:off x="2304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3276" name="Rectangle 28"/>
            <p:cNvSpPr>
              <a:spLocks noChangeArrowheads="1"/>
            </p:cNvSpPr>
            <p:nvPr userDrawn="1"/>
          </p:nvSpPr>
          <p:spPr bwMode="hidden">
            <a:xfrm>
              <a:off x="2400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3277" name="Rectangle 29"/>
            <p:cNvSpPr>
              <a:spLocks noChangeArrowheads="1"/>
            </p:cNvSpPr>
            <p:nvPr userDrawn="1"/>
          </p:nvSpPr>
          <p:spPr bwMode="hidden">
            <a:xfrm>
              <a:off x="2496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3278" name="Rectangle 30"/>
            <p:cNvSpPr>
              <a:spLocks noChangeArrowheads="1"/>
            </p:cNvSpPr>
            <p:nvPr userDrawn="1"/>
          </p:nvSpPr>
          <p:spPr bwMode="hidden">
            <a:xfrm>
              <a:off x="2592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3279" name="Rectangle 31"/>
            <p:cNvSpPr>
              <a:spLocks noChangeArrowheads="1"/>
            </p:cNvSpPr>
            <p:nvPr userDrawn="1"/>
          </p:nvSpPr>
          <p:spPr bwMode="hidden">
            <a:xfrm>
              <a:off x="2688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3280" name="Rectangle 32"/>
            <p:cNvSpPr>
              <a:spLocks noChangeArrowheads="1"/>
            </p:cNvSpPr>
            <p:nvPr userDrawn="1"/>
          </p:nvSpPr>
          <p:spPr bwMode="hidden">
            <a:xfrm>
              <a:off x="2784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3281" name="Rectangle 33"/>
            <p:cNvSpPr>
              <a:spLocks noChangeArrowheads="1"/>
            </p:cNvSpPr>
            <p:nvPr userDrawn="1"/>
          </p:nvSpPr>
          <p:spPr bwMode="hidden">
            <a:xfrm>
              <a:off x="2880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3282" name="Rectangle 34"/>
            <p:cNvSpPr>
              <a:spLocks noChangeArrowheads="1"/>
            </p:cNvSpPr>
            <p:nvPr userDrawn="1"/>
          </p:nvSpPr>
          <p:spPr bwMode="hidden">
            <a:xfrm>
              <a:off x="2976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3283" name="Rectangle 35"/>
            <p:cNvSpPr>
              <a:spLocks noChangeArrowheads="1"/>
            </p:cNvSpPr>
            <p:nvPr userDrawn="1"/>
          </p:nvSpPr>
          <p:spPr bwMode="hidden">
            <a:xfrm>
              <a:off x="3072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3284" name="Rectangle 36"/>
            <p:cNvSpPr>
              <a:spLocks noChangeArrowheads="1"/>
            </p:cNvSpPr>
            <p:nvPr userDrawn="1"/>
          </p:nvSpPr>
          <p:spPr bwMode="hidden">
            <a:xfrm>
              <a:off x="3168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3285" name="Rectangle 37"/>
            <p:cNvSpPr>
              <a:spLocks noChangeArrowheads="1"/>
            </p:cNvSpPr>
            <p:nvPr userDrawn="1"/>
          </p:nvSpPr>
          <p:spPr bwMode="hidden">
            <a:xfrm>
              <a:off x="3264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3286" name="Rectangle 38"/>
            <p:cNvSpPr>
              <a:spLocks noChangeArrowheads="1"/>
            </p:cNvSpPr>
            <p:nvPr userDrawn="1"/>
          </p:nvSpPr>
          <p:spPr bwMode="hidden">
            <a:xfrm>
              <a:off x="3360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3287" name="Rectangle 39"/>
            <p:cNvSpPr>
              <a:spLocks noChangeArrowheads="1"/>
            </p:cNvSpPr>
            <p:nvPr userDrawn="1"/>
          </p:nvSpPr>
          <p:spPr bwMode="hidden">
            <a:xfrm>
              <a:off x="3456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3288" name="Rectangle 40"/>
            <p:cNvSpPr>
              <a:spLocks noChangeArrowheads="1"/>
            </p:cNvSpPr>
            <p:nvPr userDrawn="1"/>
          </p:nvSpPr>
          <p:spPr bwMode="hidden">
            <a:xfrm>
              <a:off x="3552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3289" name="Rectangle 41"/>
            <p:cNvSpPr>
              <a:spLocks noChangeArrowheads="1"/>
            </p:cNvSpPr>
            <p:nvPr userDrawn="1"/>
          </p:nvSpPr>
          <p:spPr bwMode="hidden">
            <a:xfrm>
              <a:off x="3648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3290" name="Rectangle 42"/>
            <p:cNvSpPr>
              <a:spLocks noChangeArrowheads="1"/>
            </p:cNvSpPr>
            <p:nvPr userDrawn="1"/>
          </p:nvSpPr>
          <p:spPr bwMode="hidden">
            <a:xfrm>
              <a:off x="3744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3291" name="Rectangle 43"/>
            <p:cNvSpPr>
              <a:spLocks noChangeArrowheads="1"/>
            </p:cNvSpPr>
            <p:nvPr userDrawn="1"/>
          </p:nvSpPr>
          <p:spPr bwMode="hidden">
            <a:xfrm>
              <a:off x="3840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3292" name="Rectangle 44"/>
            <p:cNvSpPr>
              <a:spLocks noChangeArrowheads="1"/>
            </p:cNvSpPr>
            <p:nvPr userDrawn="1"/>
          </p:nvSpPr>
          <p:spPr bwMode="hidden">
            <a:xfrm>
              <a:off x="3936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3293" name="Rectangle 45"/>
            <p:cNvSpPr>
              <a:spLocks noChangeArrowheads="1"/>
            </p:cNvSpPr>
            <p:nvPr userDrawn="1"/>
          </p:nvSpPr>
          <p:spPr bwMode="hidden">
            <a:xfrm>
              <a:off x="4032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3294" name="Rectangle 46"/>
            <p:cNvSpPr>
              <a:spLocks noChangeArrowheads="1"/>
            </p:cNvSpPr>
            <p:nvPr userDrawn="1"/>
          </p:nvSpPr>
          <p:spPr bwMode="hidden">
            <a:xfrm>
              <a:off x="4128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3295" name="Rectangle 47"/>
            <p:cNvSpPr>
              <a:spLocks noChangeArrowheads="1"/>
            </p:cNvSpPr>
            <p:nvPr userDrawn="1"/>
          </p:nvSpPr>
          <p:spPr bwMode="hidden">
            <a:xfrm>
              <a:off x="4224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3296" name="Rectangle 48"/>
            <p:cNvSpPr>
              <a:spLocks noChangeArrowheads="1"/>
            </p:cNvSpPr>
            <p:nvPr userDrawn="1"/>
          </p:nvSpPr>
          <p:spPr bwMode="hidden">
            <a:xfrm>
              <a:off x="4320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3297" name="Rectangle 49"/>
            <p:cNvSpPr>
              <a:spLocks noChangeArrowheads="1"/>
            </p:cNvSpPr>
            <p:nvPr userDrawn="1"/>
          </p:nvSpPr>
          <p:spPr bwMode="hidden">
            <a:xfrm>
              <a:off x="4416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3298" name="Rectangle 50"/>
            <p:cNvSpPr>
              <a:spLocks noChangeArrowheads="1"/>
            </p:cNvSpPr>
            <p:nvPr userDrawn="1"/>
          </p:nvSpPr>
          <p:spPr bwMode="hidden">
            <a:xfrm>
              <a:off x="4512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3299" name="Rectangle 51"/>
            <p:cNvSpPr>
              <a:spLocks noChangeArrowheads="1"/>
            </p:cNvSpPr>
            <p:nvPr userDrawn="1"/>
          </p:nvSpPr>
          <p:spPr bwMode="hidden">
            <a:xfrm>
              <a:off x="4608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3300" name="Rectangle 52"/>
            <p:cNvSpPr>
              <a:spLocks noChangeArrowheads="1"/>
            </p:cNvSpPr>
            <p:nvPr userDrawn="1"/>
          </p:nvSpPr>
          <p:spPr bwMode="hidden">
            <a:xfrm>
              <a:off x="4704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3301" name="Rectangle 53"/>
            <p:cNvSpPr>
              <a:spLocks noChangeArrowheads="1"/>
            </p:cNvSpPr>
            <p:nvPr userDrawn="1"/>
          </p:nvSpPr>
          <p:spPr bwMode="hidden">
            <a:xfrm>
              <a:off x="4800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3302" name="Rectangle 54"/>
            <p:cNvSpPr>
              <a:spLocks noChangeArrowheads="1"/>
            </p:cNvSpPr>
            <p:nvPr userDrawn="1"/>
          </p:nvSpPr>
          <p:spPr bwMode="hidden">
            <a:xfrm>
              <a:off x="4896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3303" name="Rectangle 55"/>
            <p:cNvSpPr>
              <a:spLocks noChangeArrowheads="1"/>
            </p:cNvSpPr>
            <p:nvPr userDrawn="1"/>
          </p:nvSpPr>
          <p:spPr bwMode="hidden">
            <a:xfrm>
              <a:off x="4992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3304" name="Rectangle 56"/>
            <p:cNvSpPr>
              <a:spLocks noChangeArrowheads="1"/>
            </p:cNvSpPr>
            <p:nvPr userDrawn="1"/>
          </p:nvSpPr>
          <p:spPr bwMode="hidden">
            <a:xfrm>
              <a:off x="5088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3305" name="Rectangle 57"/>
            <p:cNvSpPr>
              <a:spLocks noChangeArrowheads="1"/>
            </p:cNvSpPr>
            <p:nvPr userDrawn="1"/>
          </p:nvSpPr>
          <p:spPr bwMode="hidden">
            <a:xfrm>
              <a:off x="5184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3306" name="Rectangle 58"/>
            <p:cNvSpPr>
              <a:spLocks noChangeArrowheads="1"/>
            </p:cNvSpPr>
            <p:nvPr userDrawn="1"/>
          </p:nvSpPr>
          <p:spPr bwMode="hidden">
            <a:xfrm>
              <a:off x="5280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3307" name="Rectangle 59"/>
            <p:cNvSpPr>
              <a:spLocks noChangeArrowheads="1"/>
            </p:cNvSpPr>
            <p:nvPr userDrawn="1"/>
          </p:nvSpPr>
          <p:spPr bwMode="hidden">
            <a:xfrm>
              <a:off x="5376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3308" name="Rectangle 60"/>
            <p:cNvSpPr>
              <a:spLocks noChangeArrowheads="1"/>
            </p:cNvSpPr>
            <p:nvPr userDrawn="1"/>
          </p:nvSpPr>
          <p:spPr bwMode="hidden">
            <a:xfrm>
              <a:off x="5472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3309" name="Rectangle 61"/>
            <p:cNvSpPr>
              <a:spLocks noChangeArrowheads="1"/>
            </p:cNvSpPr>
            <p:nvPr userDrawn="1"/>
          </p:nvSpPr>
          <p:spPr bwMode="hidden">
            <a:xfrm>
              <a:off x="5568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3310" name="Rectangle 62"/>
            <p:cNvSpPr>
              <a:spLocks noChangeArrowheads="1"/>
            </p:cNvSpPr>
            <p:nvPr userDrawn="1"/>
          </p:nvSpPr>
          <p:spPr bwMode="hidden">
            <a:xfrm>
              <a:off x="5664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3311" name="Rectangle 63"/>
            <p:cNvSpPr>
              <a:spLocks noChangeArrowheads="1"/>
            </p:cNvSpPr>
            <p:nvPr userDrawn="1"/>
          </p:nvSpPr>
          <p:spPr bwMode="hidden">
            <a:xfrm>
              <a:off x="431" y="0"/>
              <a:ext cx="5331" cy="4320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3312" name="Rectangle 64"/>
            <p:cNvSpPr>
              <a:spLocks noChangeArrowheads="1"/>
            </p:cNvSpPr>
            <p:nvPr userDrawn="1"/>
          </p:nvSpPr>
          <p:spPr bwMode="blackGray">
            <a:xfrm>
              <a:off x="0" y="1081"/>
              <a:ext cx="4378" cy="47"/>
            </a:xfrm>
            <a:prstGeom prst="rect">
              <a:avLst/>
            </a:prstGeom>
            <a:solidFill>
              <a:schemeClr val="hlink">
                <a:alpha val="5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1027" name="Rectangle 65"/>
          <p:cNvSpPr>
            <a:spLocks noGrp="1" noChangeArrowheads="1"/>
          </p:cNvSpPr>
          <p:nvPr>
            <p:ph type="title"/>
          </p:nvPr>
        </p:nvSpPr>
        <p:spPr bwMode="auto">
          <a:xfrm>
            <a:off x="871538" y="862013"/>
            <a:ext cx="81629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8" name="Rectangle 66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2813" y="1905000"/>
            <a:ext cx="8110537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53315" name="Rectangle 6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52525" y="62865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3316" name="Rectangle 6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90925" y="62865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3317" name="Rectangle 6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9925" y="62865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B1FFA5F4-3BE5-467B-9EE3-C0E34085FCF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  <p:sldLayoutId id="2147483688" r:id="rId12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75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85000"/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85000"/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85000"/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85000"/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85000"/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rostoeda.ru/uploads/posts/2011-04/1303119235_image001.jpg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http://www.culinary-travel.ru/images/stories/kawi/kawa_gurevskaya4.jpg" TargetMode="External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http://yummybook.ru/upload/images/catalog/recept/b8d54ddb6c2ae93072bcc935b3808d52_11.jpg" TargetMode="External"/><Relationship Id="rId3" Type="http://schemas.openxmlformats.org/officeDocument/2006/relationships/image" Target="../media/image12.jpeg"/><Relationship Id="rId7" Type="http://schemas.openxmlformats.org/officeDocument/2006/relationships/image" Target="../media/image14.jpeg"/><Relationship Id="rId2" Type="http://schemas.openxmlformats.org/officeDocument/2006/relationships/hyperlink" Target="http://www.prostoeda.ru/uploads/posts/2011-04/1303119285_image005.jpg" TargetMode="External"/><Relationship Id="rId1" Type="http://schemas.openxmlformats.org/officeDocument/2006/relationships/slideLayout" Target="../slideLayouts/slideLayout12.xml"/><Relationship Id="rId6" Type="http://schemas.openxmlformats.org/officeDocument/2006/relationships/image" Target="http://yummybook.ru/upload/images/catalog/recept/b8d54ddb6c2ae93072bcc935b3808d52_10.jpg" TargetMode="External"/><Relationship Id="rId5" Type="http://schemas.openxmlformats.org/officeDocument/2006/relationships/image" Target="../media/image13.jpeg"/><Relationship Id="rId4" Type="http://schemas.openxmlformats.org/officeDocument/2006/relationships/image" Target="http://www.prostoeda.ru/uploads/posts/2011-04/thumbs/1303119285_image005.jpg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hyperlink" Target="http://www.prostoeda.ru/uploads/posts/2011-04/1303119228_image003.jpg" TargetMode="External"/><Relationship Id="rId1" Type="http://schemas.openxmlformats.org/officeDocument/2006/relationships/slideLayout" Target="../slideLayouts/slideLayout6.xml"/><Relationship Id="rId6" Type="http://schemas.openxmlformats.org/officeDocument/2006/relationships/image" Target="http://yummybook.ru/upload/images/catalog/recept/b8d54ddb6c2ae93072bcc935b3808d52_8.jpg" TargetMode="External"/><Relationship Id="rId5" Type="http://schemas.openxmlformats.org/officeDocument/2006/relationships/image" Target="../media/image16.jpeg"/><Relationship Id="rId4" Type="http://schemas.openxmlformats.org/officeDocument/2006/relationships/image" Target="http://www.prostoeda.ru/uploads/posts/2011-04/thumbs/1303119228_image003.jpg" TargetMode="Externa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jpeg"/><Relationship Id="rId3" Type="http://schemas.openxmlformats.org/officeDocument/2006/relationships/image" Target="http://www.koolinar.ru/all_image/recipe_pictures/264/264469/rp264469_step_by_step.jpg" TargetMode="External"/><Relationship Id="rId7" Type="http://schemas.openxmlformats.org/officeDocument/2006/relationships/image" Target="http://www.koolinar.ru/all_image/recipe_pictures/264/264472/rp264472_step_by_step.jpg" TargetMode="External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9.jpeg"/><Relationship Id="rId5" Type="http://schemas.openxmlformats.org/officeDocument/2006/relationships/image" Target="http://www.koolinar.ru/all_image/recipe_pictures/264/264470/rp264470_step_by_step.jpg" TargetMode="External"/><Relationship Id="rId4" Type="http://schemas.openxmlformats.org/officeDocument/2006/relationships/image" Target="../media/image18.jpeg"/><Relationship Id="rId9" Type="http://schemas.openxmlformats.org/officeDocument/2006/relationships/image" Target="http://www.culinary-travel.ru/images/stories/kawi/kawa_gurevskaya3.jpg" TargetMode="Externa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http://www.koolinar.ru/all_image/recipe_pictures/264/264473/rp264473_step_by_step.jpg" TargetMode="External"/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http://www.koolinar.ru/all_image/recipe_pictures/264/264475/rp264475_step_by_step.jpg" TargetMode="External"/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http://www.koolinar.ru/all_image/recipe_pictures/264/264476/rp264476_step_by_step.jpg" TargetMode="External"/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6.xml"/><Relationship Id="rId5" Type="http://schemas.openxmlformats.org/officeDocument/2006/relationships/image" Target="http://www.koolinar.ru/all_image/recipe_pictures/264/264477/rp264477_step_by_step.jpg" TargetMode="External"/><Relationship Id="rId4" Type="http://schemas.openxmlformats.org/officeDocument/2006/relationships/image" Target="../media/image24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jpeg"/><Relationship Id="rId7" Type="http://schemas.openxmlformats.org/officeDocument/2006/relationships/image" Target="../media/image28.jpeg"/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7.xml"/><Relationship Id="rId6" Type="http://schemas.openxmlformats.org/officeDocument/2006/relationships/image" Target="http://gurmanland.ru/wp-content/uploads/2011/07/gurievskaya-kascha.jpg" TargetMode="External"/><Relationship Id="rId5" Type="http://schemas.openxmlformats.org/officeDocument/2006/relationships/image" Target="../media/image27.jpeg"/><Relationship Id="rId4" Type="http://schemas.openxmlformats.org/officeDocument/2006/relationships/hyperlink" Target="http://gurmanland.ru/wp-content/uploads/2011/07/gurievskaya-kascha.jpg" TargetMode="Externa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http://www.culinary-travel.ru/images/stories/kawi/kawa_gurevskaya.jpg" TargetMode="External"/><Relationship Id="rId7" Type="http://schemas.openxmlformats.org/officeDocument/2006/relationships/image" Target="../media/image31.jpeg"/><Relationship Id="rId2" Type="http://schemas.openxmlformats.org/officeDocument/2006/relationships/image" Target="../media/image29.jpeg"/><Relationship Id="rId1" Type="http://schemas.openxmlformats.org/officeDocument/2006/relationships/slideLayout" Target="../slideLayouts/slideLayout7.xml"/><Relationship Id="rId6" Type="http://schemas.openxmlformats.org/officeDocument/2006/relationships/image" Target="http://hotrecept.ru/media/k2/items/cache/71f67488b0857639cee631943a3fc6fa_XL.jpg" TargetMode="External"/><Relationship Id="rId5" Type="http://schemas.openxmlformats.org/officeDocument/2006/relationships/image" Target="../media/image30.jpeg"/><Relationship Id="rId4" Type="http://schemas.openxmlformats.org/officeDocument/2006/relationships/hyperlink" Target="http://www.vkusnodom.ru/photos/93.jpg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http://b0.imgsrc.ru/p/pavel-pechnik/7/1371007Kvl.jpg" TargetMode="External"/><Relationship Id="rId2" Type="http://schemas.openxmlformats.org/officeDocument/2006/relationships/hyperlink" Target="http://fotki.yandex.ru/users/kamini2009/view/337463/?page=0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jpeg"/><Relationship Id="rId5" Type="http://schemas.openxmlformats.org/officeDocument/2006/relationships/hyperlink" Target="http://imgsrc.ru/pavel-pechnik/2668633.html" TargetMode="External"/><Relationship Id="rId4" Type="http://schemas.openxmlformats.org/officeDocument/2006/relationships/image" Target="http://img-fotki.yandex.ru/get/4606/kamini2009.2/0_523e8_85715cf5_L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fotki.yandex.ru/users/kamini2009/view/337463/?page=0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http://img-fotki.yandex.ru/get/4606/kamini2009.2/0_523e8_85715cf5_L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://imgsrc.ru/pavel-pechnik/2668633.html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http://b0.imgsrc.ru/p/pavel-pechnik/7/1371007Kvl.jpg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/pavel-pechnik/2668633.html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http://b0.imgsrc.ru/p/pavel-pechnik/4/2668624OVT.jpg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hyperlink" Target="http://www.prostoeda.ru/uploads/posts/2011-04/1303119235_image001.jpg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http://www.prostoeda.ru/uploads/posts/2011-04/thumbs/1303119235_image001.jpg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http://yummybook.ru/upload/images/catalog/recept/b8d54ddb6c2ae93072bcc935b3808d52_2.jpg" TargetMode="External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6.xml"/><Relationship Id="rId6" Type="http://schemas.openxmlformats.org/officeDocument/2006/relationships/image" Target="http://yummybook.ru/upload/images/catalog/recept/b8d54ddb6c2ae93072bcc935b3808d52_5.jpg" TargetMode="External"/><Relationship Id="rId5" Type="http://schemas.openxmlformats.org/officeDocument/2006/relationships/image" Target="../media/image10.jpeg"/><Relationship Id="rId4" Type="http://schemas.openxmlformats.org/officeDocument/2006/relationships/image" Target="http://www.culinary-travel.ru/images/stories/kawi/kawa_gurevskaya1.jpg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WordArt 4"/>
          <p:cNvSpPr>
            <a:spLocks noChangeArrowheads="1" noChangeShapeType="1" noTextEdit="1"/>
          </p:cNvSpPr>
          <p:nvPr/>
        </p:nvSpPr>
        <p:spPr bwMode="auto">
          <a:xfrm>
            <a:off x="1785918" y="2714620"/>
            <a:ext cx="6757990" cy="1571636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dirty="0" smtClean="0">
                <a:ln w="9525">
                  <a:noFill/>
                  <a:miter lim="800000"/>
                  <a:headEnd/>
                  <a:tailEnd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/>
                  </a:outerShdw>
                </a:effectLst>
                <a:latin typeface="Impact"/>
              </a:rPr>
              <a:t>Русская </a:t>
            </a:r>
            <a:r>
              <a:rPr lang="ru-RU" sz="3600" kern="10" dirty="0">
                <a:ln w="9525">
                  <a:noFill/>
                  <a:miter lim="800000"/>
                  <a:headEnd/>
                  <a:tailEnd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/>
                  </a:outerShdw>
                </a:effectLst>
                <a:latin typeface="Impact"/>
              </a:rPr>
              <a:t>кухня</a:t>
            </a:r>
          </a:p>
        </p:txBody>
      </p:sp>
      <p:sp>
        <p:nvSpPr>
          <p:cNvPr id="3078" name="Rectangle 8">
            <a:hlinkClick r:id="rId2"/>
          </p:cNvPr>
          <p:cNvSpPr>
            <a:spLocks noChangeArrowheads="1"/>
          </p:cNvSpPr>
          <p:nvPr/>
        </p:nvSpPr>
        <p:spPr bwMode="auto">
          <a:xfrm>
            <a:off x="3619500" y="24765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228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78" decel="50000" autoRev="1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68" fill="hold">
                                          <p:stCondLst>
                                            <p:cond delay="432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214282" y="3500438"/>
            <a:ext cx="8610600" cy="3170099"/>
          </a:xfrm>
          <a:solidFill>
            <a:schemeClr val="tx2">
              <a:lumMod val="20000"/>
              <a:lumOff val="80000"/>
              <a:alpha val="33000"/>
            </a:schemeClr>
          </a:solidFill>
          <a:ln w="19050">
            <a:solidFill>
              <a:schemeClr val="tx2"/>
            </a:solidFill>
          </a:ln>
        </p:spPr>
        <p:txBody>
          <a:bodyPr/>
          <a:lstStyle/>
          <a:p>
            <a:pPr eaLnBrk="1" hangingPunct="1"/>
            <a:r>
              <a:rPr lang="ru-RU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cs typeface="Times New Roman" pitchFamily="18" charset="0"/>
              </a:rPr>
              <a:t>Вскипятить молоко. Тонкой струйкой всыпать манную крупу и варить, постоянно размешивая, до готовности. Добавить в кашу сахар, масло, яичный желток, ванильный сахар и корицу</a:t>
            </a:r>
            <a:r>
              <a:rPr lang="ru-RU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cs typeface="Times New Roman" pitchFamily="18" charset="0"/>
              </a:rPr>
              <a:t> </a:t>
            </a:r>
          </a:p>
        </p:txBody>
      </p:sp>
      <p:sp>
        <p:nvSpPr>
          <p:cNvPr id="7171" name="Rectangle 4"/>
          <p:cNvSpPr>
            <a:spLocks noChangeArrowheads="1"/>
          </p:cNvSpPr>
          <p:nvPr/>
        </p:nvSpPr>
        <p:spPr bwMode="auto">
          <a:xfrm>
            <a:off x="3957638" y="27146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/>
          </a:p>
        </p:txBody>
      </p:sp>
      <p:pic>
        <p:nvPicPr>
          <p:cNvPr id="91139" name="Picture 3" descr="http://www.culinary-travel.ru/images/stories/kawi/kawa_gurevskaya4.jpg"/>
          <p:cNvPicPr>
            <a:picLocks noChangeAspect="1" noChangeArrowheads="1"/>
          </p:cNvPicPr>
          <p:nvPr/>
        </p:nvPicPr>
        <p:blipFill>
          <a:blip r:embed="rId2" r:link="rId3" cstate="email"/>
          <a:srcRect/>
          <a:stretch>
            <a:fillRect/>
          </a:stretch>
        </p:blipFill>
        <p:spPr bwMode="auto">
          <a:xfrm>
            <a:off x="3071802" y="0"/>
            <a:ext cx="3952068" cy="342900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9113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214282" y="285728"/>
            <a:ext cx="8643998" cy="857272"/>
          </a:xfrm>
          <a:solidFill>
            <a:schemeClr val="tx2">
              <a:lumMod val="20000"/>
              <a:lumOff val="80000"/>
              <a:alpha val="33000"/>
            </a:schemeClr>
          </a:solidFill>
          <a:ln w="19050">
            <a:solidFill>
              <a:schemeClr val="tx2"/>
            </a:solidFill>
          </a:ln>
        </p:spPr>
        <p:txBody>
          <a:bodyPr/>
          <a:lstStyle/>
          <a:p>
            <a:pPr algn="ctr" eaLnBrk="1" hangingPunct="1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Топлёные пенки - каймак</a:t>
            </a:r>
          </a:p>
        </p:txBody>
      </p:sp>
      <p:sp>
        <p:nvSpPr>
          <p:cNvPr id="8195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285720" y="3714752"/>
            <a:ext cx="5072098" cy="2857520"/>
          </a:xfrm>
          <a:solidFill>
            <a:schemeClr val="tx2">
              <a:lumMod val="20000"/>
              <a:lumOff val="80000"/>
              <a:alpha val="33000"/>
            </a:schemeClr>
          </a:solidFill>
          <a:ln w="19050">
            <a:solidFill>
              <a:schemeClr val="tx2"/>
            </a:solidFill>
          </a:ln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r>
              <a:rPr lang="ru-RU" sz="40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cs typeface="Times New Roman" pitchFamily="18" charset="0"/>
              </a:rPr>
              <a:t>Один из главных компонентов </a:t>
            </a:r>
            <a:r>
              <a:rPr lang="ru-RU" sz="4000" b="1" dirty="0" err="1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cs typeface="Times New Roman" pitchFamily="18" charset="0"/>
              </a:rPr>
              <a:t>гурьевской</a:t>
            </a:r>
            <a:r>
              <a:rPr lang="ru-RU" sz="40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cs typeface="Times New Roman" pitchFamily="18" charset="0"/>
              </a:rPr>
              <a:t> каши - румяные молочные пенки. </a:t>
            </a:r>
            <a:endParaRPr lang="ru-RU" sz="4000" dirty="0" smtClean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otype Corsiva" pitchFamily="66" charset="0"/>
              <a:cs typeface="Times New Roman" pitchFamily="18" charset="0"/>
            </a:endParaRPr>
          </a:p>
        </p:txBody>
      </p:sp>
      <p:sp>
        <p:nvSpPr>
          <p:cNvPr id="8196" name="Rectangle 7">
            <a:hlinkClick r:id="rId2"/>
          </p:cNvPr>
          <p:cNvSpPr>
            <a:spLocks noChangeArrowheads="1"/>
          </p:cNvSpPr>
          <p:nvPr/>
        </p:nvSpPr>
        <p:spPr bwMode="auto">
          <a:xfrm>
            <a:off x="3619500" y="24241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/>
          </a:p>
        </p:txBody>
      </p:sp>
      <p:pic>
        <p:nvPicPr>
          <p:cNvPr id="93192" name="Picture 8" descr="Гурьевская каша">
            <a:hlinkClick r:id="rId2"/>
          </p:cNvPr>
          <p:cNvPicPr>
            <a:picLocks noGrp="1" noChangeAspect="1" noChangeArrowheads="1"/>
          </p:cNvPicPr>
          <p:nvPr>
            <p:ph type="clipArt" sz="half" idx="1"/>
          </p:nvPr>
        </p:nvPicPr>
        <p:blipFill>
          <a:blip r:embed="rId3" r:link="rId4" cstate="email"/>
          <a:srcRect/>
          <a:stretch>
            <a:fillRect/>
          </a:stretch>
        </p:blipFill>
        <p:spPr>
          <a:xfrm>
            <a:off x="5429256" y="3643314"/>
            <a:ext cx="3429024" cy="2995634"/>
          </a:xfrm>
          <a:effectLst>
            <a:softEdge rad="112500"/>
          </a:effectLst>
        </p:spPr>
      </p:pic>
      <p:sp>
        <p:nvSpPr>
          <p:cNvPr id="8198" name="Rectangle 10"/>
          <p:cNvSpPr>
            <a:spLocks noChangeArrowheads="1"/>
          </p:cNvSpPr>
          <p:nvPr/>
        </p:nvSpPr>
        <p:spPr bwMode="auto">
          <a:xfrm>
            <a:off x="1714500" y="15335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/>
          </a:p>
        </p:txBody>
      </p:sp>
      <p:pic>
        <p:nvPicPr>
          <p:cNvPr id="93193" name="Picture 9" descr="Гурьевская (государственная) каша."/>
          <p:cNvPicPr>
            <a:picLocks noChangeAspect="1" noChangeArrowheads="1"/>
          </p:cNvPicPr>
          <p:nvPr/>
        </p:nvPicPr>
        <p:blipFill>
          <a:blip r:embed="rId5" r:link="rId6" cstate="email"/>
          <a:srcRect/>
          <a:stretch>
            <a:fillRect/>
          </a:stretch>
        </p:blipFill>
        <p:spPr bwMode="auto">
          <a:xfrm>
            <a:off x="142844" y="1357298"/>
            <a:ext cx="4071966" cy="235745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8200" name="Rectangle 12"/>
          <p:cNvSpPr>
            <a:spLocks noChangeArrowheads="1"/>
          </p:cNvSpPr>
          <p:nvPr/>
        </p:nvSpPr>
        <p:spPr bwMode="auto">
          <a:xfrm>
            <a:off x="1714500" y="15335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/>
          </a:p>
        </p:txBody>
      </p:sp>
      <p:pic>
        <p:nvPicPr>
          <p:cNvPr id="93195" name="Picture 11" descr="Гурьевская (государственная) каша."/>
          <p:cNvPicPr>
            <a:picLocks noChangeAspect="1" noChangeArrowheads="1"/>
          </p:cNvPicPr>
          <p:nvPr/>
        </p:nvPicPr>
        <p:blipFill>
          <a:blip r:embed="rId7" r:link="rId8" cstate="email"/>
          <a:srcRect/>
          <a:stretch>
            <a:fillRect/>
          </a:stretch>
        </p:blipFill>
        <p:spPr bwMode="auto">
          <a:xfrm>
            <a:off x="4143372" y="1357298"/>
            <a:ext cx="4714908" cy="235745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9319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3" dur="1" fill="hold"/>
                                        <p:tgtEl>
                                          <p:spTgt spid="9319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4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6" dur="1" fill="hold"/>
                                        <p:tgtEl>
                                          <p:spTgt spid="8195">
                                            <p:bg/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7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9" dur="1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0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9319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4" grpId="0" animBg="1"/>
      <p:bldP spid="8195" grpId="0" build="p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4">
            <a:hlinkClick r:id="rId2"/>
          </p:cNvPr>
          <p:cNvSpPr>
            <a:spLocks noChangeArrowheads="1"/>
          </p:cNvSpPr>
          <p:nvPr/>
        </p:nvSpPr>
        <p:spPr bwMode="auto">
          <a:xfrm>
            <a:off x="3619500" y="24288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/>
          </a:p>
        </p:txBody>
      </p:sp>
      <p:pic>
        <p:nvPicPr>
          <p:cNvPr id="92163" name="Picture 3" descr="Гурьевская каша">
            <a:hlinkClick r:id="rId2"/>
          </p:cNvPr>
          <p:cNvPicPr>
            <a:picLocks noChangeAspect="1" noChangeArrowheads="1"/>
          </p:cNvPicPr>
          <p:nvPr/>
        </p:nvPicPr>
        <p:blipFill>
          <a:blip r:embed="rId3" r:link="rId4" cstate="email"/>
          <a:srcRect/>
          <a:stretch>
            <a:fillRect/>
          </a:stretch>
        </p:blipFill>
        <p:spPr bwMode="auto">
          <a:xfrm>
            <a:off x="4929190" y="214290"/>
            <a:ext cx="3929090" cy="400052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9221" name="Rectangle 6"/>
          <p:cNvSpPr>
            <a:spLocks noChangeArrowheads="1"/>
          </p:cNvSpPr>
          <p:nvPr/>
        </p:nvSpPr>
        <p:spPr bwMode="auto">
          <a:xfrm>
            <a:off x="1714500" y="15335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/>
          </a:p>
        </p:txBody>
      </p:sp>
      <p:pic>
        <p:nvPicPr>
          <p:cNvPr id="92165" name="Picture 5" descr="Гурьевская (государственная) каша."/>
          <p:cNvPicPr>
            <a:picLocks noChangeAspect="1" noChangeArrowheads="1"/>
          </p:cNvPicPr>
          <p:nvPr/>
        </p:nvPicPr>
        <p:blipFill>
          <a:blip r:embed="rId5" r:link="rId6" cstate="email"/>
          <a:srcRect/>
          <a:stretch>
            <a:fillRect/>
          </a:stretch>
        </p:blipFill>
        <p:spPr bwMode="auto">
          <a:xfrm>
            <a:off x="214282" y="214290"/>
            <a:ext cx="4786346" cy="400052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8" name="Прямоугольник 7"/>
          <p:cNvSpPr/>
          <p:nvPr/>
        </p:nvSpPr>
        <p:spPr>
          <a:xfrm>
            <a:off x="285720" y="4572008"/>
            <a:ext cx="8501122" cy="1323439"/>
          </a:xfrm>
          <a:prstGeom prst="rect">
            <a:avLst/>
          </a:prstGeom>
          <a:solidFill>
            <a:schemeClr val="tx2">
              <a:lumMod val="20000"/>
              <a:lumOff val="80000"/>
              <a:alpha val="33000"/>
            </a:schemeClr>
          </a:solidFill>
          <a:ln w="19050">
            <a:solidFill>
              <a:schemeClr val="tx2"/>
            </a:solidFill>
          </a:ln>
        </p:spPr>
        <p:txBody>
          <a:bodyPr wrap="square">
            <a:spAutoFit/>
          </a:bodyPr>
          <a:lstStyle/>
          <a:p>
            <a:r>
              <a:rPr lang="ru-RU" sz="40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cs typeface="Tahoma" pitchFamily="34" charset="0"/>
              </a:rPr>
              <a:t>Изюм промываем</a:t>
            </a:r>
            <a:r>
              <a:rPr lang="ru-RU" sz="40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,</a:t>
            </a:r>
            <a:r>
              <a:rPr lang="ru-RU" sz="40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cs typeface="Tahoma" pitchFamily="34" charset="0"/>
              </a:rPr>
              <a:t> </a:t>
            </a:r>
            <a:r>
              <a:rPr lang="ru-RU" sz="40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ц</a:t>
            </a:r>
            <a:r>
              <a:rPr lang="ru-RU" sz="40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cs typeface="Tahoma" pitchFamily="34" charset="0"/>
              </a:rPr>
              <a:t>укаты</a:t>
            </a:r>
            <a:r>
              <a:rPr lang="ru-RU" sz="40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 или сухофрукты</a:t>
            </a:r>
            <a:r>
              <a:rPr lang="ru-RU" sz="40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cs typeface="Tahoma" pitchFamily="34" charset="0"/>
              </a:rPr>
              <a:t> нарезаем мелкими кусочками.</a:t>
            </a:r>
            <a:endParaRPr lang="ru-RU" sz="4000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otype Corsiva" pitchFamily="66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9216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9216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3" dur="1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026"/>
          <p:cNvSpPr>
            <a:spLocks noGrp="1" noChangeArrowheads="1"/>
          </p:cNvSpPr>
          <p:nvPr>
            <p:ph type="title"/>
          </p:nvPr>
        </p:nvSpPr>
        <p:spPr>
          <a:xfrm>
            <a:off x="357158" y="2571744"/>
            <a:ext cx="5857916" cy="3785652"/>
          </a:xfrm>
          <a:solidFill>
            <a:schemeClr val="tx2">
              <a:lumMod val="20000"/>
              <a:lumOff val="80000"/>
              <a:alpha val="33000"/>
            </a:schemeClr>
          </a:solidFill>
          <a:ln w="19050">
            <a:solidFill>
              <a:schemeClr val="tx2"/>
            </a:solidFill>
          </a:ln>
        </p:spPr>
        <p:txBody>
          <a:bodyPr/>
          <a:lstStyle/>
          <a:p>
            <a:pPr eaLnBrk="1" hangingPunct="1"/>
            <a:r>
              <a:rPr lang="ru-RU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cs typeface="Times New Roman" pitchFamily="18" charset="0"/>
              </a:rPr>
              <a:t>В горшочек выкладываем слой манной </a:t>
            </a:r>
            <a:r>
              <a:rPr lang="ru-RU" sz="4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cs typeface="Times New Roman" pitchFamily="18" charset="0"/>
              </a:rPr>
              <a:t>каши,слой</a:t>
            </a:r>
            <a:r>
              <a:rPr lang="ru-RU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cs typeface="Times New Roman" pitchFamily="18" charset="0"/>
              </a:rPr>
              <a:t> орехов</a:t>
            </a:r>
            <a:r>
              <a:rPr lang="ru-RU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,</a:t>
            </a:r>
            <a:r>
              <a:rPr lang="ru-RU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cs typeface="Times New Roman" pitchFamily="18" charset="0"/>
              </a:rPr>
              <a:t> пенку. Затем опять слой </a:t>
            </a:r>
            <a:r>
              <a:rPr lang="ru-RU" sz="4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cs typeface="Times New Roman" pitchFamily="18" charset="0"/>
              </a:rPr>
              <a:t>каши,слой</a:t>
            </a:r>
            <a:r>
              <a:rPr lang="ru-RU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cs typeface="Times New Roman" pitchFamily="18" charset="0"/>
              </a:rPr>
              <a:t> сухофруктов (</a:t>
            </a:r>
            <a:r>
              <a:rPr lang="ru-RU" sz="4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cs typeface="Times New Roman" pitchFamily="18" charset="0"/>
              </a:rPr>
              <a:t>изюм,курага,цукаты</a:t>
            </a:r>
            <a:r>
              <a:rPr lang="ru-RU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cs typeface="Times New Roman" pitchFamily="18" charset="0"/>
              </a:rPr>
              <a:t>)</a:t>
            </a:r>
            <a:r>
              <a:rPr lang="ru-RU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и снова пенку.</a:t>
            </a:r>
            <a:r>
              <a:rPr lang="ru-RU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 </a:t>
            </a:r>
          </a:p>
        </p:txBody>
      </p:sp>
      <p:sp>
        <p:nvSpPr>
          <p:cNvPr id="10243" name="Rectangle 1028"/>
          <p:cNvSpPr>
            <a:spLocks noChangeArrowheads="1"/>
          </p:cNvSpPr>
          <p:nvPr/>
        </p:nvSpPr>
        <p:spPr bwMode="auto">
          <a:xfrm>
            <a:off x="3143250" y="23574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/>
          </a:p>
        </p:txBody>
      </p:sp>
      <p:pic>
        <p:nvPicPr>
          <p:cNvPr id="94211" name="Picture 1027" descr="Rp264469_step_by_step"/>
          <p:cNvPicPr>
            <a:picLocks noChangeAspect="1" noChangeArrowheads="1"/>
          </p:cNvPicPr>
          <p:nvPr/>
        </p:nvPicPr>
        <p:blipFill>
          <a:blip r:embed="rId2" r:link="rId3" cstate="email"/>
          <a:srcRect/>
          <a:stretch>
            <a:fillRect/>
          </a:stretch>
        </p:blipFill>
        <p:spPr bwMode="auto">
          <a:xfrm rot="19978967">
            <a:off x="167958" y="107642"/>
            <a:ext cx="2601151" cy="2308096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0245" name="Rectangle 1030"/>
          <p:cNvSpPr>
            <a:spLocks noChangeArrowheads="1"/>
          </p:cNvSpPr>
          <p:nvPr/>
        </p:nvSpPr>
        <p:spPr bwMode="auto">
          <a:xfrm>
            <a:off x="3143250" y="23574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/>
          </a:p>
        </p:txBody>
      </p:sp>
      <p:pic>
        <p:nvPicPr>
          <p:cNvPr id="94213" name="Picture 1029" descr="Rp264470_step_by_step"/>
          <p:cNvPicPr>
            <a:picLocks noChangeAspect="1" noChangeArrowheads="1"/>
          </p:cNvPicPr>
          <p:nvPr/>
        </p:nvPicPr>
        <p:blipFill>
          <a:blip r:embed="rId4" r:link="rId5" cstate="email"/>
          <a:srcRect/>
          <a:stretch>
            <a:fillRect/>
          </a:stretch>
        </p:blipFill>
        <p:spPr bwMode="auto">
          <a:xfrm>
            <a:off x="5857884" y="214290"/>
            <a:ext cx="3000396" cy="214314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0247" name="Rectangle 1032"/>
          <p:cNvSpPr>
            <a:spLocks noChangeArrowheads="1"/>
          </p:cNvSpPr>
          <p:nvPr/>
        </p:nvSpPr>
        <p:spPr bwMode="auto">
          <a:xfrm>
            <a:off x="4114800" y="30861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/>
          </a:p>
        </p:txBody>
      </p:sp>
      <p:pic>
        <p:nvPicPr>
          <p:cNvPr id="94215" name="Picture 1031" descr="Rp264472_step_by_step"/>
          <p:cNvPicPr>
            <a:picLocks noChangeAspect="1" noChangeArrowheads="1"/>
          </p:cNvPicPr>
          <p:nvPr/>
        </p:nvPicPr>
        <p:blipFill>
          <a:blip r:embed="rId6" r:link="rId7" cstate="email"/>
          <a:srcRect/>
          <a:stretch>
            <a:fillRect/>
          </a:stretch>
        </p:blipFill>
        <p:spPr bwMode="auto">
          <a:xfrm>
            <a:off x="6357950" y="2285992"/>
            <a:ext cx="2500362" cy="242889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0249" name="Rectangle 1034"/>
          <p:cNvSpPr>
            <a:spLocks noChangeArrowheads="1"/>
          </p:cNvSpPr>
          <p:nvPr/>
        </p:nvSpPr>
        <p:spPr bwMode="auto">
          <a:xfrm>
            <a:off x="3957638" y="27146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/>
          </a:p>
        </p:txBody>
      </p:sp>
      <p:pic>
        <p:nvPicPr>
          <p:cNvPr id="94217" name="Picture 1033" descr="http://www.culinary-travel.ru/images/stories/kawi/kawa_gurevskaya3.jpg"/>
          <p:cNvPicPr>
            <a:picLocks noChangeAspect="1" noChangeArrowheads="1"/>
          </p:cNvPicPr>
          <p:nvPr/>
        </p:nvPicPr>
        <p:blipFill>
          <a:blip r:embed="rId8" r:link="rId9" cstate="email"/>
          <a:srcRect/>
          <a:stretch>
            <a:fillRect/>
          </a:stretch>
        </p:blipFill>
        <p:spPr bwMode="auto">
          <a:xfrm>
            <a:off x="2928926" y="285728"/>
            <a:ext cx="2857520" cy="200026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9421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9421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3" dur="1" fill="hold"/>
                                        <p:tgtEl>
                                          <p:spTgt spid="9421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4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6" dur="1" fill="hold"/>
                                        <p:tgtEl>
                                          <p:spTgt spid="9421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7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9" dur="1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2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3"/>
          <p:cNvSpPr>
            <a:spLocks noChangeArrowheads="1"/>
          </p:cNvSpPr>
          <p:nvPr/>
        </p:nvSpPr>
        <p:spPr bwMode="auto">
          <a:xfrm>
            <a:off x="3143250" y="23574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/>
          </a:p>
        </p:txBody>
      </p:sp>
      <p:pic>
        <p:nvPicPr>
          <p:cNvPr id="95234" name="Picture 2" descr="Rp264473_step_by_step"/>
          <p:cNvPicPr>
            <a:picLocks noChangeAspect="1" noChangeArrowheads="1"/>
          </p:cNvPicPr>
          <p:nvPr/>
        </p:nvPicPr>
        <p:blipFill>
          <a:blip r:embed="rId2" r:link="rId3" cstate="email"/>
          <a:srcRect/>
          <a:stretch>
            <a:fillRect/>
          </a:stretch>
        </p:blipFill>
        <p:spPr bwMode="auto">
          <a:xfrm>
            <a:off x="214282" y="1928802"/>
            <a:ext cx="4572032" cy="378621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1268" name="Rectangle 4"/>
          <p:cNvSpPr>
            <a:spLocks noChangeArrowheads="1"/>
          </p:cNvSpPr>
          <p:nvPr/>
        </p:nvSpPr>
        <p:spPr bwMode="auto">
          <a:xfrm>
            <a:off x="285720" y="285728"/>
            <a:ext cx="8643998" cy="1323975"/>
          </a:xfrm>
          <a:prstGeom prst="rect">
            <a:avLst/>
          </a:prstGeom>
          <a:solidFill>
            <a:schemeClr val="tx2">
              <a:lumMod val="20000"/>
              <a:lumOff val="80000"/>
              <a:alpha val="33000"/>
            </a:schemeClr>
          </a:solidFill>
          <a:ln w="19050">
            <a:solidFill>
              <a:schemeClr val="tx2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1200" dirty="0">
                <a:latin typeface="Arial" charset="0"/>
                <a:cs typeface="Times New Roman" pitchFamily="18" charset="0"/>
              </a:rPr>
              <a:t>. </a:t>
            </a:r>
            <a:r>
              <a:rPr lang="ru-RU" sz="40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cs typeface="Times New Roman" pitchFamily="18" charset="0"/>
              </a:rPr>
              <a:t>В итоге - последним должен быть слой каши.</a:t>
            </a:r>
            <a:r>
              <a:rPr lang="ru-RU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cs typeface="Times New Roman" pitchFamily="18" charset="0"/>
              </a:rPr>
              <a:t> </a:t>
            </a:r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cs typeface="Times New Roman" pitchFamily="18" charset="0"/>
              </a:rPr>
              <a:t> </a:t>
            </a:r>
          </a:p>
        </p:txBody>
      </p:sp>
      <p:sp>
        <p:nvSpPr>
          <p:cNvPr id="11269" name="Rectangle 5"/>
          <p:cNvSpPr>
            <a:spLocks noChangeArrowheads="1"/>
          </p:cNvSpPr>
          <p:nvPr/>
        </p:nvSpPr>
        <p:spPr bwMode="auto">
          <a:xfrm>
            <a:off x="5000628" y="2714620"/>
            <a:ext cx="3643338" cy="1938992"/>
          </a:xfrm>
          <a:prstGeom prst="rect">
            <a:avLst/>
          </a:prstGeom>
          <a:solidFill>
            <a:schemeClr val="tx2">
              <a:lumMod val="20000"/>
              <a:lumOff val="80000"/>
              <a:alpha val="33000"/>
            </a:schemeClr>
          </a:solidFill>
          <a:ln w="19050">
            <a:solidFill>
              <a:schemeClr val="tx2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40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cs typeface="Times New Roman" pitchFamily="18" charset="0"/>
              </a:rPr>
              <a:t>И посыпать  оставшимся</a:t>
            </a:r>
            <a:r>
              <a:rPr lang="ru-RU" sz="40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 </a:t>
            </a:r>
            <a:r>
              <a:rPr lang="ru-RU" sz="40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cs typeface="Times New Roman" pitchFamily="18" charset="0"/>
              </a:rPr>
              <a:t>сахар</a:t>
            </a:r>
            <a:r>
              <a:rPr lang="ru-RU" sz="40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ны</a:t>
            </a:r>
            <a:r>
              <a:rPr lang="ru-RU" sz="40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cs typeface="Times New Roman" pitchFamily="18" charset="0"/>
              </a:rPr>
              <a:t>м</a:t>
            </a:r>
            <a:r>
              <a:rPr lang="ru-RU" sz="40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 песком</a:t>
            </a:r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 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9523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3" dur="1" fill="hold"/>
                                        <p:tgtEl>
                                          <p:spTgt spid="1126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8" grpId="0" animBg="1"/>
      <p:bldP spid="11269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285720" y="4214818"/>
            <a:ext cx="8572560" cy="2071702"/>
          </a:xfrm>
          <a:solidFill>
            <a:schemeClr val="tx2">
              <a:lumMod val="20000"/>
              <a:lumOff val="80000"/>
              <a:alpha val="33000"/>
            </a:schemeClr>
          </a:solidFill>
          <a:ln w="19050">
            <a:solidFill>
              <a:schemeClr val="tx2"/>
            </a:solidFill>
          </a:ln>
        </p:spPr>
        <p:txBody>
          <a:bodyPr/>
          <a:lstStyle/>
          <a:p>
            <a:pPr eaLnBrk="1" hangingPunct="1"/>
            <a:r>
              <a:rPr lang="ru-RU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Г</a:t>
            </a:r>
            <a:r>
              <a:rPr lang="ru-RU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cs typeface="Times New Roman" pitchFamily="18" charset="0"/>
              </a:rPr>
              <a:t>оршочек </a:t>
            </a:r>
            <a:r>
              <a:rPr lang="ru-RU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ставят для </a:t>
            </a:r>
            <a:r>
              <a:rPr lang="ru-RU" sz="4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запекания</a:t>
            </a:r>
            <a:r>
              <a:rPr lang="ru-RU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 </a:t>
            </a:r>
            <a:r>
              <a:rPr lang="ru-RU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cs typeface="Times New Roman" pitchFamily="18" charset="0"/>
              </a:rPr>
              <a:t>10-15 мин</a:t>
            </a:r>
            <a:r>
              <a:rPr lang="ru-RU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. </a:t>
            </a:r>
            <a:r>
              <a:rPr lang="ru-RU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cs typeface="Times New Roman" pitchFamily="18" charset="0"/>
              </a:rPr>
              <a:t>с </a:t>
            </a:r>
            <a:r>
              <a:rPr lang="ru-RU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закрытой </a:t>
            </a:r>
            <a:r>
              <a:rPr lang="ru-RU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cs typeface="Times New Roman" pitchFamily="18" charset="0"/>
              </a:rPr>
              <a:t>крышкой, и еще </a:t>
            </a:r>
            <a:r>
              <a:rPr lang="ru-RU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на 5 </a:t>
            </a:r>
            <a:r>
              <a:rPr lang="ru-RU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cs typeface="Times New Roman" pitchFamily="18" charset="0"/>
              </a:rPr>
              <a:t>минут </a:t>
            </a:r>
            <a:r>
              <a:rPr lang="ru-RU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без крышки</a:t>
            </a:r>
            <a:r>
              <a:rPr lang="ru-RU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cs typeface="Times New Roman" pitchFamily="18" charset="0"/>
              </a:rPr>
              <a:t>, чтоб</a:t>
            </a:r>
            <a:r>
              <a:rPr lang="ru-RU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ы </a:t>
            </a:r>
            <a:r>
              <a:rPr lang="ru-RU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cs typeface="Times New Roman" pitchFamily="18" charset="0"/>
              </a:rPr>
              <a:t>подрумянил</a:t>
            </a:r>
            <a:r>
              <a:rPr lang="ru-RU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а</a:t>
            </a:r>
            <a:r>
              <a:rPr lang="ru-RU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cs typeface="Times New Roman" pitchFamily="18" charset="0"/>
              </a:rPr>
              <a:t>сь</a:t>
            </a:r>
            <a:endParaRPr lang="ru-RU" sz="4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otype Corsiva" pitchFamily="66" charset="0"/>
            </a:endParaRPr>
          </a:p>
        </p:txBody>
      </p:sp>
      <p:sp>
        <p:nvSpPr>
          <p:cNvPr id="12291" name="Rectangle 4"/>
          <p:cNvSpPr>
            <a:spLocks noChangeArrowheads="1"/>
          </p:cNvSpPr>
          <p:nvPr/>
        </p:nvSpPr>
        <p:spPr bwMode="auto">
          <a:xfrm>
            <a:off x="3143250" y="23574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/>
          </a:p>
        </p:txBody>
      </p:sp>
      <p:pic>
        <p:nvPicPr>
          <p:cNvPr id="96259" name="Picture 3" descr="Rp264475_step_by_step"/>
          <p:cNvPicPr>
            <a:picLocks noChangeAspect="1" noChangeArrowheads="1"/>
          </p:cNvPicPr>
          <p:nvPr/>
        </p:nvPicPr>
        <p:blipFill>
          <a:blip r:embed="rId2" r:link="rId3" cstate="email"/>
          <a:srcRect/>
          <a:stretch>
            <a:fillRect/>
          </a:stretch>
        </p:blipFill>
        <p:spPr bwMode="auto">
          <a:xfrm>
            <a:off x="357158" y="214290"/>
            <a:ext cx="8429684" cy="370366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9625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0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214282" y="214290"/>
            <a:ext cx="8643998" cy="1446550"/>
          </a:xfrm>
          <a:solidFill>
            <a:schemeClr val="tx2">
              <a:lumMod val="20000"/>
              <a:lumOff val="80000"/>
              <a:alpha val="33000"/>
            </a:schemeClr>
          </a:solidFill>
          <a:ln>
            <a:solidFill>
              <a:schemeClr val="tx2"/>
            </a:solidFill>
          </a:ln>
        </p:spPr>
        <p:txBody>
          <a:bodyPr/>
          <a:lstStyle/>
          <a:p>
            <a:pPr algn="ctr" eaLnBrk="1" hangingPunct="1"/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cs typeface="Times New Roman" pitchFamily="18" charset="0"/>
              </a:rPr>
              <a:t>Вынуть, остудить немного и украсить сухофруктами и оре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х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cs typeface="Times New Roman" pitchFamily="18" charset="0"/>
              </a:rPr>
              <a:t>ами! </a:t>
            </a:r>
          </a:p>
        </p:txBody>
      </p:sp>
      <p:sp>
        <p:nvSpPr>
          <p:cNvPr id="13315" name="Rectangle 4"/>
          <p:cNvSpPr>
            <a:spLocks noChangeArrowheads="1"/>
          </p:cNvSpPr>
          <p:nvPr/>
        </p:nvSpPr>
        <p:spPr bwMode="auto">
          <a:xfrm>
            <a:off x="3143250" y="23574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/>
          </a:p>
        </p:txBody>
      </p:sp>
      <p:pic>
        <p:nvPicPr>
          <p:cNvPr id="97283" name="Picture 3" descr="Rp264476_step_by_step"/>
          <p:cNvPicPr>
            <a:picLocks noChangeAspect="1" noChangeArrowheads="1"/>
          </p:cNvPicPr>
          <p:nvPr/>
        </p:nvPicPr>
        <p:blipFill>
          <a:blip r:embed="rId2" r:link="rId3" cstate="email"/>
          <a:srcRect/>
          <a:stretch>
            <a:fillRect/>
          </a:stretch>
        </p:blipFill>
        <p:spPr bwMode="auto">
          <a:xfrm>
            <a:off x="214282" y="2786058"/>
            <a:ext cx="4500594" cy="2714644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3317" name="Rectangle 6"/>
          <p:cNvSpPr>
            <a:spLocks noChangeArrowheads="1"/>
          </p:cNvSpPr>
          <p:nvPr/>
        </p:nvSpPr>
        <p:spPr bwMode="auto">
          <a:xfrm>
            <a:off x="3143250" y="23574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/>
          </a:p>
        </p:txBody>
      </p:sp>
      <p:pic>
        <p:nvPicPr>
          <p:cNvPr id="97285" name="Picture 5" descr="Rp264477_step_by_step"/>
          <p:cNvPicPr>
            <a:picLocks noChangeAspect="1" noChangeArrowheads="1"/>
          </p:cNvPicPr>
          <p:nvPr/>
        </p:nvPicPr>
        <p:blipFill>
          <a:blip r:embed="rId4" r:link="rId5" cstate="email"/>
          <a:srcRect/>
          <a:stretch>
            <a:fillRect/>
          </a:stretch>
        </p:blipFill>
        <p:spPr bwMode="auto">
          <a:xfrm>
            <a:off x="4786314" y="2714620"/>
            <a:ext cx="3857652" cy="264320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331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9728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3" dur="1" fill="hold"/>
                                        <p:tgtEl>
                                          <p:spTgt spid="9728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4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8306" name="Picture 2" descr="Гурьевская каша.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214942" y="3714752"/>
            <a:ext cx="2857500" cy="238125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98308" name="Picture 4" descr="Гурьевская каша в старом стиле.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929190" y="500042"/>
            <a:ext cx="3429000" cy="257175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4340" name="Rectangle 6"/>
          <p:cNvSpPr>
            <a:spLocks noChangeArrowheads="1"/>
          </p:cNvSpPr>
          <p:nvPr/>
        </p:nvSpPr>
        <p:spPr bwMode="auto">
          <a:xfrm>
            <a:off x="2881313" y="15287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/>
          </a:p>
        </p:txBody>
      </p:sp>
      <p:sp>
        <p:nvSpPr>
          <p:cNvPr id="14341" name="Rectangle 8">
            <a:hlinkClick r:id="rId4"/>
          </p:cNvPr>
          <p:cNvSpPr>
            <a:spLocks noChangeArrowheads="1"/>
          </p:cNvSpPr>
          <p:nvPr/>
        </p:nvSpPr>
        <p:spPr bwMode="auto">
          <a:xfrm>
            <a:off x="3048000" y="24098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/>
          </a:p>
        </p:txBody>
      </p:sp>
      <p:pic>
        <p:nvPicPr>
          <p:cNvPr id="98311" name="Picture 7" descr="Гурьевская каша">
            <a:hlinkClick r:id="rId4"/>
          </p:cNvPr>
          <p:cNvPicPr>
            <a:picLocks noChangeAspect="1" noChangeArrowheads="1"/>
          </p:cNvPicPr>
          <p:nvPr/>
        </p:nvPicPr>
        <p:blipFill>
          <a:blip r:embed="rId5" r:link="rId6" cstate="email"/>
          <a:srcRect/>
          <a:stretch>
            <a:fillRect/>
          </a:stretch>
        </p:blipFill>
        <p:spPr bwMode="auto">
          <a:xfrm>
            <a:off x="571472" y="3714752"/>
            <a:ext cx="3962400" cy="2649538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98314" name="Picture 10" descr="http://dish.1001chudo.ru/pic/full/syrnikov.ru1.jpg"/>
          <p:cNvPicPr>
            <a:picLocks noChangeAspect="1" noChangeArrowheads="1"/>
          </p:cNvPicPr>
          <p:nvPr/>
        </p:nvPicPr>
        <p:blipFill>
          <a:blip r:embed="rId7" cstate="email"/>
          <a:srcRect/>
          <a:stretch>
            <a:fillRect/>
          </a:stretch>
        </p:blipFill>
        <p:spPr bwMode="auto">
          <a:xfrm>
            <a:off x="571472" y="642918"/>
            <a:ext cx="3657600" cy="243840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9831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9831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3" dur="1" fill="hold"/>
                                        <p:tgtEl>
                                          <p:spTgt spid="9830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4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6" dur="1" fill="hold"/>
                                        <p:tgtEl>
                                          <p:spTgt spid="9830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3"/>
          <p:cNvSpPr>
            <a:spLocks noChangeArrowheads="1"/>
          </p:cNvSpPr>
          <p:nvPr/>
        </p:nvSpPr>
        <p:spPr bwMode="auto">
          <a:xfrm>
            <a:off x="3381375" y="25384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/>
          </a:p>
        </p:txBody>
      </p:sp>
      <p:sp>
        <p:nvSpPr>
          <p:cNvPr id="15363" name="Rectangle 5"/>
          <p:cNvSpPr>
            <a:spLocks noChangeArrowheads="1"/>
          </p:cNvSpPr>
          <p:nvPr/>
        </p:nvSpPr>
        <p:spPr bwMode="auto">
          <a:xfrm>
            <a:off x="3438525" y="20002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/>
          </a:p>
        </p:txBody>
      </p:sp>
      <p:pic>
        <p:nvPicPr>
          <p:cNvPr id="99332" name="Picture 4" descr="Каша гурьевская-пошаговый рецепт каши с фото"/>
          <p:cNvPicPr>
            <a:picLocks noChangeAspect="1" noChangeArrowheads="1"/>
          </p:cNvPicPr>
          <p:nvPr/>
        </p:nvPicPr>
        <p:blipFill>
          <a:blip r:embed="rId2" r:link="rId3" cstate="email"/>
          <a:srcRect/>
          <a:stretch>
            <a:fillRect/>
          </a:stretch>
        </p:blipFill>
        <p:spPr bwMode="auto">
          <a:xfrm>
            <a:off x="571472" y="1428736"/>
            <a:ext cx="3416300" cy="43053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5365" name="Rectangle 7">
            <a:hlinkClick r:id="rId4"/>
          </p:cNvPr>
          <p:cNvSpPr>
            <a:spLocks noChangeArrowheads="1"/>
          </p:cNvSpPr>
          <p:nvPr/>
        </p:nvSpPr>
        <p:spPr bwMode="auto">
          <a:xfrm>
            <a:off x="3429000" y="24907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/>
          </a:p>
        </p:txBody>
      </p:sp>
      <p:pic>
        <p:nvPicPr>
          <p:cNvPr id="99338" name="Picture 10" descr="http://hotrecept.ru/media/k2/items/cache/71f67488b0857639cee631943a3fc6fa_XL.jpg"/>
          <p:cNvPicPr>
            <a:picLocks noChangeAspect="1" noChangeArrowheads="1"/>
          </p:cNvPicPr>
          <p:nvPr/>
        </p:nvPicPr>
        <p:blipFill>
          <a:blip r:embed="rId5" r:link="rId6" cstate="email"/>
          <a:srcRect/>
          <a:stretch>
            <a:fillRect/>
          </a:stretch>
        </p:blipFill>
        <p:spPr bwMode="auto">
          <a:xfrm>
            <a:off x="5214942" y="3071810"/>
            <a:ext cx="3041650" cy="341947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99340" name="Picture 12" descr="http://kulinar.contstar.com.ua/img/gurjevskaja_kasha.jpg"/>
          <p:cNvPicPr>
            <a:picLocks noChangeAspect="1" noChangeArrowheads="1"/>
          </p:cNvPicPr>
          <p:nvPr/>
        </p:nvPicPr>
        <p:blipFill>
          <a:blip r:embed="rId7" cstate="email"/>
          <a:srcRect l="3439" t="14671" r="5556" b="9961"/>
          <a:stretch>
            <a:fillRect/>
          </a:stretch>
        </p:blipFill>
        <p:spPr bwMode="auto">
          <a:xfrm>
            <a:off x="4429124" y="285728"/>
            <a:ext cx="3276600" cy="24384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9933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9934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3" dur="1" fill="hold"/>
                                        <p:tgtEl>
                                          <p:spTgt spid="9933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WordArt 4"/>
          <p:cNvSpPr>
            <a:spLocks noChangeArrowheads="1" noChangeShapeType="1" noTextEdit="1"/>
          </p:cNvSpPr>
          <p:nvPr/>
        </p:nvSpPr>
        <p:spPr bwMode="auto">
          <a:xfrm>
            <a:off x="1500166" y="1857364"/>
            <a:ext cx="6757990" cy="1571636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dirty="0" smtClean="0">
                <a:ln w="9525">
                  <a:noFill/>
                  <a:miter lim="800000"/>
                  <a:headEnd/>
                  <a:tailEnd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/>
                  </a:outerShdw>
                </a:effectLst>
                <a:latin typeface="Impact"/>
              </a:rPr>
              <a:t>Русская печь</a:t>
            </a:r>
            <a:endParaRPr lang="ru-RU" sz="3600" kern="10" dirty="0">
              <a:ln w="9525">
                <a:noFill/>
                <a:miter lim="800000"/>
                <a:headEnd/>
                <a:tailEnd/>
              </a:ln>
              <a:gradFill rotWithShape="1">
                <a:gsLst>
                  <a:gs pos="0">
                    <a:srgbClr val="FFFF00"/>
                  </a:gs>
                  <a:gs pos="100000">
                    <a:srgbClr val="FF9933"/>
                  </a:gs>
                </a:gsLst>
                <a:path path="rect">
                  <a:fillToRect l="50000" t="50000" r="50000" b="50000"/>
                </a:path>
              </a:gradFill>
              <a:effectLst>
                <a:outerShdw dist="35921" dir="2700000" algn="ctr" rotWithShape="0">
                  <a:srgbClr val="C0C0C0"/>
                </a:outerShdw>
              </a:effectLst>
              <a:latin typeface="Impact"/>
            </a:endParaRPr>
          </a:p>
        </p:txBody>
      </p:sp>
      <p:pic>
        <p:nvPicPr>
          <p:cNvPr id="6" name="Picture 3" descr="http://img-fotki.yandex.ru/get/4606/kamini2009.2/0_523e8_85715cf5_L">
            <a:hlinkClick r:id="rId2"/>
          </p:cNvPr>
          <p:cNvPicPr>
            <a:picLocks noChangeAspect="1" noChangeArrowheads="1"/>
          </p:cNvPicPr>
          <p:nvPr/>
        </p:nvPicPr>
        <p:blipFill>
          <a:blip r:embed="rId3" r:link="rId4" cstate="email"/>
          <a:srcRect/>
          <a:stretch>
            <a:fillRect/>
          </a:stretch>
        </p:blipFill>
        <p:spPr bwMode="auto">
          <a:xfrm rot="436731">
            <a:off x="6490091" y="4102766"/>
            <a:ext cx="2498798" cy="2607442"/>
          </a:xfrm>
          <a:prstGeom prst="rect">
            <a:avLst/>
          </a:prstGeom>
          <a:noFill/>
        </p:spPr>
      </p:pic>
      <p:pic>
        <p:nvPicPr>
          <p:cNvPr id="7" name="Picture 7" descr="Русские печи Павла Круглова: 31.jpg">
            <a:hlinkClick r:id="rId5"/>
          </p:cNvPr>
          <p:cNvPicPr>
            <a:picLocks noChangeAspect="1" noChangeArrowheads="1"/>
          </p:cNvPicPr>
          <p:nvPr/>
        </p:nvPicPr>
        <p:blipFill>
          <a:blip r:embed="rId6" r:link="rId7" cstate="email"/>
          <a:srcRect/>
          <a:stretch>
            <a:fillRect/>
          </a:stretch>
        </p:blipFill>
        <p:spPr bwMode="auto">
          <a:xfrm rot="20686905">
            <a:off x="233663" y="4349220"/>
            <a:ext cx="2894067" cy="2166933"/>
          </a:xfrm>
          <a:prstGeom prst="rect">
            <a:avLst/>
          </a:prstGeom>
          <a:noFill/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3" dur="1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2" name="Rectangle 4">
            <a:hlinkClick r:id="rId2"/>
          </p:cNvPr>
          <p:cNvSpPr>
            <a:spLocks noChangeArrowheads="1"/>
          </p:cNvSpPr>
          <p:nvPr/>
        </p:nvSpPr>
        <p:spPr bwMode="auto">
          <a:xfrm>
            <a:off x="0" y="1500174"/>
            <a:ext cx="9144000" cy="593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900">
                <a:solidFill>
                  <a:srgbClr val="000000"/>
                </a:solidFill>
                <a:latin typeface="Verdana"/>
                <a:cs typeface="Arial" charset="0"/>
              </a:rPr>
              <a:t> </a:t>
            </a:r>
            <a:endParaRPr lang="en-US" sz="1200">
              <a:cs typeface="Times New Roman" pitchFamily="18" charset="0"/>
            </a:endParaRPr>
          </a:p>
          <a:p>
            <a:pPr eaLnBrk="0" hangingPunct="0"/>
            <a:endParaRPr lang="en-US"/>
          </a:p>
        </p:txBody>
      </p:sp>
      <p:pic>
        <p:nvPicPr>
          <p:cNvPr id="37891" name="Picture 3" descr="http://img-fotki.yandex.ru/get/4606/kamini2009.2/0_523e8_85715cf5_L">
            <a:hlinkClick r:id="rId2"/>
          </p:cNvPr>
          <p:cNvPicPr>
            <a:picLocks noChangeAspect="1" noChangeArrowheads="1"/>
          </p:cNvPicPr>
          <p:nvPr/>
        </p:nvPicPr>
        <p:blipFill>
          <a:blip r:embed="rId3" r:link="rId4" cstate="email"/>
          <a:srcRect/>
          <a:stretch>
            <a:fillRect/>
          </a:stretch>
        </p:blipFill>
        <p:spPr bwMode="auto">
          <a:xfrm>
            <a:off x="2143108" y="1071546"/>
            <a:ext cx="4892675" cy="5105400"/>
          </a:xfrm>
          <a:prstGeom prst="rect">
            <a:avLst/>
          </a:prstGeom>
          <a:noFill/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78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78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78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78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endParaRPr lang="ru-RU" smtClean="0"/>
          </a:p>
        </p:txBody>
      </p:sp>
      <p:sp>
        <p:nvSpPr>
          <p:cNvPr id="35848" name="Rectangle 8">
            <a:hlinkClick r:id="rId2"/>
          </p:cNvPr>
          <p:cNvSpPr>
            <a:spLocks noChangeArrowheads="1"/>
          </p:cNvSpPr>
          <p:nvPr/>
        </p:nvSpPr>
        <p:spPr bwMode="auto">
          <a:xfrm>
            <a:off x="762000" y="-3810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ru-RU"/>
          </a:p>
        </p:txBody>
      </p:sp>
      <p:pic>
        <p:nvPicPr>
          <p:cNvPr id="35847" name="Picture 7" descr="Русские печи Павла Круглова: 31.jpg">
            <a:hlinkClick r:id="rId2"/>
          </p:cNvPr>
          <p:cNvPicPr>
            <a:picLocks noChangeAspect="1" noChangeArrowheads="1"/>
          </p:cNvPicPr>
          <p:nvPr/>
        </p:nvPicPr>
        <p:blipFill>
          <a:blip r:embed="rId3" r:link="rId4" cstate="email"/>
          <a:srcRect/>
          <a:stretch>
            <a:fillRect/>
          </a:stretch>
        </p:blipFill>
        <p:spPr bwMode="auto">
          <a:xfrm>
            <a:off x="609600" y="533400"/>
            <a:ext cx="7620000" cy="5705475"/>
          </a:xfrm>
          <a:prstGeom prst="rect">
            <a:avLst/>
          </a:prstGeom>
          <a:noFill/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58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endParaRPr lang="ru-RU" smtClean="0"/>
          </a:p>
        </p:txBody>
      </p:sp>
      <p:pic>
        <p:nvPicPr>
          <p:cNvPr id="36867" name="bigpic" descr="Русские печи Павла Круглова: 35а.jpg">
            <a:hlinkClick r:id="rId2"/>
          </p:cNvPr>
          <p:cNvPicPr>
            <a:picLocks noChangeAspect="1" noChangeArrowheads="1"/>
          </p:cNvPicPr>
          <p:nvPr/>
        </p:nvPicPr>
        <p:blipFill>
          <a:blip r:embed="rId3" r:link="rId4" cstate="email"/>
          <a:srcRect/>
          <a:stretch>
            <a:fillRect/>
          </a:stretch>
        </p:blipFill>
        <p:spPr bwMode="auto">
          <a:xfrm>
            <a:off x="1295400" y="304800"/>
            <a:ext cx="6553200" cy="6324600"/>
          </a:xfrm>
          <a:prstGeom prst="rect">
            <a:avLst/>
          </a:prstGeom>
          <a:noFill/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68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WordArt 5"/>
          <p:cNvSpPr>
            <a:spLocks noChangeArrowheads="1" noChangeShapeType="1" noTextEdit="1"/>
          </p:cNvSpPr>
          <p:nvPr/>
        </p:nvSpPr>
        <p:spPr bwMode="auto">
          <a:xfrm rot="219261">
            <a:off x="2500298" y="3357562"/>
            <a:ext cx="6000792" cy="2676532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scene3d>
              <a:camera prst="legacyPerspectiveFront">
                <a:rot lat="20519995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lstStyle/>
          <a:p>
            <a:pPr algn="ctr"/>
            <a:r>
              <a:rPr lang="ru-RU" sz="3600" kern="10" dirty="0" smtClean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Impact"/>
              </a:rPr>
              <a:t>Каша </a:t>
            </a:r>
            <a:r>
              <a:rPr lang="ru-RU" sz="3600" kern="10" dirty="0" err="1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Impact"/>
              </a:rPr>
              <a:t>гурьевская</a:t>
            </a:r>
            <a:endParaRPr lang="ru-RU" sz="3600" kern="10" dirty="0">
              <a:ln w="9525">
                <a:round/>
                <a:headEnd/>
                <a:tailEnd/>
              </a:ln>
              <a:gradFill rotWithShape="1">
                <a:gsLst>
                  <a:gs pos="0">
                    <a:srgbClr val="FFE701"/>
                  </a:gs>
                  <a:gs pos="100000">
                    <a:srgbClr val="FE3E02"/>
                  </a:gs>
                </a:gsLst>
                <a:lin ang="5400000" scaled="1"/>
              </a:gradFill>
              <a:latin typeface="Impact"/>
            </a:endParaRPr>
          </a:p>
        </p:txBody>
      </p:sp>
      <p:pic>
        <p:nvPicPr>
          <p:cNvPr id="5" name="Picture 7" descr="Гурьевская каша">
            <a:hlinkClick r:id="rId2"/>
          </p:cNvPr>
          <p:cNvPicPr>
            <a:picLocks noChangeAspect="1" noChangeArrowheads="1"/>
          </p:cNvPicPr>
          <p:nvPr/>
        </p:nvPicPr>
        <p:blipFill>
          <a:blip r:embed="rId3" r:link="rId4" cstate="email"/>
          <a:srcRect/>
          <a:stretch>
            <a:fillRect/>
          </a:stretch>
        </p:blipFill>
        <p:spPr bwMode="auto">
          <a:xfrm>
            <a:off x="642910" y="285728"/>
            <a:ext cx="3500462" cy="3270503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214282" y="214290"/>
            <a:ext cx="8786874" cy="1323439"/>
          </a:xfrm>
          <a:solidFill>
            <a:schemeClr val="tx2">
              <a:lumMod val="20000"/>
              <a:lumOff val="80000"/>
              <a:alpha val="33000"/>
            </a:schemeClr>
          </a:solidFill>
          <a:ln w="19050">
            <a:solidFill>
              <a:schemeClr val="tx2"/>
            </a:solidFill>
          </a:ln>
        </p:spPr>
        <p:txBody>
          <a:bodyPr/>
          <a:lstStyle/>
          <a:p>
            <a:pPr algn="ctr" eaLnBrk="1" hangingPunct="1"/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ea typeface="Malgun Gothic" pitchFamily="34" charset="-127"/>
                <a:cs typeface="Times New Roman" pitchFamily="18" charset="0"/>
              </a:rPr>
              <a:t>Дмитрий Александрович Гурьев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ea typeface="Malgun Gothic" pitchFamily="34" charset="-127"/>
              </a:rPr>
              <a:t>  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ea typeface="Malgun Gothic" pitchFamily="34" charset="-127"/>
                <a:cs typeface="Times New Roman" pitchFamily="18" charset="0"/>
              </a:rPr>
              <a:t>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ea typeface="Malgun Gothic" pitchFamily="34" charset="-127"/>
                <a:cs typeface="Times New Roman" pitchFamily="18" charset="0"/>
              </a:rPr>
              <a:t/>
            </a:r>
            <a:b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ea typeface="Malgun Gothic" pitchFamily="34" charset="-127"/>
                <a:cs typeface="Times New Roman" pitchFamily="18" charset="0"/>
              </a:rPr>
            </a:br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ea typeface="Malgun Gothic" pitchFamily="34" charset="-127"/>
                <a:cs typeface="Times New Roman" pitchFamily="18" charset="0"/>
              </a:rPr>
              <a:t>(1751 - 1825)</a:t>
            </a:r>
          </a:p>
        </p:txBody>
      </p:sp>
      <p:sp>
        <p:nvSpPr>
          <p:cNvPr id="4099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3048000" y="1928802"/>
            <a:ext cx="5953156" cy="4572032"/>
          </a:xfrm>
          <a:solidFill>
            <a:schemeClr val="tx2">
              <a:lumMod val="20000"/>
              <a:lumOff val="80000"/>
              <a:alpha val="33000"/>
            </a:schemeClr>
          </a:solidFill>
          <a:ln w="19050">
            <a:solidFill>
              <a:schemeClr val="tx2"/>
            </a:solidFill>
          </a:ln>
        </p:spPr>
        <p:txBody>
          <a:bodyPr/>
          <a:lstStyle/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36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cs typeface="Times New Roman" pitchFamily="18" charset="0"/>
              </a:rPr>
              <a:t>Был человек достаточно известным, в своё время, имел большое влияние на Российское финансовое законодательство, а также запечатлел сво</a:t>
            </a:r>
            <a:r>
              <a:rPr lang="ru-RU" sz="36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ю</a:t>
            </a:r>
            <a:r>
              <a:rPr lang="ru-RU" sz="36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cs typeface="Times New Roman" pitchFamily="18" charset="0"/>
              </a:rPr>
              <a:t> фамилию в истории, якобы как создатель </a:t>
            </a:r>
            <a:r>
              <a:rPr lang="ru-RU" sz="3600" b="1" dirty="0" err="1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cs typeface="Times New Roman" pitchFamily="18" charset="0"/>
              </a:rPr>
              <a:t>гурьевской</a:t>
            </a:r>
            <a:r>
              <a:rPr lang="ru-RU" sz="36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cs typeface="Times New Roman" pitchFamily="18" charset="0"/>
              </a:rPr>
              <a:t>, или государственной каши. Верно да не совсем.</a:t>
            </a:r>
          </a:p>
          <a:p>
            <a:pPr marL="0" indent="0" eaLnBrk="1" hangingPunct="1">
              <a:lnSpc>
                <a:spcPct val="90000"/>
              </a:lnSpc>
            </a:pPr>
            <a:endParaRPr lang="ru-RU" sz="3600" b="1" dirty="0" smtClean="0">
              <a:solidFill>
                <a:schemeClr val="tx2"/>
              </a:solidFill>
              <a:latin typeface="Arial Narrow" pitchFamily="34" charset="0"/>
            </a:endParaRPr>
          </a:p>
        </p:txBody>
      </p:sp>
      <p:pic>
        <p:nvPicPr>
          <p:cNvPr id="88069" name="Picture 5" descr="Гурьевская (государственная) каша."/>
          <p:cNvPicPr>
            <a:picLocks noGrp="1" noChangeAspect="1" noChangeArrowheads="1"/>
          </p:cNvPicPr>
          <p:nvPr>
            <p:ph type="clipArt" sz="half" idx="1"/>
          </p:nvPr>
        </p:nvPicPr>
        <p:blipFill>
          <a:blip r:embed="rId2" r:link="rId3" cstate="email"/>
          <a:srcRect/>
          <a:stretch>
            <a:fillRect/>
          </a:stretch>
        </p:blipFill>
        <p:spPr>
          <a:xfrm>
            <a:off x="214282" y="1928802"/>
            <a:ext cx="2566988" cy="4572032"/>
          </a:xfrm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8806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3" dur="1" fill="hold"/>
                                        <p:tgtEl>
                                          <p:spTgt spid="4099">
                                            <p:bg/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4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6" dur="1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 animBg="1"/>
      <p:bldP spid="4099" grpId="0" build="p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214282" y="642918"/>
            <a:ext cx="8643998" cy="823913"/>
          </a:xfrm>
          <a:solidFill>
            <a:schemeClr val="tx2">
              <a:lumMod val="20000"/>
              <a:lumOff val="80000"/>
              <a:alpha val="33000"/>
            </a:schemeClr>
          </a:solidFill>
          <a:ln w="19050">
            <a:solidFill>
              <a:schemeClr val="tx2"/>
            </a:solidFill>
          </a:ln>
        </p:spPr>
        <p:txBody>
          <a:bodyPr/>
          <a:lstStyle/>
          <a:p>
            <a:pPr algn="ctr" eaLnBrk="1" hangingPunct="1"/>
            <a:r>
              <a:rPr lang="ru-RU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cs typeface="Times New Roman" pitchFamily="18" charset="0"/>
              </a:rPr>
              <a:t>Ингредиенты</a:t>
            </a:r>
            <a:r>
              <a:rPr lang="ru-RU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5123" name="Rectangle 3"/>
          <p:cNvSpPr>
            <a:spLocks noChangeArrowheads="1"/>
          </p:cNvSpPr>
          <p:nvPr/>
        </p:nvSpPr>
        <p:spPr bwMode="auto">
          <a:xfrm>
            <a:off x="214282" y="2000240"/>
            <a:ext cx="8643998" cy="4226422"/>
          </a:xfrm>
          <a:prstGeom prst="rect">
            <a:avLst/>
          </a:prstGeom>
          <a:solidFill>
            <a:schemeClr val="tx2">
              <a:lumMod val="20000"/>
              <a:lumOff val="80000"/>
              <a:alpha val="33000"/>
            </a:schemeClr>
          </a:solidFill>
          <a:ln w="19050">
            <a:solidFill>
              <a:schemeClr val="tx2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566738"/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otype Corsiva" pitchFamily="66" charset="0"/>
            </a:endParaRPr>
          </a:p>
          <a:p>
            <a:pPr marL="757238" lvl="1" eaLnBrk="0" hangingPunct="0">
              <a:buFontTx/>
              <a:buChar char="•"/>
            </a:pPr>
            <a:r>
              <a:rPr lang="en-US" sz="4000" b="1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крупа</a:t>
            </a:r>
            <a:r>
              <a:rPr lang="en-US" sz="40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 </a:t>
            </a:r>
            <a:r>
              <a:rPr lang="en-US" sz="4000" b="1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манная</a:t>
            </a:r>
            <a:r>
              <a:rPr lang="en-US" sz="40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 125 </a:t>
            </a:r>
            <a:r>
              <a:rPr lang="en-US" sz="4000" b="1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гр</a:t>
            </a:r>
            <a:r>
              <a:rPr lang="en-US" sz="40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.(5 </a:t>
            </a:r>
            <a:r>
              <a:rPr lang="en-US" sz="4000" b="1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ст.ложки</a:t>
            </a:r>
            <a:r>
              <a:rPr lang="en-US" sz="40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) </a:t>
            </a:r>
          </a:p>
          <a:p>
            <a:pPr marL="757238" lvl="1" eaLnBrk="0" hangingPunct="0">
              <a:buFontTx/>
              <a:buChar char="•"/>
            </a:pPr>
            <a:r>
              <a:rPr lang="en-US" sz="4000" b="1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сливки</a:t>
            </a:r>
            <a:r>
              <a:rPr lang="en-US" sz="40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 200-250 </a:t>
            </a:r>
            <a:r>
              <a:rPr lang="en-US" sz="4000" b="1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мл</a:t>
            </a:r>
            <a:r>
              <a:rPr lang="en-US" sz="40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. </a:t>
            </a:r>
          </a:p>
          <a:p>
            <a:pPr marL="757238" lvl="1" eaLnBrk="0" hangingPunct="0">
              <a:buFontTx/>
              <a:buChar char="•"/>
            </a:pPr>
            <a:r>
              <a:rPr lang="en-US" sz="4000" b="1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молоко</a:t>
            </a:r>
            <a:r>
              <a:rPr lang="en-US" sz="40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 200 </a:t>
            </a:r>
            <a:r>
              <a:rPr lang="en-US" sz="4000" b="1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мл</a:t>
            </a:r>
            <a:r>
              <a:rPr lang="en-US" sz="40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. </a:t>
            </a:r>
          </a:p>
          <a:p>
            <a:pPr marL="757238" lvl="1" eaLnBrk="0" hangingPunct="0">
              <a:buFontTx/>
              <a:buChar char="•"/>
            </a:pPr>
            <a:r>
              <a:rPr lang="en-US" sz="4000" b="1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сахар</a:t>
            </a:r>
            <a:r>
              <a:rPr lang="en-US" sz="40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 50 </a:t>
            </a:r>
            <a:r>
              <a:rPr lang="en-US" sz="4000" b="1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гр</a:t>
            </a:r>
            <a:r>
              <a:rPr lang="en-US" sz="40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.(2 </a:t>
            </a:r>
            <a:r>
              <a:rPr lang="en-US" sz="4000" b="1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ст.ложки</a:t>
            </a:r>
            <a:r>
              <a:rPr lang="en-US" sz="40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) </a:t>
            </a:r>
          </a:p>
          <a:p>
            <a:pPr marL="566738" eaLnBrk="0" hangingPunct="0"/>
            <a:r>
              <a:rPr lang="ru-RU" sz="40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cs typeface="Times New Roman" pitchFamily="18" charset="0"/>
              </a:rPr>
              <a:t>+ орехи(лучше грецкий),</a:t>
            </a:r>
            <a:r>
              <a:rPr lang="ru-RU" sz="40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 </a:t>
            </a:r>
            <a:r>
              <a:rPr lang="ru-RU" sz="40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cs typeface="Times New Roman" pitchFamily="18" charset="0"/>
              </a:rPr>
              <a:t>сухофрукты,</a:t>
            </a:r>
            <a:r>
              <a:rPr lang="ru-RU" sz="40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 </a:t>
            </a:r>
            <a:r>
              <a:rPr lang="ru-RU" sz="40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cs typeface="Times New Roman" pitchFamily="18" charset="0"/>
              </a:rPr>
              <a:t>мед</a:t>
            </a:r>
            <a:r>
              <a:rPr lang="ru-RU" sz="40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 </a:t>
            </a:r>
            <a:r>
              <a:rPr lang="ru-RU" sz="40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cs typeface="Times New Roman" pitchFamily="18" charset="0"/>
              </a:rPr>
              <a:t>(варенье,</a:t>
            </a:r>
            <a:r>
              <a:rPr lang="ru-RU" sz="40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 </a:t>
            </a:r>
            <a:r>
              <a:rPr lang="ru-RU" sz="40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cs typeface="Times New Roman" pitchFamily="18" charset="0"/>
              </a:rPr>
              <a:t>сгущенное молоко)</a:t>
            </a:r>
            <a:r>
              <a:rPr lang="ru-RU" sz="40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cs typeface="Times New Roman" pitchFamily="18" charset="0"/>
              </a:rPr>
              <a:t> </a:t>
            </a:r>
            <a:endParaRPr lang="ru-RU" sz="4000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otype Corsiva" pitchFamily="66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 animBg="1"/>
      <p:bldP spid="512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0115" name="Picture 3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643174" y="285728"/>
            <a:ext cx="3286148" cy="350046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6148" name="Rectangle 5"/>
          <p:cNvSpPr>
            <a:spLocks noChangeArrowheads="1"/>
          </p:cNvSpPr>
          <p:nvPr/>
        </p:nvSpPr>
        <p:spPr bwMode="auto">
          <a:xfrm>
            <a:off x="3957638" y="27146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/>
          </a:p>
        </p:txBody>
      </p:sp>
      <p:pic>
        <p:nvPicPr>
          <p:cNvPr id="90116" name="Picture 4" descr="http://www.culinary-travel.ru/images/stories/kawi/kawa_gurevskaya1.jpg"/>
          <p:cNvPicPr>
            <a:picLocks noChangeAspect="1" noChangeArrowheads="1"/>
          </p:cNvPicPr>
          <p:nvPr/>
        </p:nvPicPr>
        <p:blipFill>
          <a:blip r:embed="rId3" r:link="rId4" cstate="email"/>
          <a:srcRect/>
          <a:stretch>
            <a:fillRect/>
          </a:stretch>
        </p:blipFill>
        <p:spPr bwMode="auto">
          <a:xfrm>
            <a:off x="214282" y="857232"/>
            <a:ext cx="2428892" cy="248285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6150" name="Rectangle 7"/>
          <p:cNvSpPr>
            <a:spLocks noChangeArrowheads="1"/>
          </p:cNvSpPr>
          <p:nvPr/>
        </p:nvSpPr>
        <p:spPr bwMode="auto">
          <a:xfrm>
            <a:off x="1714500" y="15335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/>
          </a:p>
        </p:txBody>
      </p:sp>
      <p:pic>
        <p:nvPicPr>
          <p:cNvPr id="90118" name="Picture 6" descr="Гурьевская (государственная) каша."/>
          <p:cNvPicPr>
            <a:picLocks noChangeAspect="1" noChangeArrowheads="1"/>
          </p:cNvPicPr>
          <p:nvPr/>
        </p:nvPicPr>
        <p:blipFill>
          <a:blip r:embed="rId5" r:link="rId6" cstate="email"/>
          <a:srcRect/>
          <a:stretch>
            <a:fillRect/>
          </a:stretch>
        </p:blipFill>
        <p:spPr bwMode="auto">
          <a:xfrm>
            <a:off x="6072198" y="857232"/>
            <a:ext cx="2857520" cy="2198688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9" name="Прямоугольник 8"/>
          <p:cNvSpPr/>
          <p:nvPr/>
        </p:nvSpPr>
        <p:spPr>
          <a:xfrm>
            <a:off x="357158" y="4286256"/>
            <a:ext cx="8572560" cy="1938992"/>
          </a:xfrm>
          <a:prstGeom prst="rect">
            <a:avLst/>
          </a:prstGeom>
          <a:solidFill>
            <a:schemeClr val="tx2">
              <a:lumMod val="20000"/>
              <a:lumOff val="80000"/>
              <a:alpha val="33000"/>
            </a:schemeClr>
          </a:solidFill>
          <a:ln w="19050">
            <a:solidFill>
              <a:schemeClr val="tx2"/>
            </a:solidFill>
          </a:ln>
        </p:spPr>
        <p:txBody>
          <a:bodyPr wrap="square">
            <a:spAutoFit/>
          </a:bodyPr>
          <a:lstStyle/>
          <a:p>
            <a:r>
              <a:rPr lang="ru-RU" sz="40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cs typeface="Times New Roman" pitchFamily="18" charset="0"/>
              </a:rPr>
              <a:t>Орехи   очищаем от тоненькой кожицы, измельчаем,  посыпаем     сахаром и слегка обжариваем</a:t>
            </a:r>
            <a:r>
              <a:rPr lang="ru-RU" sz="40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cs typeface="Times New Roman" pitchFamily="18" charset="0"/>
              </a:rPr>
              <a:t>.</a:t>
            </a:r>
            <a:endParaRPr lang="ru-RU" sz="4000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otype Corsiva" pitchFamily="66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9011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9011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3" dur="1" fill="hold"/>
                                        <p:tgtEl>
                                          <p:spTgt spid="9011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4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6" dur="1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theme/theme1.xml><?xml version="1.0" encoding="utf-8"?>
<a:theme xmlns:a="http://schemas.openxmlformats.org/drawingml/2006/main" name="Презентация 1.PPT">
  <a:themeElements>
    <a:clrScheme name="Серые полосы 2">
      <a:dk1>
        <a:srgbClr val="000000"/>
      </a:dk1>
      <a:lt1>
        <a:srgbClr val="EAEAEA"/>
      </a:lt1>
      <a:dk2>
        <a:srgbClr val="003366"/>
      </a:dk2>
      <a:lt2>
        <a:srgbClr val="EAEAEA"/>
      </a:lt2>
      <a:accent1>
        <a:srgbClr val="FFFFFF"/>
      </a:accent1>
      <a:accent2>
        <a:srgbClr val="DDDDDD"/>
      </a:accent2>
      <a:accent3>
        <a:srgbClr val="F3F3F3"/>
      </a:accent3>
      <a:accent4>
        <a:srgbClr val="000000"/>
      </a:accent4>
      <a:accent5>
        <a:srgbClr val="FFFFFF"/>
      </a:accent5>
      <a:accent6>
        <a:srgbClr val="C8C8C8"/>
      </a:accent6>
      <a:hlink>
        <a:srgbClr val="336699"/>
      </a:hlink>
      <a:folHlink>
        <a:srgbClr val="9A0000"/>
      </a:folHlink>
    </a:clrScheme>
    <a:fontScheme name="Серые полосы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Серые полосы 1">
        <a:dk1>
          <a:srgbClr val="356677"/>
        </a:dk1>
        <a:lt1>
          <a:srgbClr val="FFFFFF"/>
        </a:lt1>
        <a:dk2>
          <a:srgbClr val="3E798E"/>
        </a:dk2>
        <a:lt2>
          <a:srgbClr val="FFFFCC"/>
        </a:lt2>
        <a:accent1>
          <a:srgbClr val="7FA0B1"/>
        </a:accent1>
        <a:accent2>
          <a:srgbClr val="3A7184"/>
        </a:accent2>
        <a:accent3>
          <a:srgbClr val="AFBEC6"/>
        </a:accent3>
        <a:accent4>
          <a:srgbClr val="DADADA"/>
        </a:accent4>
        <a:accent5>
          <a:srgbClr val="C0CDD5"/>
        </a:accent5>
        <a:accent6>
          <a:srgbClr val="346677"/>
        </a:accent6>
        <a:hlink>
          <a:srgbClr val="FFBF0B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ерые полосы 2">
        <a:dk1>
          <a:srgbClr val="000000"/>
        </a:dk1>
        <a:lt1>
          <a:srgbClr val="EAEAEA"/>
        </a:lt1>
        <a:dk2>
          <a:srgbClr val="003366"/>
        </a:dk2>
        <a:lt2>
          <a:srgbClr val="EAEAEA"/>
        </a:lt2>
        <a:accent1>
          <a:srgbClr val="FFFFFF"/>
        </a:accent1>
        <a:accent2>
          <a:srgbClr val="DDDDDD"/>
        </a:accent2>
        <a:accent3>
          <a:srgbClr val="F3F3F3"/>
        </a:accent3>
        <a:accent4>
          <a:srgbClr val="000000"/>
        </a:accent4>
        <a:accent5>
          <a:srgbClr val="FFFFFF"/>
        </a:accent5>
        <a:accent6>
          <a:srgbClr val="C8C8C8"/>
        </a:accent6>
        <a:hlink>
          <a:srgbClr val="336699"/>
        </a:hlink>
        <a:folHlink>
          <a:srgbClr val="9A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ерые полосы 3">
        <a:dk1>
          <a:srgbClr val="000000"/>
        </a:dk1>
        <a:lt1>
          <a:srgbClr val="EAEAEA"/>
        </a:lt1>
        <a:dk2>
          <a:srgbClr val="000000"/>
        </a:dk2>
        <a:lt2>
          <a:srgbClr val="EAEAEA"/>
        </a:lt2>
        <a:accent1>
          <a:srgbClr val="FFFFFF"/>
        </a:accent1>
        <a:accent2>
          <a:srgbClr val="DDDDDD"/>
        </a:accent2>
        <a:accent3>
          <a:srgbClr val="F3F3F3"/>
        </a:accent3>
        <a:accent4>
          <a:srgbClr val="000000"/>
        </a:accent4>
        <a:accent5>
          <a:srgbClr val="FFFFFF"/>
        </a:accent5>
        <a:accent6>
          <a:srgbClr val="C8C8C8"/>
        </a:accent6>
        <a:hlink>
          <a:srgbClr val="777777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ерые полосы 4">
        <a:dk1>
          <a:srgbClr val="492417"/>
        </a:dk1>
        <a:lt1>
          <a:srgbClr val="D4D5C3"/>
        </a:lt1>
        <a:dk2>
          <a:srgbClr val="6E4900"/>
        </a:dk2>
        <a:lt2>
          <a:srgbClr val="B9BA9C"/>
        </a:lt2>
        <a:accent1>
          <a:srgbClr val="DBD8CF"/>
        </a:accent1>
        <a:accent2>
          <a:srgbClr val="C7C8B0"/>
        </a:accent2>
        <a:accent3>
          <a:srgbClr val="E6E7DE"/>
        </a:accent3>
        <a:accent4>
          <a:srgbClr val="3D1D12"/>
        </a:accent4>
        <a:accent5>
          <a:srgbClr val="EAE9E4"/>
        </a:accent5>
        <a:accent6>
          <a:srgbClr val="B4B59F"/>
        </a:accent6>
        <a:hlink>
          <a:srgbClr val="CC990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Презентация 1.PPT</Template>
  <TotalTime>1</TotalTime>
  <Words>221</Words>
  <Application>Microsoft Office PowerPoint</Application>
  <PresentationFormat>Экран (4:3)</PresentationFormat>
  <Paragraphs>23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Презентация 1.PPT</vt:lpstr>
      <vt:lpstr>Слайд 1</vt:lpstr>
      <vt:lpstr>Слайд 2</vt:lpstr>
      <vt:lpstr>Слайд 3</vt:lpstr>
      <vt:lpstr>Слайд 4</vt:lpstr>
      <vt:lpstr>Слайд 5</vt:lpstr>
      <vt:lpstr>Слайд 6</vt:lpstr>
      <vt:lpstr>Дмитрий Александрович Гурьев    (1751 - 1825)</vt:lpstr>
      <vt:lpstr>Ингредиенты </vt:lpstr>
      <vt:lpstr>Слайд 9</vt:lpstr>
      <vt:lpstr>Вскипятить молоко. Тонкой струйкой всыпать манную крупу и варить, постоянно размешивая, до готовности. Добавить в кашу сахар, масло, яичный желток, ванильный сахар и корицу </vt:lpstr>
      <vt:lpstr>Топлёные пенки - каймак</vt:lpstr>
      <vt:lpstr>Слайд 12</vt:lpstr>
      <vt:lpstr>В горшочек выкладываем слой манной каши,слой орехов, пенку. Затем опять слой каши,слой сухофруктов (изюм,курага,цукаты)и снова пенку. </vt:lpstr>
      <vt:lpstr>Слайд 14</vt:lpstr>
      <vt:lpstr>Горшочек ставят для запекания 10-15 мин. с закрытой крышкой, и еще на 5 минут без крышки, чтобы подрумянилась</vt:lpstr>
      <vt:lpstr>Вынуть, остудить немного и украсить сухофруктами и орехами! </vt:lpstr>
      <vt:lpstr>Слайд 17</vt:lpstr>
      <vt:lpstr>Слайд 18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revaz</dc:creator>
  <cp:lastModifiedBy>revaz</cp:lastModifiedBy>
  <cp:revision>1</cp:revision>
  <cp:lastPrinted>1601-01-01T00:00:00Z</cp:lastPrinted>
  <dcterms:created xsi:type="dcterms:W3CDTF">2013-04-18T13:38:28Z</dcterms:created>
  <dcterms:modified xsi:type="dcterms:W3CDTF">2013-04-18T13:40:09Z</dcterms:modified>
</cp:coreProperties>
</file>