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787"/>
    <p:restoredTop sz="90929"/>
  </p:normalViewPr>
  <p:slideViewPr>
    <p:cSldViewPr>
      <p:cViewPr varScale="1">
        <p:scale>
          <a:sx n="62" d="100"/>
          <a:sy n="62" d="100"/>
        </p:scale>
        <p:origin x="-4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0"/>
            <a:ext cx="6362700" cy="6858000"/>
            <a:chOff x="0" y="0"/>
            <a:chExt cx="4008" cy="4320"/>
          </a:xfrm>
        </p:grpSpPr>
        <p:pic>
          <p:nvPicPr>
            <p:cNvPr id="5" name="Picture 8" descr="C:\My Documents\bits\Expbanna.pn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invGray">
            <a:xfrm>
              <a:off x="0" y="0"/>
              <a:ext cx="432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9" descr="D:\FRONTPAGE THEMES\EXPEDITN\EXPHORSA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2208" y="3600"/>
              <a:ext cx="1800" cy="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10" descr="P:\!Themes\Expedition\EXPHORSA.GIF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81200" y="3657600"/>
            <a:ext cx="5715000" cy="9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52600" y="990600"/>
            <a:ext cx="6400800" cy="2514600"/>
          </a:xfrm>
          <a:ln w="76200" cmpd="tri"/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886200"/>
            <a:ext cx="6400800" cy="1752600"/>
          </a:xfrm>
          <a:ln w="6350"/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400800"/>
            <a:ext cx="1905000" cy="45720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05200" y="6400800"/>
            <a:ext cx="2895600" cy="457200"/>
          </a:xfrm>
        </p:spPr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anchorCtr="0"/>
          <a:lstStyle>
            <a:lvl1pPr>
              <a:defRPr smtClean="0"/>
            </a:lvl1pPr>
          </a:lstStyle>
          <a:p>
            <a:pPr>
              <a:defRPr/>
            </a:pPr>
            <a:fld id="{9834FF57-7943-46CE-9A6F-ED8DE35702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A77CE-46DC-438C-9285-1B4800E96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6100" y="381000"/>
            <a:ext cx="1943100" cy="5499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62038" y="381000"/>
            <a:ext cx="5681662" cy="5499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1D293-5278-4372-9A60-B0E282063C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6B35C-3149-4502-9399-566B65564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21B8AE-35C3-4824-9EB3-7D293D31F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62038" y="1766888"/>
            <a:ext cx="3808412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2850" y="1766888"/>
            <a:ext cx="3808413" cy="4113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0342D-919F-4499-8C9E-8277CAB3F8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D504C-5BE7-4E21-99A0-36BB88E130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3D941-7492-476F-927A-D45B561C2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A671B1-D338-4F39-A42B-B29200FDF4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B693A-CDCA-45C5-A0BA-83E6861D48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2EBEE-E411-42F2-A8FF-1039575124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My Documents\bits\Expbanna.png"/>
          <p:cNvPicPr>
            <a:picLocks noChangeAspect="1" noChangeArrowheads="1"/>
          </p:cNvPicPr>
          <p:nvPr/>
        </p:nvPicPr>
        <p:blipFill>
          <a:blip r:embed="rId14" cstate="email"/>
          <a:srcRect/>
          <a:stretch>
            <a:fillRect/>
          </a:stretch>
        </p:blipFill>
        <p:spPr bwMode="invGray">
          <a:xfrm>
            <a:off x="0" y="0"/>
            <a:ext cx="685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810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solidFill>
                  <a:schemeClr val="tx2"/>
                </a:solidFill>
                <a:latin typeface="Arial" charset="0"/>
              </a:defRPr>
            </a:lvl1pPr>
          </a:lstStyle>
          <a:p>
            <a:pPr>
              <a:defRPr/>
            </a:pPr>
            <a:fld id="{52453227-1145-4ABD-9F7A-A63175A921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pic>
        <p:nvPicPr>
          <p:cNvPr id="1031" name="Picture 7" descr="P:\!Themes\Expedition\EXPHORSA.GIF"/>
          <p:cNvPicPr>
            <a:picLocks noChangeAspect="1" noChangeArrowheads="1"/>
          </p:cNvPicPr>
          <p:nvPr/>
        </p:nvPicPr>
        <p:blipFill>
          <a:blip r:embed="rId15" cstate="email"/>
          <a:srcRect/>
          <a:stretch>
            <a:fillRect/>
          </a:stretch>
        </p:blipFill>
        <p:spPr bwMode="auto">
          <a:xfrm>
            <a:off x="1066800" y="1574800"/>
            <a:ext cx="7772400" cy="13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1766888"/>
            <a:ext cx="7769225" cy="411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7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s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varenok.ru/recipes/ingredient/1131" TargetMode="External"/><Relationship Id="rId3" Type="http://schemas.openxmlformats.org/officeDocument/2006/relationships/hyperlink" Target="http://www.povarenok.ru/recipes/ingredient/1528" TargetMode="External"/><Relationship Id="rId7" Type="http://schemas.openxmlformats.org/officeDocument/2006/relationships/hyperlink" Target="http://www.povarenok.ru/recipes/ingredient/1011" TargetMode="External"/><Relationship Id="rId2" Type="http://schemas.openxmlformats.org/officeDocument/2006/relationships/hyperlink" Target="http://www.povarenok.ru/recipes/ingredient/5339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povarenok.ru/recipes/ingredient/2218" TargetMode="External"/><Relationship Id="rId5" Type="http://schemas.openxmlformats.org/officeDocument/2006/relationships/hyperlink" Target="http://www.povarenok.ru/recipes/ingredient/3076" TargetMode="External"/><Relationship Id="rId10" Type="http://schemas.openxmlformats.org/officeDocument/2006/relationships/hyperlink" Target="http://www.povarenok.ru/recipes/ingredient/1457" TargetMode="External"/><Relationship Id="rId4" Type="http://schemas.openxmlformats.org/officeDocument/2006/relationships/hyperlink" Target="http://www.povarenok.ru/recipes/ingredient/4109" TargetMode="External"/><Relationship Id="rId9" Type="http://schemas.openxmlformats.org/officeDocument/2006/relationships/hyperlink" Target="http://www.povarenok.ru/recipes/ingredient/106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povarenok.ru/images/recipes/step/9/959/95972.jpg" TargetMode="Externa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povarenok.ru/images/recipes/step/9/959/95973.jpg" TargetMode="Externa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povarenok.ru/images/recipes/step/9/959/95975.jpg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WordArt 5" descr="Белый мрамор"/>
          <p:cNvSpPr>
            <a:spLocks noChangeArrowheads="1" noChangeShapeType="1" noTextEdit="1"/>
          </p:cNvSpPr>
          <p:nvPr/>
        </p:nvSpPr>
        <p:spPr bwMode="auto">
          <a:xfrm>
            <a:off x="1676400" y="1524000"/>
            <a:ext cx="64770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Русская кухня</a:t>
            </a:r>
            <a:endParaRPr lang="ru-RU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sp>
        <p:nvSpPr>
          <p:cNvPr id="3077" name="WordArt 6"/>
          <p:cNvSpPr>
            <a:spLocks noChangeArrowheads="1" noChangeShapeType="1" noTextEdit="1"/>
          </p:cNvSpPr>
          <p:nvPr/>
        </p:nvSpPr>
        <p:spPr bwMode="auto">
          <a:xfrm>
            <a:off x="1142976" y="3714752"/>
            <a:ext cx="7429552" cy="167640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Arial"/>
                <a:cs typeface="Arial"/>
              </a:rPr>
              <a:t>Монастырская каша </a:t>
            </a:r>
            <a:endParaRPr lang="ru-RU" sz="3600" kern="10" dirty="0">
              <a:ln w="12700">
                <a:solidFill>
                  <a:srgbClr val="B2B2B2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/>
      <p:bldP spid="307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4290"/>
            <a:ext cx="7772400" cy="130971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Следующий слой морковно-луковый</a:t>
            </a:r>
            <a:r>
              <a:rPr lang="ru-RU" dirty="0" smtClean="0"/>
              <a:t> 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57290" y="1928802"/>
            <a:ext cx="7215238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4290"/>
            <a:ext cx="7772400" cy="130971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Заканчиваем приправами!</a:t>
            </a:r>
            <a:b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ДА! Не забудьте посолить!</a:t>
            </a:r>
            <a:r>
              <a:rPr lang="ru-RU" dirty="0" smtClean="0"/>
              <a:t> 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1857364"/>
            <a:ext cx="7358114" cy="47149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4857760"/>
            <a:ext cx="8001056" cy="1843086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r>
              <a:rPr lang="ru-RU" sz="2800" b="1" dirty="0" smtClean="0">
                <a:cs typeface="Times New Roman" charset="0"/>
              </a:rPr>
              <a:t>Поливаем растительным маслом и заливаем кипятком чуть выше овощей.</a:t>
            </a:r>
            <a:br>
              <a:rPr lang="ru-RU" sz="2800" b="1" dirty="0" smtClean="0">
                <a:cs typeface="Times New Roman" charset="0"/>
              </a:rPr>
            </a:br>
            <a:r>
              <a:rPr lang="ru-RU" sz="2800" b="1" dirty="0" smtClean="0">
                <a:cs typeface="Times New Roman" charset="0"/>
              </a:rPr>
              <a:t>Закрыть крышкой и довести до готовности на маленьком огне</a:t>
            </a:r>
            <a:r>
              <a:rPr lang="ru-RU" sz="2800" dirty="0" smtClean="0"/>
              <a:t> 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email"/>
          <a:srcRect r="18004" b="17999"/>
          <a:stretch>
            <a:fillRect/>
          </a:stretch>
        </p:blipFill>
        <p:spPr bwMode="auto">
          <a:xfrm>
            <a:off x="1000100" y="214290"/>
            <a:ext cx="7867664" cy="44021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27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4290"/>
            <a:ext cx="7772400" cy="130971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  <a:t>Каша получ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ается</a:t>
            </a:r>
            <a:r>
              <a:rPr 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charset="0"/>
              </a:rPr>
              <a:t> очень вкусная!!!</a:t>
            </a:r>
            <a:r>
              <a:rPr lang="ru-RU" dirty="0" smtClean="0"/>
              <a:t> 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email"/>
          <a:srcRect b="28000"/>
          <a:stretch>
            <a:fillRect/>
          </a:stretch>
        </p:blipFill>
        <p:spPr bwMode="auto">
          <a:xfrm>
            <a:off x="1071538" y="1857364"/>
            <a:ext cx="7786742" cy="4800600"/>
          </a:xfrm>
          <a:prstGeom prst="round2DiagRect">
            <a:avLst>
              <a:gd name="adj1" fmla="val 16667"/>
              <a:gd name="adj2" fmla="val 386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email"/>
          <a:srcRect r="15332" b="21533"/>
          <a:stretch>
            <a:fillRect/>
          </a:stretch>
        </p:blipFill>
        <p:spPr bwMode="auto">
          <a:xfrm>
            <a:off x="1000100" y="214290"/>
            <a:ext cx="7858180" cy="63991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766888"/>
            <a:ext cx="4108450" cy="4113212"/>
          </a:xfrm>
        </p:spPr>
        <p:txBody>
          <a:bodyPr/>
          <a:lstStyle/>
          <a:p>
            <a:pPr eaLnBrk="1" hangingPunct="1"/>
            <a:r>
              <a:rPr lang="ru-RU" b="1" dirty="0" smtClean="0">
                <a:hlinkClick r:id="rId2"/>
              </a:rPr>
              <a:t>Крупа гречневая</a:t>
            </a:r>
            <a:r>
              <a:rPr lang="ru-RU" b="1" dirty="0" smtClean="0"/>
              <a:t> — 1 </a:t>
            </a:r>
            <a:r>
              <a:rPr lang="ru-RU" b="1" dirty="0" err="1" smtClean="0"/>
              <a:t>стак</a:t>
            </a:r>
            <a:r>
              <a:rPr lang="ru-RU" b="1" dirty="0" smtClean="0"/>
              <a:t>. </a:t>
            </a:r>
          </a:p>
          <a:p>
            <a:pPr eaLnBrk="1" hangingPunct="1"/>
            <a:r>
              <a:rPr lang="ru-RU" b="1" dirty="0" smtClean="0">
                <a:hlinkClick r:id="rId3"/>
              </a:rPr>
              <a:t>Рис</a:t>
            </a:r>
            <a:r>
              <a:rPr lang="ru-RU" b="1" dirty="0" smtClean="0"/>
              <a:t> — 1 </a:t>
            </a:r>
            <a:r>
              <a:rPr lang="ru-RU" b="1" dirty="0" err="1" smtClean="0"/>
              <a:t>стак</a:t>
            </a:r>
            <a:r>
              <a:rPr lang="ru-RU" b="1" dirty="0" smtClean="0"/>
              <a:t>. </a:t>
            </a:r>
          </a:p>
          <a:p>
            <a:pPr eaLnBrk="1" hangingPunct="1"/>
            <a:r>
              <a:rPr lang="ru-RU" b="1" dirty="0" smtClean="0">
                <a:hlinkClick r:id="rId4"/>
              </a:rPr>
              <a:t>Пшено</a:t>
            </a:r>
            <a:r>
              <a:rPr lang="ru-RU" b="1" dirty="0" smtClean="0"/>
              <a:t> — 1 </a:t>
            </a:r>
            <a:r>
              <a:rPr lang="ru-RU" b="1" dirty="0" err="1" smtClean="0"/>
              <a:t>стак</a:t>
            </a:r>
            <a:r>
              <a:rPr lang="ru-RU" b="1" dirty="0" smtClean="0"/>
              <a:t>. </a:t>
            </a:r>
          </a:p>
          <a:p>
            <a:pPr eaLnBrk="1" hangingPunct="1"/>
            <a:r>
              <a:rPr lang="ru-RU" b="1" dirty="0" smtClean="0">
                <a:hlinkClick r:id="rId5"/>
              </a:rPr>
              <a:t>Грибы</a:t>
            </a:r>
            <a:r>
              <a:rPr lang="ru-RU" b="1" dirty="0" smtClean="0"/>
              <a:t> (соленые) — 300 г </a:t>
            </a:r>
          </a:p>
          <a:p>
            <a:pPr eaLnBrk="1" hangingPunct="1"/>
            <a:r>
              <a:rPr lang="ru-RU" b="1" dirty="0" smtClean="0">
                <a:cs typeface="Times New Roman" charset="0"/>
                <a:hlinkClick r:id="rId6"/>
              </a:rPr>
              <a:t>Грудка куриная</a:t>
            </a:r>
            <a:r>
              <a:rPr lang="ru-RU" b="1" dirty="0" smtClean="0">
                <a:cs typeface="Times New Roman" charset="0"/>
              </a:rPr>
              <a:t> — 1 </a:t>
            </a:r>
            <a:r>
              <a:rPr lang="ru-RU" b="1" dirty="0" err="1" smtClean="0">
                <a:cs typeface="Times New Roman" charset="0"/>
              </a:rPr>
              <a:t>шт</a:t>
            </a:r>
            <a:r>
              <a:rPr lang="ru-RU" b="1" dirty="0" smtClean="0">
                <a:cs typeface="Times New Roman" charset="0"/>
              </a:rPr>
              <a:t> 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b="1" dirty="0" smtClean="0">
                <a:hlinkClick r:id="rId7"/>
              </a:rPr>
              <a:t>Лук репчатый</a:t>
            </a:r>
            <a:r>
              <a:rPr lang="ru-RU" b="1" dirty="0" smtClean="0"/>
              <a:t> (крупная головка) — 1 </a:t>
            </a:r>
            <a:r>
              <a:rPr lang="ru-RU" b="1" dirty="0" err="1" smtClean="0"/>
              <a:t>шт</a:t>
            </a:r>
            <a:r>
              <a:rPr lang="ru-RU" b="1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hlinkClick r:id="rId8"/>
              </a:rPr>
              <a:t>Морковь</a:t>
            </a:r>
            <a:r>
              <a:rPr lang="ru-RU" b="1" dirty="0" smtClean="0"/>
              <a:t> — 2 </a:t>
            </a:r>
            <a:r>
              <a:rPr lang="ru-RU" b="1" dirty="0" err="1" smtClean="0"/>
              <a:t>шт</a:t>
            </a:r>
            <a:r>
              <a:rPr lang="ru-RU" b="1" dirty="0" smtClean="0"/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hlinkClick r:id="rId9"/>
              </a:rPr>
              <a:t>Масло растительное</a:t>
            </a:r>
            <a:r>
              <a:rPr lang="ru-RU" b="1" dirty="0" smtClean="0"/>
              <a:t> — 1 </a:t>
            </a:r>
            <a:r>
              <a:rPr lang="ru-RU" b="1" dirty="0" err="1" smtClean="0"/>
              <a:t>стак</a:t>
            </a:r>
            <a:r>
              <a:rPr lang="ru-RU" b="1" dirty="0" smtClean="0"/>
              <a:t>. </a:t>
            </a:r>
          </a:p>
          <a:p>
            <a:pPr eaLnBrk="1" hangingPunct="1">
              <a:lnSpc>
                <a:spcPct val="90000"/>
              </a:lnSpc>
            </a:pPr>
            <a:r>
              <a:rPr lang="ru-RU" b="1" dirty="0" smtClean="0">
                <a:cs typeface="Times New Roman" charset="0"/>
                <a:hlinkClick r:id="rId10"/>
              </a:rPr>
              <a:t>Приправа</a:t>
            </a:r>
            <a:r>
              <a:rPr lang="ru-RU" b="1" dirty="0" smtClean="0">
                <a:cs typeface="Times New Roman" charset="0"/>
              </a:rPr>
              <a:t> (любая) — 1 ст. л.</a:t>
            </a:r>
            <a:r>
              <a:rPr lang="ru-RU" b="1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142976" y="214290"/>
            <a:ext cx="7429552" cy="1323439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Ингредиенты для 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блюда </a:t>
            </a:r>
            <a:r>
              <a:rPr lang="ru-RU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"Монастырская каша</a:t>
            </a:r>
            <a:r>
              <a:rPr lang="ru-RU" sz="40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"</a:t>
            </a:r>
            <a:r>
              <a:rPr lang="ru-RU" sz="4000" dirty="0" smtClean="0">
                <a:solidFill>
                  <a:schemeClr val="tx2"/>
                </a:solidFill>
                <a:cs typeface="Times New Roman" pitchFamily="18" charset="0"/>
              </a:rPr>
              <a:t> 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9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1" dur="1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4100" grpId="0" build="p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500042"/>
            <a:ext cx="7862918" cy="714380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Почти все, что понадобится</a:t>
            </a:r>
            <a:r>
              <a:rPr lang="ru-RU" dirty="0" smtClean="0"/>
              <a:t> </a:t>
            </a:r>
          </a:p>
        </p:txBody>
      </p:sp>
      <p:sp>
        <p:nvSpPr>
          <p:cNvPr id="5123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3857625" y="2895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643042" y="1857364"/>
            <a:ext cx="6500858" cy="4570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85728"/>
            <a:ext cx="7772400" cy="1238272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Обжарить лук и морковь.</a:t>
            </a:r>
            <a:b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Отдельно грибы</a:t>
            </a:r>
            <a:r>
              <a:rPr lang="ru-RU" dirty="0" smtClean="0"/>
              <a:t> </a:t>
            </a:r>
          </a:p>
        </p:txBody>
      </p:sp>
      <p:sp>
        <p:nvSpPr>
          <p:cNvPr id="6147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3857625" y="2895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85852" y="1714488"/>
            <a:ext cx="7358114" cy="4786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4290"/>
            <a:ext cx="7720042" cy="1309710"/>
          </a:xfr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Закладываем нарезанную грудинку</a:t>
            </a:r>
            <a:r>
              <a:rPr lang="ru-RU" b="1" dirty="0" smtClean="0"/>
              <a:t> </a:t>
            </a:r>
            <a:endParaRPr lang="ru-RU" dirty="0" smtClean="0"/>
          </a:p>
        </p:txBody>
      </p:sp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1538" y="1857364"/>
            <a:ext cx="7643866" cy="4802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214290"/>
            <a:ext cx="7772400" cy="1309710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Сверху перебранную и ошпаренную гречку</a:t>
            </a:r>
            <a:r>
              <a:rPr lang="ru-RU" dirty="0" smtClean="0"/>
              <a:t> </a:t>
            </a:r>
          </a:p>
        </p:txBody>
      </p:sp>
      <p:sp>
        <p:nvSpPr>
          <p:cNvPr id="8195" name="Rectangle 4">
            <a:hlinkClick r:id="rId2"/>
          </p:cNvPr>
          <p:cNvSpPr>
            <a:spLocks noChangeArrowheads="1"/>
          </p:cNvSpPr>
          <p:nvPr/>
        </p:nvSpPr>
        <p:spPr bwMode="auto">
          <a:xfrm>
            <a:off x="3857625" y="2895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500166" y="2000240"/>
            <a:ext cx="7072362" cy="45021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571480"/>
            <a:ext cx="7772400" cy="738206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Потом рис</a:t>
            </a:r>
            <a:r>
              <a:rPr lang="ru-RU" dirty="0" smtClean="0"/>
              <a:t> 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85852" y="1928802"/>
            <a:ext cx="7281874" cy="4572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728" y="2000240"/>
            <a:ext cx="7072362" cy="45005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1071538" y="500042"/>
            <a:ext cx="7772400" cy="857248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>
              <a:defRPr/>
            </a:pPr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На рис обжаренные грибы</a:t>
            </a:r>
            <a:r>
              <a:rPr lang="ru-RU" dirty="0" smtClean="0"/>
              <a:t>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4290"/>
            <a:ext cx="8458200" cy="1357322"/>
          </a:xfrm>
          <a:ln w="19050">
            <a:solidFill>
              <a:schemeClr val="tx2"/>
            </a:solidFill>
          </a:ln>
        </p:spPr>
        <p:txBody>
          <a:bodyPr/>
          <a:lstStyle/>
          <a:p>
            <a:pPr algn="ctr" eaLnBrk="1" hangingPunct="1"/>
            <a:r>
              <a:rPr lang="ru-RU" b="1" dirty="0" smtClean="0">
                <a:cs typeface="Times New Roman" charset="0"/>
              </a:rPr>
              <a:t>И промытую пшеничную крупу.</a:t>
            </a:r>
            <a:br>
              <a:rPr lang="ru-RU" b="1" dirty="0" smtClean="0">
                <a:cs typeface="Times New Roman" charset="0"/>
              </a:rPr>
            </a:br>
            <a:r>
              <a:rPr lang="ru-RU" b="1" dirty="0" smtClean="0">
                <a:cs typeface="Times New Roman" charset="0"/>
              </a:rPr>
              <a:t>Можно продолжить</a:t>
            </a:r>
            <a:r>
              <a:rPr lang="ru-RU" b="1" dirty="0" smtClean="0"/>
              <a:t>….</a:t>
            </a:r>
            <a:r>
              <a:rPr lang="ru-RU" dirty="0" smtClean="0">
                <a:cs typeface="Times New Roman" charset="0"/>
              </a:rPr>
              <a:t> 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2976" y="1928802"/>
            <a:ext cx="7643866" cy="46434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</p:bldLst>
  </p:timing>
</p:sld>
</file>

<file path=ppt/theme/theme1.xml><?xml version="1.0" encoding="utf-8"?>
<a:theme xmlns:a="http://schemas.openxmlformats.org/drawingml/2006/main" name="Экспедиция">
  <a:themeElements>
    <a:clrScheme name="Экспедиция 2">
      <a:dk1>
        <a:srgbClr val="000000"/>
      </a:dk1>
      <a:lt1>
        <a:srgbClr val="FFFFFF"/>
      </a:lt1>
      <a:dk2>
        <a:srgbClr val="482400"/>
      </a:dk2>
      <a:lt2>
        <a:srgbClr val="808080"/>
      </a:lt2>
      <a:accent1>
        <a:srgbClr val="DFD6C3"/>
      </a:accent1>
      <a:accent2>
        <a:srgbClr val="D69B80"/>
      </a:accent2>
      <a:accent3>
        <a:srgbClr val="FFFFFF"/>
      </a:accent3>
      <a:accent4>
        <a:srgbClr val="000000"/>
      </a:accent4>
      <a:accent5>
        <a:srgbClr val="ECE8DE"/>
      </a:accent5>
      <a:accent6>
        <a:srgbClr val="C28C73"/>
      </a:accent6>
      <a:hlink>
        <a:srgbClr val="993300"/>
      </a:hlink>
      <a:folHlink>
        <a:srgbClr val="666600"/>
      </a:folHlink>
    </a:clrScheme>
    <a:fontScheme name="Экспедиция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Экспедиция 1">
        <a:dk1>
          <a:srgbClr val="000000"/>
        </a:dk1>
        <a:lt1>
          <a:srgbClr val="A7947B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D0C8B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кспедиция 2">
        <a:dk1>
          <a:srgbClr val="000000"/>
        </a:dk1>
        <a:lt1>
          <a:srgbClr val="FFFFFF"/>
        </a:lt1>
        <a:dk2>
          <a:srgbClr val="482400"/>
        </a:dk2>
        <a:lt2>
          <a:srgbClr val="808080"/>
        </a:lt2>
        <a:accent1>
          <a:srgbClr val="DFD6C3"/>
        </a:accent1>
        <a:accent2>
          <a:srgbClr val="D69B80"/>
        </a:accent2>
        <a:accent3>
          <a:srgbClr val="FFFFFF"/>
        </a:accent3>
        <a:accent4>
          <a:srgbClr val="000000"/>
        </a:accent4>
        <a:accent5>
          <a:srgbClr val="ECE8DE"/>
        </a:accent5>
        <a:accent6>
          <a:srgbClr val="C28C73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кспедиция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кспедиция 4">
        <a:dk1>
          <a:srgbClr val="000000"/>
        </a:dk1>
        <a:lt1>
          <a:srgbClr val="9D7643"/>
        </a:lt1>
        <a:dk2>
          <a:srgbClr val="FFFFFF"/>
        </a:dk2>
        <a:lt2>
          <a:srgbClr val="554025"/>
        </a:lt2>
        <a:accent1>
          <a:srgbClr val="CAA966"/>
        </a:accent1>
        <a:accent2>
          <a:srgbClr val="8488AC"/>
        </a:accent2>
        <a:accent3>
          <a:srgbClr val="CCBDB0"/>
        </a:accent3>
        <a:accent4>
          <a:srgbClr val="000000"/>
        </a:accent4>
        <a:accent5>
          <a:srgbClr val="E1D1B8"/>
        </a:accent5>
        <a:accent6>
          <a:srgbClr val="777B9B"/>
        </a:accent6>
        <a:hlink>
          <a:srgbClr val="993300"/>
        </a:hlink>
        <a:folHlink>
          <a:srgbClr val="66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Designs\Экспедиция.pot</Template>
  <TotalTime>98</TotalTime>
  <Words>118</Words>
  <Application>Microsoft Office PowerPoint</Application>
  <PresentationFormat>Экран (4:3)</PresentationFormat>
  <Paragraphs>23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Экспедиция</vt:lpstr>
      <vt:lpstr>Слайд 1</vt:lpstr>
      <vt:lpstr>Слайд 2</vt:lpstr>
      <vt:lpstr>Почти все, что понадобится </vt:lpstr>
      <vt:lpstr>Обжарить лук и морковь. Отдельно грибы </vt:lpstr>
      <vt:lpstr>Закладываем нарезанную грудинку </vt:lpstr>
      <vt:lpstr>Сверху перебранную и ошпаренную гречку </vt:lpstr>
      <vt:lpstr>Потом рис </vt:lpstr>
      <vt:lpstr>На рис обжаренные грибы </vt:lpstr>
      <vt:lpstr>И промытую пшеничную крупу. Можно продолжить…. </vt:lpstr>
      <vt:lpstr>Следующий слой морковно-луковый </vt:lpstr>
      <vt:lpstr>Заканчиваем приправами! ДА! Не забудьте посолить! </vt:lpstr>
      <vt:lpstr>Поливаем растительным маслом и заливаем кипятком чуть выше овощей. Закрыть крышкой и довести до готовности на маленьком огне </vt:lpstr>
      <vt:lpstr>Каша получается очень вкусная!!! </vt:lpstr>
      <vt:lpstr>Слайд 14</vt:lpstr>
    </vt:vector>
  </TitlesOfParts>
  <Company>Рита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Нора</dc:creator>
  <cp:lastModifiedBy>revaz</cp:lastModifiedBy>
  <cp:revision>11</cp:revision>
  <cp:lastPrinted>1601-01-01T00:00:00Z</cp:lastPrinted>
  <dcterms:created xsi:type="dcterms:W3CDTF">2011-11-17T14:31:16Z</dcterms:created>
  <dcterms:modified xsi:type="dcterms:W3CDTF">2013-04-18T13:42:40Z</dcterms:modified>
</cp:coreProperties>
</file>