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gif" ContentType="image/gif"/>
  <Override PartName="/ppt/theme/theme15.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Default Extension="wav" ContentType="audio/wav"/>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699" r:id="rId2"/>
    <p:sldMasterId id="2147483748" r:id="rId3"/>
    <p:sldMasterId id="2147483757" r:id="rId4"/>
    <p:sldMasterId id="2147483766" r:id="rId5"/>
    <p:sldMasterId id="2147483775" r:id="rId6"/>
    <p:sldMasterId id="2147483793" r:id="rId7"/>
    <p:sldMasterId id="2147483802" r:id="rId8"/>
    <p:sldMasterId id="2147483811" r:id="rId9"/>
    <p:sldMasterId id="2147483820" r:id="rId10"/>
    <p:sldMasterId id="2147483829" r:id="rId11"/>
    <p:sldMasterId id="2147483838" r:id="rId12"/>
    <p:sldMasterId id="2147483847" r:id="rId13"/>
    <p:sldMasterId id="2147483856" r:id="rId14"/>
    <p:sldMasterId id="2147483865" r:id="rId15"/>
    <p:sldMasterId id="2147483874" r:id="rId16"/>
  </p:sldMasterIdLst>
  <p:sldIdLst>
    <p:sldId id="321" r:id="rId17"/>
    <p:sldId id="256" r:id="rId18"/>
    <p:sldId id="325" r:id="rId19"/>
    <p:sldId id="266" r:id="rId20"/>
    <p:sldId id="352" r:id="rId21"/>
    <p:sldId id="267" r:id="rId22"/>
    <p:sldId id="268" r:id="rId23"/>
    <p:sldId id="353" r:id="rId24"/>
    <p:sldId id="270" r:id="rId25"/>
    <p:sldId id="271" r:id="rId26"/>
    <p:sldId id="348" r:id="rId27"/>
    <p:sldId id="354" r:id="rId28"/>
    <p:sldId id="355" r:id="rId29"/>
    <p:sldId id="356" r:id="rId30"/>
    <p:sldId id="357" r:id="rId31"/>
    <p:sldId id="371" r:id="rId32"/>
    <p:sldId id="312" r:id="rId33"/>
    <p:sldId id="360" r:id="rId34"/>
    <p:sldId id="361" r:id="rId35"/>
    <p:sldId id="280" r:id="rId36"/>
    <p:sldId id="316" r:id="rId37"/>
    <p:sldId id="285" r:id="rId38"/>
    <p:sldId id="282" r:id="rId39"/>
    <p:sldId id="313" r:id="rId40"/>
    <p:sldId id="337" r:id="rId41"/>
    <p:sldId id="362" r:id="rId42"/>
    <p:sldId id="290" r:id="rId43"/>
    <p:sldId id="288" r:id="rId44"/>
    <p:sldId id="294" r:id="rId45"/>
    <p:sldId id="317" r:id="rId46"/>
    <p:sldId id="364" r:id="rId47"/>
    <p:sldId id="293" r:id="rId48"/>
    <p:sldId id="363" r:id="rId49"/>
    <p:sldId id="347" r:id="rId50"/>
    <p:sldId id="365" r:id="rId51"/>
    <p:sldId id="372" r:id="rId52"/>
    <p:sldId id="291" r:id="rId53"/>
    <p:sldId id="301" r:id="rId54"/>
    <p:sldId id="345" r:id="rId55"/>
    <p:sldId id="320" r:id="rId56"/>
    <p:sldId id="297" r:id="rId57"/>
    <p:sldId id="341" r:id="rId58"/>
    <p:sldId id="342" r:id="rId59"/>
    <p:sldId id="298" r:id="rId60"/>
    <p:sldId id="340" r:id="rId61"/>
    <p:sldId id="302" r:id="rId62"/>
    <p:sldId id="304" r:id="rId63"/>
    <p:sldId id="366" r:id="rId64"/>
    <p:sldId id="303" r:id="rId65"/>
    <p:sldId id="306" r:id="rId66"/>
    <p:sldId id="367" r:id="rId67"/>
    <p:sldId id="308" r:id="rId68"/>
    <p:sldId id="368" r:id="rId69"/>
    <p:sldId id="346" r:id="rId70"/>
    <p:sldId id="309" r:id="rId71"/>
    <p:sldId id="289" r:id="rId72"/>
    <p:sldId id="369" r:id="rId73"/>
    <p:sldId id="276" r:id="rId74"/>
    <p:sldId id="344" r:id="rId75"/>
    <p:sldId id="339" r:id="rId76"/>
    <p:sldId id="310" r:id="rId77"/>
    <p:sldId id="262" r:id="rId7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CC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1" autoAdjust="0"/>
    <p:restoredTop sz="94690" autoAdjust="0"/>
  </p:normalViewPr>
  <p:slideViewPr>
    <p:cSldViewPr>
      <p:cViewPr varScale="1">
        <p:scale>
          <a:sx n="51" d="100"/>
          <a:sy n="51" d="100"/>
        </p:scale>
        <p:origin x="-1243" y="-72"/>
      </p:cViewPr>
      <p:guideLst>
        <p:guide orient="horz" pos="2160"/>
        <p:guide pos="2880"/>
      </p:guideLst>
    </p:cSldViewPr>
  </p:slideViewPr>
  <p:outlineViewPr>
    <p:cViewPr>
      <p:scale>
        <a:sx n="33" d="100"/>
        <a:sy n="33" d="100"/>
      </p:scale>
      <p:origin x="82" y="2448"/>
    </p:cViewPr>
  </p:outlineViewPr>
  <p:notesTextViewPr>
    <p:cViewPr>
      <p:scale>
        <a:sx n="100" d="100"/>
        <a:sy n="100" d="100"/>
      </p:scale>
      <p:origin x="0" y="0"/>
    </p:cViewPr>
  </p:notesTextViewPr>
  <p:sorterViewPr>
    <p:cViewPr>
      <p:scale>
        <a:sx n="66" d="100"/>
        <a:sy n="66" d="100"/>
      </p:scale>
      <p:origin x="0" y="322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slide" Target="slides/slide52.xml"/><Relationship Id="rId76"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slide" Target="slides/slide5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slide" Target="slides/slide58.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5.xml"/><Relationship Id="rId82"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5.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5.gif"/><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71010" name="Rectangle 2"/>
          <p:cNvSpPr>
            <a:spLocks noGrp="1" noChangeArrowheads="1"/>
          </p:cNvSpPr>
          <p:nvPr>
            <p:ph type="ctrTitle" sz="quarter"/>
          </p:nvPr>
        </p:nvSpPr>
        <p:spPr>
          <a:xfrm>
            <a:off x="685800" y="1676400"/>
            <a:ext cx="7772400" cy="1828800"/>
          </a:xfrm>
        </p:spPr>
        <p:txBody>
          <a:bodyPr/>
          <a:lstStyle>
            <a:lvl1pPr>
              <a:defRPr/>
            </a:lvl1pPr>
          </a:lstStyle>
          <a:p>
            <a:r>
              <a:rPr lang="ru-RU"/>
              <a:t>Образец заголовка</a:t>
            </a:r>
          </a:p>
        </p:txBody>
      </p:sp>
      <p:sp>
        <p:nvSpPr>
          <p:cNvPr id="17101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243CC47-74EF-4165-B792-29E657AF7BA6}" type="slidenum">
              <a:rPr lang="ru-RU"/>
              <a:pPr>
                <a:defRPr/>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B9759B2-4FD5-4322-9FA1-5E6F74376C1C}" type="slidenum">
              <a:rPr lang="ru-RU"/>
              <a:pPr>
                <a:defRPr/>
              </a:pPr>
              <a:t>‹#›</a:t>
            </a:fld>
            <a:endParaRPr lang="ru-RU"/>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pic>
        <p:nvPicPr>
          <p:cNvPr id="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3" name="Дата 2"/>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
        <p:nvSpPr>
          <p:cNvPr id="7"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Tree>
    <p:extLst>
      <p:ext uri="{BB962C8B-B14F-4D97-AF65-F5344CB8AC3E}">
        <p14:creationId xmlns="" xmlns:p14="http://schemas.microsoft.com/office/powerpoint/2010/main" val="39491689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Дата 1"/>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2002625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2643174" y="-1"/>
            <a:ext cx="6500826" cy="6863485"/>
          </a:xfrm>
          <a:prstGeom prst="rect">
            <a:avLst/>
          </a:prstGeom>
          <a:noFill/>
        </p:spPr>
      </p:pic>
      <p:sp>
        <p:nvSpPr>
          <p:cNvPr id="2" name="Заголовок 1"/>
          <p:cNvSpPr>
            <a:spLocks noGrp="1"/>
          </p:cNvSpPr>
          <p:nvPr>
            <p:ph type="title"/>
          </p:nvPr>
        </p:nvSpPr>
        <p:spPr>
          <a:xfrm>
            <a:off x="457200" y="273050"/>
            <a:ext cx="3008313" cy="1162050"/>
          </a:xfrm>
        </p:spPr>
        <p:txBody>
          <a:bodyPr anchor="b">
            <a:normAutofit/>
          </a:bodyPr>
          <a:lstStyle>
            <a:lvl1pPr algn="l">
              <a:defRPr sz="2800" b="1">
                <a:solidFill>
                  <a:srgbClr val="800000"/>
                </a:solidFill>
              </a:defRPr>
            </a:lvl1pPr>
          </a:lstStyle>
          <a:p>
            <a:r>
              <a:rPr lang="ru-RU" smtClean="0"/>
              <a:t>Образец заголовка</a:t>
            </a:r>
            <a:endParaRPr lang="ru-RU" dirty="0"/>
          </a:p>
        </p:txBody>
      </p:sp>
      <p:sp>
        <p:nvSpPr>
          <p:cNvPr id="3" name="Содержимое 2"/>
          <p:cNvSpPr>
            <a:spLocks noGrp="1"/>
          </p:cNvSpPr>
          <p:nvPr>
            <p:ph idx="1"/>
          </p:nvPr>
        </p:nvSpPr>
        <p:spPr>
          <a:xfrm>
            <a:off x="3575050" y="642919"/>
            <a:ext cx="4640288" cy="4929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79442576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0806581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81200"/>
            <a:ext cx="8229600" cy="4114800"/>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ru-RU">
              <a:solidFill>
                <a:prstClr val="black">
                  <a:tint val="75000"/>
                </a:prst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a:solidFill>
                <a:prstClr val="black">
                  <a:tint val="75000"/>
                </a:prstClr>
              </a:solidFill>
            </a:endParaRP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8FE51F0A-62D3-42EE-843F-E91DFCF01D08}"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514944712"/>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2"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785918" y="2928934"/>
            <a:ext cx="5572164" cy="1752600"/>
          </a:xfrm>
        </p:spPr>
        <p:txBody>
          <a:bodyPr/>
          <a:lstStyle>
            <a:lvl1pPr marL="0" indent="0" algn="ctr">
              <a:buNone/>
              <a:defRPr>
                <a:ln w="12700">
                  <a:solidFill>
                    <a:srgbClr val="663300"/>
                  </a:solidFill>
                </a:ln>
                <a:solidFill>
                  <a:srgbClr val="8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17514746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027"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071538" y="357166"/>
            <a:ext cx="6858048" cy="1143000"/>
          </a:xfrm>
        </p:spPr>
        <p:txBody>
          <a:bodyPr/>
          <a:lstStyle/>
          <a:p>
            <a:r>
              <a:rPr lang="ru-RU" smtClean="0"/>
              <a:t>Образец заголовка</a:t>
            </a:r>
            <a:endParaRPr lang="ru-RU" dirty="0"/>
          </a:p>
        </p:txBody>
      </p:sp>
      <p:sp>
        <p:nvSpPr>
          <p:cNvPr id="3" name="Содержимое 2"/>
          <p:cNvSpPr>
            <a:spLocks noGrp="1"/>
          </p:cNvSpPr>
          <p:nvPr>
            <p:ph idx="1"/>
          </p:nvPr>
        </p:nvSpPr>
        <p:spPr>
          <a:xfrm>
            <a:off x="1071538" y="1857364"/>
            <a:ext cx="6858048" cy="352583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8261895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2050" name="Picture 2" descr="C:\Documents and Settings\Ольга\Рабочий стол\шаблоны\430aккec6ef2af.gif"/>
          <p:cNvPicPr>
            <a:picLocks noChangeAspect="1" noChangeArrowheads="1"/>
          </p:cNvPicPr>
          <p:nvPr userDrawn="1"/>
        </p:nvPicPr>
        <p:blipFill>
          <a:blip r:embed="rId2" cstate="print"/>
          <a:srcRect/>
          <a:stretch>
            <a:fillRect/>
          </a:stretch>
        </p:blipFill>
        <p:spPr bwMode="auto">
          <a:xfrm>
            <a:off x="4214810" y="1142984"/>
            <a:ext cx="4929190" cy="5715016"/>
          </a:xfrm>
          <a:prstGeom prst="rect">
            <a:avLst/>
          </a:prstGeom>
          <a:noFill/>
        </p:spPr>
      </p:pic>
      <p:pic>
        <p:nvPicPr>
          <p:cNvPr id="2051" name="Picture 3" descr="C:\Documents and Settings\Ольга\Рабочий стол\шаблоны\430aec6ef2af.gif"/>
          <p:cNvPicPr>
            <a:picLocks noChangeAspect="1" noChangeArrowheads="1"/>
          </p:cNvPicPr>
          <p:nvPr userDrawn="1"/>
        </p:nvPicPr>
        <p:blipFill>
          <a:blip r:embed="rId3" cstate="print"/>
          <a:srcRect/>
          <a:stretch>
            <a:fillRect/>
          </a:stretch>
        </p:blipFill>
        <p:spPr bwMode="auto">
          <a:xfrm>
            <a:off x="0" y="1142984"/>
            <a:ext cx="5000628" cy="5715016"/>
          </a:xfrm>
          <a:prstGeom prst="rect">
            <a:avLst/>
          </a:prstGeom>
          <a:noFill/>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8815621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pic>
        <p:nvPicPr>
          <p:cNvPr id="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3" name="Дата 2"/>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
        <p:nvSpPr>
          <p:cNvPr id="7"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Tree>
    <p:extLst>
      <p:ext uri="{BB962C8B-B14F-4D97-AF65-F5344CB8AC3E}">
        <p14:creationId xmlns="" xmlns:p14="http://schemas.microsoft.com/office/powerpoint/2010/main" val="433670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Дата 1"/>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458263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35CBF72-A9FC-494B-8BDE-3BA4E0EFAE9E}" type="slidenum">
              <a:rPr lang="ru-RU"/>
              <a:pPr>
                <a:defRPr/>
              </a:pPr>
              <a:t>‹#›</a:t>
            </a:fld>
            <a:endParaRPr lang="ru-RU"/>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2643174" y="-1"/>
            <a:ext cx="6500826" cy="6863485"/>
          </a:xfrm>
          <a:prstGeom prst="rect">
            <a:avLst/>
          </a:prstGeom>
          <a:noFill/>
        </p:spPr>
      </p:pic>
      <p:sp>
        <p:nvSpPr>
          <p:cNvPr id="2" name="Заголовок 1"/>
          <p:cNvSpPr>
            <a:spLocks noGrp="1"/>
          </p:cNvSpPr>
          <p:nvPr>
            <p:ph type="title"/>
          </p:nvPr>
        </p:nvSpPr>
        <p:spPr>
          <a:xfrm>
            <a:off x="457200" y="273050"/>
            <a:ext cx="3008313" cy="1162050"/>
          </a:xfrm>
        </p:spPr>
        <p:txBody>
          <a:bodyPr anchor="b">
            <a:normAutofit/>
          </a:bodyPr>
          <a:lstStyle>
            <a:lvl1pPr algn="l">
              <a:defRPr sz="2800" b="1">
                <a:solidFill>
                  <a:srgbClr val="800000"/>
                </a:solidFill>
              </a:defRPr>
            </a:lvl1pPr>
          </a:lstStyle>
          <a:p>
            <a:r>
              <a:rPr lang="ru-RU" smtClean="0"/>
              <a:t>Образец заголовка</a:t>
            </a:r>
            <a:endParaRPr lang="ru-RU" dirty="0"/>
          </a:p>
        </p:txBody>
      </p:sp>
      <p:sp>
        <p:nvSpPr>
          <p:cNvPr id="3" name="Содержимое 2"/>
          <p:cNvSpPr>
            <a:spLocks noGrp="1"/>
          </p:cNvSpPr>
          <p:nvPr>
            <p:ph idx="1"/>
          </p:nvPr>
        </p:nvSpPr>
        <p:spPr>
          <a:xfrm>
            <a:off x="3575050" y="642919"/>
            <a:ext cx="4640288" cy="4929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5627310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4748390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81200"/>
            <a:ext cx="8229600" cy="4114800"/>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ru-RU">
              <a:solidFill>
                <a:prstClr val="black">
                  <a:tint val="75000"/>
                </a:prst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a:solidFill>
                <a:prstClr val="black">
                  <a:tint val="75000"/>
                </a:prstClr>
              </a:solidFill>
            </a:endParaRP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8FE51F0A-62D3-42EE-843F-E91DFCF01D08}"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338344361"/>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2"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785918" y="2928934"/>
            <a:ext cx="5572164" cy="1752600"/>
          </a:xfrm>
        </p:spPr>
        <p:txBody>
          <a:bodyPr/>
          <a:lstStyle>
            <a:lvl1pPr marL="0" indent="0" algn="ctr">
              <a:buNone/>
              <a:defRPr>
                <a:ln w="12700">
                  <a:solidFill>
                    <a:srgbClr val="663300"/>
                  </a:solidFill>
                </a:ln>
                <a:solidFill>
                  <a:srgbClr val="8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3791942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027"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071538" y="357166"/>
            <a:ext cx="6858048" cy="1143000"/>
          </a:xfrm>
        </p:spPr>
        <p:txBody>
          <a:bodyPr/>
          <a:lstStyle/>
          <a:p>
            <a:r>
              <a:rPr lang="ru-RU" smtClean="0"/>
              <a:t>Образец заголовка</a:t>
            </a:r>
            <a:endParaRPr lang="ru-RU" dirty="0"/>
          </a:p>
        </p:txBody>
      </p:sp>
      <p:sp>
        <p:nvSpPr>
          <p:cNvPr id="3" name="Содержимое 2"/>
          <p:cNvSpPr>
            <a:spLocks noGrp="1"/>
          </p:cNvSpPr>
          <p:nvPr>
            <p:ph idx="1"/>
          </p:nvPr>
        </p:nvSpPr>
        <p:spPr>
          <a:xfrm>
            <a:off x="1071538" y="1857364"/>
            <a:ext cx="6858048" cy="352583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449063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2050" name="Picture 2" descr="C:\Documents and Settings\Ольга\Рабочий стол\шаблоны\430aккec6ef2af.gif"/>
          <p:cNvPicPr>
            <a:picLocks noChangeAspect="1" noChangeArrowheads="1"/>
          </p:cNvPicPr>
          <p:nvPr userDrawn="1"/>
        </p:nvPicPr>
        <p:blipFill>
          <a:blip r:embed="rId2" cstate="print"/>
          <a:srcRect/>
          <a:stretch>
            <a:fillRect/>
          </a:stretch>
        </p:blipFill>
        <p:spPr bwMode="auto">
          <a:xfrm>
            <a:off x="4214810" y="1142984"/>
            <a:ext cx="4929190" cy="5715016"/>
          </a:xfrm>
          <a:prstGeom prst="rect">
            <a:avLst/>
          </a:prstGeom>
          <a:noFill/>
        </p:spPr>
      </p:pic>
      <p:pic>
        <p:nvPicPr>
          <p:cNvPr id="2051" name="Picture 3" descr="C:\Documents and Settings\Ольга\Рабочий стол\шаблоны\430aec6ef2af.gif"/>
          <p:cNvPicPr>
            <a:picLocks noChangeAspect="1" noChangeArrowheads="1"/>
          </p:cNvPicPr>
          <p:nvPr userDrawn="1"/>
        </p:nvPicPr>
        <p:blipFill>
          <a:blip r:embed="rId3" cstate="print"/>
          <a:srcRect/>
          <a:stretch>
            <a:fillRect/>
          </a:stretch>
        </p:blipFill>
        <p:spPr bwMode="auto">
          <a:xfrm>
            <a:off x="0" y="1142984"/>
            <a:ext cx="5000628" cy="5715016"/>
          </a:xfrm>
          <a:prstGeom prst="rect">
            <a:avLst/>
          </a:prstGeom>
          <a:noFill/>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24647893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pic>
        <p:nvPicPr>
          <p:cNvPr id="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3" name="Дата 2"/>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
        <p:nvSpPr>
          <p:cNvPr id="7"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Tree>
    <p:extLst>
      <p:ext uri="{BB962C8B-B14F-4D97-AF65-F5344CB8AC3E}">
        <p14:creationId xmlns="" xmlns:p14="http://schemas.microsoft.com/office/powerpoint/2010/main" val="32627467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Дата 1"/>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1158504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2643174" y="-1"/>
            <a:ext cx="6500826" cy="6863485"/>
          </a:xfrm>
          <a:prstGeom prst="rect">
            <a:avLst/>
          </a:prstGeom>
          <a:noFill/>
        </p:spPr>
      </p:pic>
      <p:sp>
        <p:nvSpPr>
          <p:cNvPr id="2" name="Заголовок 1"/>
          <p:cNvSpPr>
            <a:spLocks noGrp="1"/>
          </p:cNvSpPr>
          <p:nvPr>
            <p:ph type="title"/>
          </p:nvPr>
        </p:nvSpPr>
        <p:spPr>
          <a:xfrm>
            <a:off x="457200" y="273050"/>
            <a:ext cx="3008313" cy="1162050"/>
          </a:xfrm>
        </p:spPr>
        <p:txBody>
          <a:bodyPr anchor="b">
            <a:normAutofit/>
          </a:bodyPr>
          <a:lstStyle>
            <a:lvl1pPr algn="l">
              <a:defRPr sz="2800" b="1">
                <a:solidFill>
                  <a:srgbClr val="800000"/>
                </a:solidFill>
              </a:defRPr>
            </a:lvl1pPr>
          </a:lstStyle>
          <a:p>
            <a:r>
              <a:rPr lang="ru-RU" smtClean="0"/>
              <a:t>Образец заголовка</a:t>
            </a:r>
            <a:endParaRPr lang="ru-RU" dirty="0"/>
          </a:p>
        </p:txBody>
      </p:sp>
      <p:sp>
        <p:nvSpPr>
          <p:cNvPr id="3" name="Содержимое 2"/>
          <p:cNvSpPr>
            <a:spLocks noGrp="1"/>
          </p:cNvSpPr>
          <p:nvPr>
            <p:ph idx="1"/>
          </p:nvPr>
        </p:nvSpPr>
        <p:spPr>
          <a:xfrm>
            <a:off x="3575050" y="642919"/>
            <a:ext cx="4640288" cy="4929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5722248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506901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81200"/>
            <a:ext cx="8229600" cy="4114800"/>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00D0107-C3DB-464A-B1CA-C45C6466FBDB}" type="slidenum">
              <a:rPr lang="ru-RU"/>
              <a:pPr>
                <a:defRPr/>
              </a:pPr>
              <a:t>‹#›</a:t>
            </a:fld>
            <a:endParaRPr lang="ru-RU"/>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81200"/>
            <a:ext cx="8229600" cy="4114800"/>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ru-RU">
              <a:solidFill>
                <a:prstClr val="black">
                  <a:tint val="75000"/>
                </a:prst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a:solidFill>
                <a:prstClr val="black">
                  <a:tint val="75000"/>
                </a:prstClr>
              </a:solidFill>
            </a:endParaRP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8FE51F0A-62D3-42EE-843F-E91DFCF01D08}"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634882908"/>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2"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785918" y="2928934"/>
            <a:ext cx="5572164" cy="1752600"/>
          </a:xfrm>
        </p:spPr>
        <p:txBody>
          <a:bodyPr/>
          <a:lstStyle>
            <a:lvl1pPr marL="0" indent="0" algn="ctr">
              <a:buNone/>
              <a:defRPr>
                <a:ln w="12700">
                  <a:solidFill>
                    <a:srgbClr val="663300"/>
                  </a:solidFill>
                </a:ln>
                <a:solidFill>
                  <a:srgbClr val="8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47311263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027"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071538" y="357166"/>
            <a:ext cx="6858048" cy="1143000"/>
          </a:xfrm>
        </p:spPr>
        <p:txBody>
          <a:bodyPr/>
          <a:lstStyle/>
          <a:p>
            <a:r>
              <a:rPr lang="ru-RU" smtClean="0"/>
              <a:t>Образец заголовка</a:t>
            </a:r>
            <a:endParaRPr lang="ru-RU" dirty="0"/>
          </a:p>
        </p:txBody>
      </p:sp>
      <p:sp>
        <p:nvSpPr>
          <p:cNvPr id="3" name="Содержимое 2"/>
          <p:cNvSpPr>
            <a:spLocks noGrp="1"/>
          </p:cNvSpPr>
          <p:nvPr>
            <p:ph idx="1"/>
          </p:nvPr>
        </p:nvSpPr>
        <p:spPr>
          <a:xfrm>
            <a:off x="1071538" y="1857364"/>
            <a:ext cx="6858048" cy="352583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2282627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2050" name="Picture 2" descr="C:\Documents and Settings\Ольга\Рабочий стол\шаблоны\430aккec6ef2af.gif"/>
          <p:cNvPicPr>
            <a:picLocks noChangeAspect="1" noChangeArrowheads="1"/>
          </p:cNvPicPr>
          <p:nvPr userDrawn="1"/>
        </p:nvPicPr>
        <p:blipFill>
          <a:blip r:embed="rId2" cstate="print"/>
          <a:srcRect/>
          <a:stretch>
            <a:fillRect/>
          </a:stretch>
        </p:blipFill>
        <p:spPr bwMode="auto">
          <a:xfrm>
            <a:off x="4214810" y="1142984"/>
            <a:ext cx="4929190" cy="5715016"/>
          </a:xfrm>
          <a:prstGeom prst="rect">
            <a:avLst/>
          </a:prstGeom>
          <a:noFill/>
        </p:spPr>
      </p:pic>
      <p:pic>
        <p:nvPicPr>
          <p:cNvPr id="2051" name="Picture 3" descr="C:\Documents and Settings\Ольга\Рабочий стол\шаблоны\430aec6ef2af.gif"/>
          <p:cNvPicPr>
            <a:picLocks noChangeAspect="1" noChangeArrowheads="1"/>
          </p:cNvPicPr>
          <p:nvPr userDrawn="1"/>
        </p:nvPicPr>
        <p:blipFill>
          <a:blip r:embed="rId3" cstate="print"/>
          <a:srcRect/>
          <a:stretch>
            <a:fillRect/>
          </a:stretch>
        </p:blipFill>
        <p:spPr bwMode="auto">
          <a:xfrm>
            <a:off x="0" y="1142984"/>
            <a:ext cx="5000628" cy="5715016"/>
          </a:xfrm>
          <a:prstGeom prst="rect">
            <a:avLst/>
          </a:prstGeom>
          <a:noFill/>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1434962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pic>
        <p:nvPicPr>
          <p:cNvPr id="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3" name="Дата 2"/>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
        <p:nvSpPr>
          <p:cNvPr id="7"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Tree>
    <p:extLst>
      <p:ext uri="{BB962C8B-B14F-4D97-AF65-F5344CB8AC3E}">
        <p14:creationId xmlns="" xmlns:p14="http://schemas.microsoft.com/office/powerpoint/2010/main" val="19076632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Дата 1"/>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7163671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2643174" y="-1"/>
            <a:ext cx="6500826" cy="6863485"/>
          </a:xfrm>
          <a:prstGeom prst="rect">
            <a:avLst/>
          </a:prstGeom>
          <a:noFill/>
        </p:spPr>
      </p:pic>
      <p:sp>
        <p:nvSpPr>
          <p:cNvPr id="2" name="Заголовок 1"/>
          <p:cNvSpPr>
            <a:spLocks noGrp="1"/>
          </p:cNvSpPr>
          <p:nvPr>
            <p:ph type="title"/>
          </p:nvPr>
        </p:nvSpPr>
        <p:spPr>
          <a:xfrm>
            <a:off x="457200" y="273050"/>
            <a:ext cx="3008313" cy="1162050"/>
          </a:xfrm>
        </p:spPr>
        <p:txBody>
          <a:bodyPr anchor="b">
            <a:normAutofit/>
          </a:bodyPr>
          <a:lstStyle>
            <a:lvl1pPr algn="l">
              <a:defRPr sz="2800" b="1">
                <a:solidFill>
                  <a:srgbClr val="800000"/>
                </a:solidFill>
              </a:defRPr>
            </a:lvl1pPr>
          </a:lstStyle>
          <a:p>
            <a:r>
              <a:rPr lang="ru-RU" smtClean="0"/>
              <a:t>Образец заголовка</a:t>
            </a:r>
            <a:endParaRPr lang="ru-RU" dirty="0"/>
          </a:p>
        </p:txBody>
      </p:sp>
      <p:sp>
        <p:nvSpPr>
          <p:cNvPr id="3" name="Содержимое 2"/>
          <p:cNvSpPr>
            <a:spLocks noGrp="1"/>
          </p:cNvSpPr>
          <p:nvPr>
            <p:ph idx="1"/>
          </p:nvPr>
        </p:nvSpPr>
        <p:spPr>
          <a:xfrm>
            <a:off x="3575050" y="642919"/>
            <a:ext cx="4640288" cy="4929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7432043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0887745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81200"/>
            <a:ext cx="8229600" cy="4114800"/>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ru-RU">
              <a:solidFill>
                <a:prstClr val="black">
                  <a:tint val="75000"/>
                </a:prst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a:solidFill>
                <a:prstClr val="black">
                  <a:tint val="75000"/>
                </a:prstClr>
              </a:solidFill>
            </a:endParaRP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8FE51F0A-62D3-42EE-843F-E91DFCF01D08}"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867908816"/>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2"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785918" y="2928934"/>
            <a:ext cx="5572164" cy="1752600"/>
          </a:xfrm>
        </p:spPr>
        <p:txBody>
          <a:bodyPr/>
          <a:lstStyle>
            <a:lvl1pPr marL="0" indent="0" algn="ctr">
              <a:buNone/>
              <a:defRPr>
                <a:ln w="12700">
                  <a:solidFill>
                    <a:srgbClr val="663300"/>
                  </a:solidFill>
                </a:ln>
                <a:solidFill>
                  <a:srgbClr val="8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712174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defRPr/>
              </a:pPr>
              <a:endParaRPr lang="ru-RU"/>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p>
            </p:txBody>
          </p:sp>
          <p:sp>
            <p:nvSpPr>
              <p:cNvPr id="8" name="Freeform 6"/>
              <p:cNvSpPr>
                <a:spLocks/>
              </p:cNvSpPr>
              <p:nvPr/>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a:p>
            </p:txBody>
          </p:sp>
          <p:sp>
            <p:nvSpPr>
              <p:cNvPr id="9" name="Freeform 7"/>
              <p:cNvSpPr>
                <a:spLocks/>
              </p:cNvSpPr>
              <p:nvPr/>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a:p>
            </p:txBody>
          </p:sp>
          <p:sp>
            <p:nvSpPr>
              <p:cNvPr id="10" name="Freeform 8"/>
              <p:cNvSpPr>
                <a:spLocks/>
              </p:cNvSpPr>
              <p:nvPr/>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ru-RU"/>
              </a:p>
            </p:txBody>
          </p:sp>
          <p:sp>
            <p:nvSpPr>
              <p:cNvPr id="11" name="Freeform 9"/>
              <p:cNvSpPr>
                <a:spLocks/>
              </p:cNvSpPr>
              <p:nvPr/>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ru-RU"/>
              </a:p>
            </p:txBody>
          </p:sp>
          <p:sp>
            <p:nvSpPr>
              <p:cNvPr id="12" name="Freeform 10"/>
              <p:cNvSpPr>
                <a:spLocks/>
              </p:cNvSpPr>
              <p:nvPr/>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ru-RU"/>
              </a:p>
            </p:txBody>
          </p:sp>
          <p:sp>
            <p:nvSpPr>
              <p:cNvPr id="13" name="Freeform 11"/>
              <p:cNvSpPr>
                <a:spLocks/>
              </p:cNvSpPr>
              <p:nvPr/>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ru-RU"/>
              </a:p>
            </p:txBody>
          </p:sp>
          <p:sp>
            <p:nvSpPr>
              <p:cNvPr id="14" name="Freeform 12"/>
              <p:cNvSpPr>
                <a:spLocks/>
              </p:cNvSpPr>
              <p:nvPr/>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ru-RU"/>
              </a:p>
            </p:txBody>
          </p:sp>
          <p:sp>
            <p:nvSpPr>
              <p:cNvPr id="15" name="Freeform 13"/>
              <p:cNvSpPr>
                <a:spLocks/>
              </p:cNvSpPr>
              <p:nvPr/>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ru-RU"/>
              </a:p>
            </p:txBody>
          </p:sp>
          <p:sp>
            <p:nvSpPr>
              <p:cNvPr id="16" name="Freeform 14"/>
              <p:cNvSpPr>
                <a:spLocks/>
              </p:cNvSpPr>
              <p:nvPr/>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p>
            </p:txBody>
          </p:sp>
          <p:sp>
            <p:nvSpPr>
              <p:cNvPr id="17" name="Freeform 15"/>
              <p:cNvSpPr>
                <a:spLocks/>
              </p:cNvSpPr>
              <p:nvPr/>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18" name="Freeform 16"/>
              <p:cNvSpPr>
                <a:spLocks/>
              </p:cNvSpPr>
              <p:nvPr/>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19" name="Freeform 17"/>
              <p:cNvSpPr>
                <a:spLocks/>
              </p:cNvSpPr>
              <p:nvPr/>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20" name="Freeform 18"/>
              <p:cNvSpPr>
                <a:spLocks/>
              </p:cNvSpPr>
              <p:nvPr/>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21" name="Freeform 19"/>
              <p:cNvSpPr>
                <a:spLocks/>
              </p:cNvSpPr>
              <p:nvPr/>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22" name="Freeform 20"/>
              <p:cNvSpPr>
                <a:spLocks/>
              </p:cNvSpPr>
              <p:nvPr/>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23" name="Freeform 21"/>
              <p:cNvSpPr>
                <a:spLocks/>
              </p:cNvSpPr>
              <p:nvPr/>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24" name="Freeform 22"/>
              <p:cNvSpPr>
                <a:spLocks/>
              </p:cNvSpPr>
              <p:nvPr/>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a:p>
            </p:txBody>
          </p:sp>
          <p:sp>
            <p:nvSpPr>
              <p:cNvPr id="25" name="Freeform 23"/>
              <p:cNvSpPr>
                <a:spLocks/>
              </p:cNvSpPr>
              <p:nvPr/>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a:p>
            </p:txBody>
          </p:sp>
          <p:sp>
            <p:nvSpPr>
              <p:cNvPr id="26" name="Freeform 24"/>
              <p:cNvSpPr>
                <a:spLocks/>
              </p:cNvSpPr>
              <p:nvPr/>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ru-RU"/>
              </a:p>
            </p:txBody>
          </p:sp>
          <p:sp>
            <p:nvSpPr>
              <p:cNvPr id="27" name="Freeform 25"/>
              <p:cNvSpPr>
                <a:spLocks/>
              </p:cNvSpPr>
              <p:nvPr/>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ru-RU"/>
              </a:p>
            </p:txBody>
          </p:sp>
          <p:sp>
            <p:nvSpPr>
              <p:cNvPr id="28" name="Freeform 26"/>
              <p:cNvSpPr>
                <a:spLocks/>
              </p:cNvSpPr>
              <p:nvPr/>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29" name="Freeform 27"/>
              <p:cNvSpPr>
                <a:spLocks/>
              </p:cNvSpPr>
              <p:nvPr/>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p>
            </p:txBody>
          </p:sp>
          <p:sp>
            <p:nvSpPr>
              <p:cNvPr id="30" name="Freeform 28"/>
              <p:cNvSpPr>
                <a:spLocks/>
              </p:cNvSpPr>
              <p:nvPr/>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p>
            </p:txBody>
          </p:sp>
          <p:sp>
            <p:nvSpPr>
              <p:cNvPr id="31" name="Freeform 29"/>
              <p:cNvSpPr>
                <a:spLocks/>
              </p:cNvSpPr>
              <p:nvPr/>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55"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56"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57"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58"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59"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60"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61"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62"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63"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64"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65"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66"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67"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68"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a:defRPr/>
                  </a:pPr>
                  <a:endParaRPr lang="ru-RU"/>
                </a:p>
              </p:txBody>
            </p:sp>
            <p:sp>
              <p:nvSpPr>
                <p:cNvPr id="53"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a:defRPr/>
                  </a:pPr>
                  <a:endParaRPr lang="ru-RU"/>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44"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45"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46"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47"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48"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49"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50"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51"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grpSp>
          <p:sp>
            <p:nvSpPr>
              <p:cNvPr id="35" name="Freeform 59"/>
              <p:cNvSpPr>
                <a:spLocks/>
              </p:cNvSpPr>
              <p:nvPr/>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36" name="Freeform 60"/>
              <p:cNvSpPr>
                <a:spLocks/>
              </p:cNvSpPr>
              <p:nvPr/>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a:defRPr/>
                </a:pPr>
                <a:endParaRPr lang="ru-RU"/>
              </a:p>
            </p:txBody>
          </p:sp>
          <p:sp>
            <p:nvSpPr>
              <p:cNvPr id="37" name="Freeform 61"/>
              <p:cNvSpPr>
                <a:spLocks/>
              </p:cNvSpPr>
              <p:nvPr/>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a:defRPr/>
                </a:pPr>
                <a:endParaRPr lang="ru-RU"/>
              </a:p>
            </p:txBody>
          </p:sp>
          <p:sp>
            <p:nvSpPr>
              <p:cNvPr id="38" name="Freeform 62"/>
              <p:cNvSpPr>
                <a:spLocks/>
              </p:cNvSpPr>
              <p:nvPr/>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a:defRPr/>
                </a:pPr>
                <a:endParaRPr lang="ru-RU"/>
              </a:p>
            </p:txBody>
          </p:sp>
          <p:sp>
            <p:nvSpPr>
              <p:cNvPr id="39" name="Freeform 63"/>
              <p:cNvSpPr>
                <a:spLocks/>
              </p:cNvSpPr>
              <p:nvPr/>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40" name="Freeform 64"/>
              <p:cNvSpPr>
                <a:spLocks/>
              </p:cNvSpPr>
              <p:nvPr/>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a:defRPr/>
                </a:pPr>
                <a:endParaRPr lang="ru-RU"/>
              </a:p>
            </p:txBody>
          </p:sp>
          <p:sp>
            <p:nvSpPr>
              <p:cNvPr id="41" name="Freeform 65"/>
              <p:cNvSpPr>
                <a:spLocks/>
              </p:cNvSpPr>
              <p:nvPr/>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a:defRPr/>
                </a:pPr>
                <a:endParaRPr lang="ru-RU"/>
              </a:p>
            </p:txBody>
          </p:sp>
          <p:sp>
            <p:nvSpPr>
              <p:cNvPr id="42" name="Freeform 66"/>
              <p:cNvSpPr>
                <a:spLocks/>
              </p:cNvSpPr>
              <p:nvPr/>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a:defRPr/>
                </a:pPr>
                <a:endParaRPr lang="ru-RU"/>
              </a:p>
            </p:txBody>
          </p:sp>
        </p:grpSp>
      </p:grpSp>
      <p:sp>
        <p:nvSpPr>
          <p:cNvPr id="187459" name="Rectangle 67"/>
          <p:cNvSpPr>
            <a:spLocks noGrp="1" noChangeArrowheads="1"/>
          </p:cNvSpPr>
          <p:nvPr>
            <p:ph type="ctrTitle" sz="quarter"/>
          </p:nvPr>
        </p:nvSpPr>
        <p:spPr>
          <a:xfrm>
            <a:off x="455613" y="1920875"/>
            <a:ext cx="8226425" cy="1736725"/>
          </a:xfrm>
        </p:spPr>
        <p:txBody>
          <a:bodyPr anchor="b"/>
          <a:lstStyle>
            <a:lvl1pPr>
              <a:defRPr sz="5400"/>
            </a:lvl1pPr>
          </a:lstStyle>
          <a:p>
            <a:r>
              <a:rPr lang="ru-RU"/>
              <a:t>Образец заголовка</a:t>
            </a:r>
          </a:p>
        </p:txBody>
      </p:sp>
      <p:sp>
        <p:nvSpPr>
          <p:cNvPr id="187460"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69" name="Rectangle 69"/>
          <p:cNvSpPr>
            <a:spLocks noGrp="1" noChangeArrowheads="1"/>
          </p:cNvSpPr>
          <p:nvPr>
            <p:ph type="dt" sz="quarter" idx="10"/>
          </p:nvPr>
        </p:nvSpPr>
        <p:spPr/>
        <p:txBody>
          <a:bodyPr/>
          <a:lstStyle>
            <a:lvl1pPr>
              <a:defRPr smtClean="0"/>
            </a:lvl1pPr>
          </a:lstStyle>
          <a:p>
            <a:pPr>
              <a:defRPr/>
            </a:pPr>
            <a:endParaRPr lang="ru-RU"/>
          </a:p>
        </p:txBody>
      </p:sp>
      <p:sp>
        <p:nvSpPr>
          <p:cNvPr id="70" name="Rectangle 70"/>
          <p:cNvSpPr>
            <a:spLocks noGrp="1" noChangeArrowheads="1"/>
          </p:cNvSpPr>
          <p:nvPr>
            <p:ph type="ftr" sz="quarter" idx="11"/>
          </p:nvPr>
        </p:nvSpPr>
        <p:spPr/>
        <p:txBody>
          <a:bodyPr/>
          <a:lstStyle>
            <a:lvl1pPr>
              <a:defRPr smtClean="0"/>
            </a:lvl1pPr>
          </a:lstStyle>
          <a:p>
            <a:pPr>
              <a:defRPr/>
            </a:pPr>
            <a:endParaRPr lang="ru-RU"/>
          </a:p>
        </p:txBody>
      </p:sp>
      <p:sp>
        <p:nvSpPr>
          <p:cNvPr id="71" name="Rectangle 71"/>
          <p:cNvSpPr>
            <a:spLocks noGrp="1" noChangeArrowheads="1"/>
          </p:cNvSpPr>
          <p:nvPr>
            <p:ph type="sldNum" sz="quarter" idx="12"/>
          </p:nvPr>
        </p:nvSpPr>
        <p:spPr/>
        <p:txBody>
          <a:bodyPr/>
          <a:lstStyle>
            <a:lvl1pPr>
              <a:defRPr smtClean="0"/>
            </a:lvl1pPr>
          </a:lstStyle>
          <a:p>
            <a:pPr>
              <a:defRPr/>
            </a:pPr>
            <a:fld id="{1E581390-2C04-4C31-B9A2-FE6D1EEB426C}" type="slidenum">
              <a:rPr lang="ru-RU"/>
              <a:pPr>
                <a:defRPr/>
              </a:pPr>
              <a:t>‹#›</a:t>
            </a:fld>
            <a:endParaRPr lang="ru-RU"/>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027"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071538" y="357166"/>
            <a:ext cx="6858048" cy="1143000"/>
          </a:xfrm>
        </p:spPr>
        <p:txBody>
          <a:bodyPr/>
          <a:lstStyle/>
          <a:p>
            <a:r>
              <a:rPr lang="ru-RU" smtClean="0"/>
              <a:t>Образец заголовка</a:t>
            </a:r>
            <a:endParaRPr lang="ru-RU" dirty="0"/>
          </a:p>
        </p:txBody>
      </p:sp>
      <p:sp>
        <p:nvSpPr>
          <p:cNvPr id="3" name="Содержимое 2"/>
          <p:cNvSpPr>
            <a:spLocks noGrp="1"/>
          </p:cNvSpPr>
          <p:nvPr>
            <p:ph idx="1"/>
          </p:nvPr>
        </p:nvSpPr>
        <p:spPr>
          <a:xfrm>
            <a:off x="1071538" y="1857364"/>
            <a:ext cx="6858048" cy="352583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4698968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2050" name="Picture 2" descr="C:\Documents and Settings\Ольга\Рабочий стол\шаблоны\430aккec6ef2af.gif"/>
          <p:cNvPicPr>
            <a:picLocks noChangeAspect="1" noChangeArrowheads="1"/>
          </p:cNvPicPr>
          <p:nvPr userDrawn="1"/>
        </p:nvPicPr>
        <p:blipFill>
          <a:blip r:embed="rId2" cstate="print"/>
          <a:srcRect/>
          <a:stretch>
            <a:fillRect/>
          </a:stretch>
        </p:blipFill>
        <p:spPr bwMode="auto">
          <a:xfrm>
            <a:off x="4214810" y="1142984"/>
            <a:ext cx="4929190" cy="5715016"/>
          </a:xfrm>
          <a:prstGeom prst="rect">
            <a:avLst/>
          </a:prstGeom>
          <a:noFill/>
        </p:spPr>
      </p:pic>
      <p:pic>
        <p:nvPicPr>
          <p:cNvPr id="2051" name="Picture 3" descr="C:\Documents and Settings\Ольга\Рабочий стол\шаблоны\430aec6ef2af.gif"/>
          <p:cNvPicPr>
            <a:picLocks noChangeAspect="1" noChangeArrowheads="1"/>
          </p:cNvPicPr>
          <p:nvPr userDrawn="1"/>
        </p:nvPicPr>
        <p:blipFill>
          <a:blip r:embed="rId3" cstate="print"/>
          <a:srcRect/>
          <a:stretch>
            <a:fillRect/>
          </a:stretch>
        </p:blipFill>
        <p:spPr bwMode="auto">
          <a:xfrm>
            <a:off x="0" y="1142984"/>
            <a:ext cx="5000628" cy="5715016"/>
          </a:xfrm>
          <a:prstGeom prst="rect">
            <a:avLst/>
          </a:prstGeom>
          <a:noFill/>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95581515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pic>
        <p:nvPicPr>
          <p:cNvPr id="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3" name="Дата 2"/>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
        <p:nvSpPr>
          <p:cNvPr id="7"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Tree>
    <p:extLst>
      <p:ext uri="{BB962C8B-B14F-4D97-AF65-F5344CB8AC3E}">
        <p14:creationId xmlns="" xmlns:p14="http://schemas.microsoft.com/office/powerpoint/2010/main" val="27132732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Дата 1"/>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40040036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2643174" y="-1"/>
            <a:ext cx="6500826" cy="6863485"/>
          </a:xfrm>
          <a:prstGeom prst="rect">
            <a:avLst/>
          </a:prstGeom>
          <a:noFill/>
        </p:spPr>
      </p:pic>
      <p:sp>
        <p:nvSpPr>
          <p:cNvPr id="2" name="Заголовок 1"/>
          <p:cNvSpPr>
            <a:spLocks noGrp="1"/>
          </p:cNvSpPr>
          <p:nvPr>
            <p:ph type="title"/>
          </p:nvPr>
        </p:nvSpPr>
        <p:spPr>
          <a:xfrm>
            <a:off x="457200" y="273050"/>
            <a:ext cx="3008313" cy="1162050"/>
          </a:xfrm>
        </p:spPr>
        <p:txBody>
          <a:bodyPr anchor="b">
            <a:normAutofit/>
          </a:bodyPr>
          <a:lstStyle>
            <a:lvl1pPr algn="l">
              <a:defRPr sz="2800" b="1">
                <a:solidFill>
                  <a:srgbClr val="800000"/>
                </a:solidFill>
              </a:defRPr>
            </a:lvl1pPr>
          </a:lstStyle>
          <a:p>
            <a:r>
              <a:rPr lang="ru-RU" smtClean="0"/>
              <a:t>Образец заголовка</a:t>
            </a:r>
            <a:endParaRPr lang="ru-RU" dirty="0"/>
          </a:p>
        </p:txBody>
      </p:sp>
      <p:sp>
        <p:nvSpPr>
          <p:cNvPr id="3" name="Содержимое 2"/>
          <p:cNvSpPr>
            <a:spLocks noGrp="1"/>
          </p:cNvSpPr>
          <p:nvPr>
            <p:ph idx="1"/>
          </p:nvPr>
        </p:nvSpPr>
        <p:spPr>
          <a:xfrm>
            <a:off x="3575050" y="642919"/>
            <a:ext cx="4640288" cy="4929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6285764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86457470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81200"/>
            <a:ext cx="8229600" cy="4114800"/>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ru-RU">
              <a:solidFill>
                <a:prstClr val="black">
                  <a:tint val="75000"/>
                </a:prst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a:solidFill>
                <a:prstClr val="black">
                  <a:tint val="75000"/>
                </a:prstClr>
              </a:solidFill>
            </a:endParaRP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8FE51F0A-62D3-42EE-843F-E91DFCF01D08}"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31225050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8"/>
          <p:cNvSpPr>
            <a:spLocks noGrp="1" noChangeArrowheads="1"/>
          </p:cNvSpPr>
          <p:nvPr>
            <p:ph type="dt" sz="half" idx="10"/>
          </p:nvPr>
        </p:nvSpPr>
        <p:spPr>
          <a:ln/>
        </p:spPr>
        <p:txBody>
          <a:bodyPr/>
          <a:lstStyle>
            <a:lvl1pPr>
              <a:defRPr/>
            </a:lvl1pPr>
          </a:lstStyle>
          <a:p>
            <a:pPr>
              <a:defRPr/>
            </a:pPr>
            <a:endParaRPr lang="ru-RU"/>
          </a:p>
        </p:txBody>
      </p:sp>
      <p:sp>
        <p:nvSpPr>
          <p:cNvPr id="5" name="Rectangle 69"/>
          <p:cNvSpPr>
            <a:spLocks noGrp="1" noChangeArrowheads="1"/>
          </p:cNvSpPr>
          <p:nvPr>
            <p:ph type="ftr" sz="quarter" idx="11"/>
          </p:nvPr>
        </p:nvSpPr>
        <p:spPr>
          <a:ln/>
        </p:spPr>
        <p:txBody>
          <a:bodyPr/>
          <a:lstStyle>
            <a:lvl1pPr>
              <a:defRPr/>
            </a:lvl1pPr>
          </a:lstStyle>
          <a:p>
            <a:pPr>
              <a:defRPr/>
            </a:pPr>
            <a:endParaRPr lang="ru-RU"/>
          </a:p>
        </p:txBody>
      </p:sp>
      <p:sp>
        <p:nvSpPr>
          <p:cNvPr id="6" name="Rectangle 70"/>
          <p:cNvSpPr>
            <a:spLocks noGrp="1" noChangeArrowheads="1"/>
          </p:cNvSpPr>
          <p:nvPr>
            <p:ph type="sldNum" sz="quarter" idx="12"/>
          </p:nvPr>
        </p:nvSpPr>
        <p:spPr>
          <a:ln/>
        </p:spPr>
        <p:txBody>
          <a:bodyPr/>
          <a:lstStyle>
            <a:lvl1pPr>
              <a:defRPr/>
            </a:lvl1pPr>
          </a:lstStyle>
          <a:p>
            <a:pPr>
              <a:defRPr/>
            </a:pPr>
            <a:fld id="{5495288D-2578-4146-8082-1913F49C1B98}" type="slidenum">
              <a:rPr lang="ru-RU"/>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8"/>
          <p:cNvSpPr>
            <a:spLocks noGrp="1" noChangeArrowheads="1"/>
          </p:cNvSpPr>
          <p:nvPr>
            <p:ph type="dt" sz="half" idx="10"/>
          </p:nvPr>
        </p:nvSpPr>
        <p:spPr>
          <a:ln/>
        </p:spPr>
        <p:txBody>
          <a:bodyPr/>
          <a:lstStyle>
            <a:lvl1pPr>
              <a:defRPr/>
            </a:lvl1pPr>
          </a:lstStyle>
          <a:p>
            <a:pPr>
              <a:defRPr/>
            </a:pPr>
            <a:endParaRPr lang="ru-RU"/>
          </a:p>
        </p:txBody>
      </p:sp>
      <p:sp>
        <p:nvSpPr>
          <p:cNvPr id="5" name="Rectangle 69"/>
          <p:cNvSpPr>
            <a:spLocks noGrp="1" noChangeArrowheads="1"/>
          </p:cNvSpPr>
          <p:nvPr>
            <p:ph type="ftr" sz="quarter" idx="11"/>
          </p:nvPr>
        </p:nvSpPr>
        <p:spPr>
          <a:ln/>
        </p:spPr>
        <p:txBody>
          <a:bodyPr/>
          <a:lstStyle>
            <a:lvl1pPr>
              <a:defRPr/>
            </a:lvl1pPr>
          </a:lstStyle>
          <a:p>
            <a:pPr>
              <a:defRPr/>
            </a:pPr>
            <a:endParaRPr lang="ru-RU"/>
          </a:p>
        </p:txBody>
      </p:sp>
      <p:sp>
        <p:nvSpPr>
          <p:cNvPr id="6" name="Rectangle 70"/>
          <p:cNvSpPr>
            <a:spLocks noGrp="1" noChangeArrowheads="1"/>
          </p:cNvSpPr>
          <p:nvPr>
            <p:ph type="sldNum" sz="quarter" idx="12"/>
          </p:nvPr>
        </p:nvSpPr>
        <p:spPr>
          <a:ln/>
        </p:spPr>
        <p:txBody>
          <a:bodyPr/>
          <a:lstStyle>
            <a:lvl1pPr>
              <a:defRPr/>
            </a:lvl1pPr>
          </a:lstStyle>
          <a:p>
            <a:pPr>
              <a:defRPr/>
            </a:pPr>
            <a:fld id="{25E0E596-E760-4FF5-BDA4-B1F3158DE41D}" type="slidenum">
              <a:rPr lang="ru-RU"/>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8"/>
          <p:cNvSpPr>
            <a:spLocks noGrp="1" noChangeArrowheads="1"/>
          </p:cNvSpPr>
          <p:nvPr>
            <p:ph type="dt" sz="half" idx="10"/>
          </p:nvPr>
        </p:nvSpPr>
        <p:spPr>
          <a:ln/>
        </p:spPr>
        <p:txBody>
          <a:bodyPr/>
          <a:lstStyle>
            <a:lvl1pPr>
              <a:defRPr/>
            </a:lvl1pPr>
          </a:lstStyle>
          <a:p>
            <a:pPr>
              <a:defRPr/>
            </a:pPr>
            <a:endParaRPr lang="ru-RU"/>
          </a:p>
        </p:txBody>
      </p:sp>
      <p:sp>
        <p:nvSpPr>
          <p:cNvPr id="6" name="Rectangle 69"/>
          <p:cNvSpPr>
            <a:spLocks noGrp="1" noChangeArrowheads="1"/>
          </p:cNvSpPr>
          <p:nvPr>
            <p:ph type="ftr" sz="quarter" idx="11"/>
          </p:nvPr>
        </p:nvSpPr>
        <p:spPr>
          <a:ln/>
        </p:spPr>
        <p:txBody>
          <a:bodyPr/>
          <a:lstStyle>
            <a:lvl1pPr>
              <a:defRPr/>
            </a:lvl1pPr>
          </a:lstStyle>
          <a:p>
            <a:pPr>
              <a:defRPr/>
            </a:pPr>
            <a:endParaRPr lang="ru-RU"/>
          </a:p>
        </p:txBody>
      </p:sp>
      <p:sp>
        <p:nvSpPr>
          <p:cNvPr id="7" name="Rectangle 70"/>
          <p:cNvSpPr>
            <a:spLocks noGrp="1" noChangeArrowheads="1"/>
          </p:cNvSpPr>
          <p:nvPr>
            <p:ph type="sldNum" sz="quarter" idx="12"/>
          </p:nvPr>
        </p:nvSpPr>
        <p:spPr>
          <a:ln/>
        </p:spPr>
        <p:txBody>
          <a:bodyPr/>
          <a:lstStyle>
            <a:lvl1pPr>
              <a:defRPr/>
            </a:lvl1pPr>
          </a:lstStyle>
          <a:p>
            <a:pPr>
              <a:defRPr/>
            </a:pPr>
            <a:fld id="{D36065E7-41EE-46A9-A13C-212783C6D522}"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8"/>
          <p:cNvSpPr>
            <a:spLocks noGrp="1" noChangeArrowheads="1"/>
          </p:cNvSpPr>
          <p:nvPr>
            <p:ph type="dt" sz="half" idx="10"/>
          </p:nvPr>
        </p:nvSpPr>
        <p:spPr>
          <a:ln/>
        </p:spPr>
        <p:txBody>
          <a:bodyPr/>
          <a:lstStyle>
            <a:lvl1pPr>
              <a:defRPr/>
            </a:lvl1pPr>
          </a:lstStyle>
          <a:p>
            <a:pPr>
              <a:defRPr/>
            </a:pPr>
            <a:endParaRPr lang="ru-RU"/>
          </a:p>
        </p:txBody>
      </p:sp>
      <p:sp>
        <p:nvSpPr>
          <p:cNvPr id="8" name="Rectangle 69"/>
          <p:cNvSpPr>
            <a:spLocks noGrp="1" noChangeArrowheads="1"/>
          </p:cNvSpPr>
          <p:nvPr>
            <p:ph type="ftr" sz="quarter" idx="11"/>
          </p:nvPr>
        </p:nvSpPr>
        <p:spPr>
          <a:ln/>
        </p:spPr>
        <p:txBody>
          <a:bodyPr/>
          <a:lstStyle>
            <a:lvl1pPr>
              <a:defRPr/>
            </a:lvl1pPr>
          </a:lstStyle>
          <a:p>
            <a:pPr>
              <a:defRPr/>
            </a:pPr>
            <a:endParaRPr lang="ru-RU"/>
          </a:p>
        </p:txBody>
      </p:sp>
      <p:sp>
        <p:nvSpPr>
          <p:cNvPr id="9" name="Rectangle 70"/>
          <p:cNvSpPr>
            <a:spLocks noGrp="1" noChangeArrowheads="1"/>
          </p:cNvSpPr>
          <p:nvPr>
            <p:ph type="sldNum" sz="quarter" idx="12"/>
          </p:nvPr>
        </p:nvSpPr>
        <p:spPr>
          <a:ln/>
        </p:spPr>
        <p:txBody>
          <a:bodyPr/>
          <a:lstStyle>
            <a:lvl1pPr>
              <a:defRPr/>
            </a:lvl1pPr>
          </a:lstStyle>
          <a:p>
            <a:pPr>
              <a:defRPr/>
            </a:pPr>
            <a:fld id="{20E3FF9A-0D38-42FC-BB4A-8A0EAF03B549}" type="slidenum">
              <a:rPr lang="ru-RU"/>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8"/>
          <p:cNvSpPr>
            <a:spLocks noGrp="1" noChangeArrowheads="1"/>
          </p:cNvSpPr>
          <p:nvPr>
            <p:ph type="dt" sz="half" idx="10"/>
          </p:nvPr>
        </p:nvSpPr>
        <p:spPr>
          <a:ln/>
        </p:spPr>
        <p:txBody>
          <a:bodyPr/>
          <a:lstStyle>
            <a:lvl1pPr>
              <a:defRPr/>
            </a:lvl1pPr>
          </a:lstStyle>
          <a:p>
            <a:pPr>
              <a:defRPr/>
            </a:pPr>
            <a:endParaRPr lang="ru-RU"/>
          </a:p>
        </p:txBody>
      </p:sp>
      <p:sp>
        <p:nvSpPr>
          <p:cNvPr id="4" name="Rectangle 69"/>
          <p:cNvSpPr>
            <a:spLocks noGrp="1" noChangeArrowheads="1"/>
          </p:cNvSpPr>
          <p:nvPr>
            <p:ph type="ftr" sz="quarter" idx="11"/>
          </p:nvPr>
        </p:nvSpPr>
        <p:spPr>
          <a:ln/>
        </p:spPr>
        <p:txBody>
          <a:bodyPr/>
          <a:lstStyle>
            <a:lvl1pPr>
              <a:defRPr/>
            </a:lvl1pPr>
          </a:lstStyle>
          <a:p>
            <a:pPr>
              <a:defRPr/>
            </a:pPr>
            <a:endParaRPr lang="ru-RU"/>
          </a:p>
        </p:txBody>
      </p:sp>
      <p:sp>
        <p:nvSpPr>
          <p:cNvPr id="5" name="Rectangle 70"/>
          <p:cNvSpPr>
            <a:spLocks noGrp="1" noChangeArrowheads="1"/>
          </p:cNvSpPr>
          <p:nvPr>
            <p:ph type="sldNum" sz="quarter" idx="12"/>
          </p:nvPr>
        </p:nvSpPr>
        <p:spPr>
          <a:ln/>
        </p:spPr>
        <p:txBody>
          <a:bodyPr/>
          <a:lstStyle>
            <a:lvl1pPr>
              <a:defRPr/>
            </a:lvl1pPr>
          </a:lstStyle>
          <a:p>
            <a:pPr>
              <a:defRPr/>
            </a:pPr>
            <a:fld id="{BD602AFB-7170-45DD-84B4-0F131288B97F}" type="slidenum">
              <a:rPr lang="ru-RU"/>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ru-RU"/>
          </a:p>
        </p:txBody>
      </p:sp>
      <p:sp>
        <p:nvSpPr>
          <p:cNvPr id="3" name="Rectangle 69"/>
          <p:cNvSpPr>
            <a:spLocks noGrp="1" noChangeArrowheads="1"/>
          </p:cNvSpPr>
          <p:nvPr>
            <p:ph type="ftr" sz="quarter" idx="11"/>
          </p:nvPr>
        </p:nvSpPr>
        <p:spPr>
          <a:ln/>
        </p:spPr>
        <p:txBody>
          <a:bodyPr/>
          <a:lstStyle>
            <a:lvl1pPr>
              <a:defRPr/>
            </a:lvl1pPr>
          </a:lstStyle>
          <a:p>
            <a:pPr>
              <a:defRPr/>
            </a:pPr>
            <a:endParaRPr lang="ru-RU"/>
          </a:p>
        </p:txBody>
      </p:sp>
      <p:sp>
        <p:nvSpPr>
          <p:cNvPr id="4" name="Rectangle 70"/>
          <p:cNvSpPr>
            <a:spLocks noGrp="1" noChangeArrowheads="1"/>
          </p:cNvSpPr>
          <p:nvPr>
            <p:ph type="sldNum" sz="quarter" idx="12"/>
          </p:nvPr>
        </p:nvSpPr>
        <p:spPr>
          <a:ln/>
        </p:spPr>
        <p:txBody>
          <a:bodyPr/>
          <a:lstStyle>
            <a:lvl1pPr>
              <a:defRPr/>
            </a:lvl1pPr>
          </a:lstStyle>
          <a:p>
            <a:pPr>
              <a:defRPr/>
            </a:pPr>
            <a:fld id="{994A2A52-7314-4D0A-864B-B67DBF63337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4961A65-10A4-4E73-B4EC-87950DC70E89}" type="slidenum">
              <a:rPr lang="ru-RU"/>
              <a:pPr>
                <a:defRPr/>
              </a:pPr>
              <a:t>‹#›</a:t>
            </a:fld>
            <a:endParaRPr lang="ru-RU"/>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8"/>
          <p:cNvSpPr>
            <a:spLocks noGrp="1" noChangeArrowheads="1"/>
          </p:cNvSpPr>
          <p:nvPr>
            <p:ph type="dt" sz="half" idx="10"/>
          </p:nvPr>
        </p:nvSpPr>
        <p:spPr>
          <a:ln/>
        </p:spPr>
        <p:txBody>
          <a:bodyPr/>
          <a:lstStyle>
            <a:lvl1pPr>
              <a:defRPr/>
            </a:lvl1pPr>
          </a:lstStyle>
          <a:p>
            <a:pPr>
              <a:defRPr/>
            </a:pPr>
            <a:endParaRPr lang="ru-RU"/>
          </a:p>
        </p:txBody>
      </p:sp>
      <p:sp>
        <p:nvSpPr>
          <p:cNvPr id="6" name="Rectangle 69"/>
          <p:cNvSpPr>
            <a:spLocks noGrp="1" noChangeArrowheads="1"/>
          </p:cNvSpPr>
          <p:nvPr>
            <p:ph type="ftr" sz="quarter" idx="11"/>
          </p:nvPr>
        </p:nvSpPr>
        <p:spPr>
          <a:ln/>
        </p:spPr>
        <p:txBody>
          <a:bodyPr/>
          <a:lstStyle>
            <a:lvl1pPr>
              <a:defRPr/>
            </a:lvl1pPr>
          </a:lstStyle>
          <a:p>
            <a:pPr>
              <a:defRPr/>
            </a:pPr>
            <a:endParaRPr lang="ru-RU"/>
          </a:p>
        </p:txBody>
      </p:sp>
      <p:sp>
        <p:nvSpPr>
          <p:cNvPr id="7" name="Rectangle 70"/>
          <p:cNvSpPr>
            <a:spLocks noGrp="1" noChangeArrowheads="1"/>
          </p:cNvSpPr>
          <p:nvPr>
            <p:ph type="sldNum" sz="quarter" idx="12"/>
          </p:nvPr>
        </p:nvSpPr>
        <p:spPr>
          <a:ln/>
        </p:spPr>
        <p:txBody>
          <a:bodyPr/>
          <a:lstStyle>
            <a:lvl1pPr>
              <a:defRPr/>
            </a:lvl1pPr>
          </a:lstStyle>
          <a:p>
            <a:pPr>
              <a:defRPr/>
            </a:pPr>
            <a:fld id="{FEACF905-E67E-4646-92B7-991FF7A7414A}" type="slidenum">
              <a:rPr lang="ru-RU"/>
              <a:pPr>
                <a:defRPr/>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8"/>
          <p:cNvSpPr>
            <a:spLocks noGrp="1" noChangeArrowheads="1"/>
          </p:cNvSpPr>
          <p:nvPr>
            <p:ph type="dt" sz="half" idx="10"/>
          </p:nvPr>
        </p:nvSpPr>
        <p:spPr>
          <a:ln/>
        </p:spPr>
        <p:txBody>
          <a:bodyPr/>
          <a:lstStyle>
            <a:lvl1pPr>
              <a:defRPr/>
            </a:lvl1pPr>
          </a:lstStyle>
          <a:p>
            <a:pPr>
              <a:defRPr/>
            </a:pPr>
            <a:endParaRPr lang="ru-RU"/>
          </a:p>
        </p:txBody>
      </p:sp>
      <p:sp>
        <p:nvSpPr>
          <p:cNvPr id="6" name="Rectangle 69"/>
          <p:cNvSpPr>
            <a:spLocks noGrp="1" noChangeArrowheads="1"/>
          </p:cNvSpPr>
          <p:nvPr>
            <p:ph type="ftr" sz="quarter" idx="11"/>
          </p:nvPr>
        </p:nvSpPr>
        <p:spPr>
          <a:ln/>
        </p:spPr>
        <p:txBody>
          <a:bodyPr/>
          <a:lstStyle>
            <a:lvl1pPr>
              <a:defRPr/>
            </a:lvl1pPr>
          </a:lstStyle>
          <a:p>
            <a:pPr>
              <a:defRPr/>
            </a:pPr>
            <a:endParaRPr lang="ru-RU"/>
          </a:p>
        </p:txBody>
      </p:sp>
      <p:sp>
        <p:nvSpPr>
          <p:cNvPr id="7" name="Rectangle 70"/>
          <p:cNvSpPr>
            <a:spLocks noGrp="1" noChangeArrowheads="1"/>
          </p:cNvSpPr>
          <p:nvPr>
            <p:ph type="sldNum" sz="quarter" idx="12"/>
          </p:nvPr>
        </p:nvSpPr>
        <p:spPr>
          <a:ln/>
        </p:spPr>
        <p:txBody>
          <a:bodyPr/>
          <a:lstStyle>
            <a:lvl1pPr>
              <a:defRPr/>
            </a:lvl1pPr>
          </a:lstStyle>
          <a:p>
            <a:pPr>
              <a:defRPr/>
            </a:pPr>
            <a:fld id="{05630D73-806F-4326-852B-C8C9E6782822}" type="slidenum">
              <a:rPr lang="ru-RU"/>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8"/>
          <p:cNvSpPr>
            <a:spLocks noGrp="1" noChangeArrowheads="1"/>
          </p:cNvSpPr>
          <p:nvPr>
            <p:ph type="dt" sz="half" idx="10"/>
          </p:nvPr>
        </p:nvSpPr>
        <p:spPr>
          <a:ln/>
        </p:spPr>
        <p:txBody>
          <a:bodyPr/>
          <a:lstStyle>
            <a:lvl1pPr>
              <a:defRPr/>
            </a:lvl1pPr>
          </a:lstStyle>
          <a:p>
            <a:pPr>
              <a:defRPr/>
            </a:pPr>
            <a:endParaRPr lang="ru-RU"/>
          </a:p>
        </p:txBody>
      </p:sp>
      <p:sp>
        <p:nvSpPr>
          <p:cNvPr id="5" name="Rectangle 69"/>
          <p:cNvSpPr>
            <a:spLocks noGrp="1" noChangeArrowheads="1"/>
          </p:cNvSpPr>
          <p:nvPr>
            <p:ph type="ftr" sz="quarter" idx="11"/>
          </p:nvPr>
        </p:nvSpPr>
        <p:spPr>
          <a:ln/>
        </p:spPr>
        <p:txBody>
          <a:bodyPr/>
          <a:lstStyle>
            <a:lvl1pPr>
              <a:defRPr/>
            </a:lvl1pPr>
          </a:lstStyle>
          <a:p>
            <a:pPr>
              <a:defRPr/>
            </a:pPr>
            <a:endParaRPr lang="ru-RU"/>
          </a:p>
        </p:txBody>
      </p:sp>
      <p:sp>
        <p:nvSpPr>
          <p:cNvPr id="6" name="Rectangle 70"/>
          <p:cNvSpPr>
            <a:spLocks noGrp="1" noChangeArrowheads="1"/>
          </p:cNvSpPr>
          <p:nvPr>
            <p:ph type="sldNum" sz="quarter" idx="12"/>
          </p:nvPr>
        </p:nvSpPr>
        <p:spPr>
          <a:ln/>
        </p:spPr>
        <p:txBody>
          <a:bodyPr/>
          <a:lstStyle>
            <a:lvl1pPr>
              <a:defRPr/>
            </a:lvl1pPr>
          </a:lstStyle>
          <a:p>
            <a:pPr>
              <a:defRPr/>
            </a:pPr>
            <a:fld id="{5121299D-C4DC-4720-B345-B3B72841F2AB}" type="slidenum">
              <a:rPr lang="ru-RU"/>
              <a:pPr>
                <a:defRPr/>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6225" y="273050"/>
            <a:ext cx="2055813" cy="58229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5613" y="273050"/>
            <a:ext cx="6018212" cy="58229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8"/>
          <p:cNvSpPr>
            <a:spLocks noGrp="1" noChangeArrowheads="1"/>
          </p:cNvSpPr>
          <p:nvPr>
            <p:ph type="dt" sz="half" idx="10"/>
          </p:nvPr>
        </p:nvSpPr>
        <p:spPr>
          <a:ln/>
        </p:spPr>
        <p:txBody>
          <a:bodyPr/>
          <a:lstStyle>
            <a:lvl1pPr>
              <a:defRPr/>
            </a:lvl1pPr>
          </a:lstStyle>
          <a:p>
            <a:pPr>
              <a:defRPr/>
            </a:pPr>
            <a:endParaRPr lang="ru-RU"/>
          </a:p>
        </p:txBody>
      </p:sp>
      <p:sp>
        <p:nvSpPr>
          <p:cNvPr id="5" name="Rectangle 69"/>
          <p:cNvSpPr>
            <a:spLocks noGrp="1" noChangeArrowheads="1"/>
          </p:cNvSpPr>
          <p:nvPr>
            <p:ph type="ftr" sz="quarter" idx="11"/>
          </p:nvPr>
        </p:nvSpPr>
        <p:spPr>
          <a:ln/>
        </p:spPr>
        <p:txBody>
          <a:bodyPr/>
          <a:lstStyle>
            <a:lvl1pPr>
              <a:defRPr/>
            </a:lvl1pPr>
          </a:lstStyle>
          <a:p>
            <a:pPr>
              <a:defRPr/>
            </a:pPr>
            <a:endParaRPr lang="ru-RU"/>
          </a:p>
        </p:txBody>
      </p:sp>
      <p:sp>
        <p:nvSpPr>
          <p:cNvPr id="6" name="Rectangle 70"/>
          <p:cNvSpPr>
            <a:spLocks noGrp="1" noChangeArrowheads="1"/>
          </p:cNvSpPr>
          <p:nvPr>
            <p:ph type="sldNum" sz="quarter" idx="12"/>
          </p:nvPr>
        </p:nvSpPr>
        <p:spPr>
          <a:ln/>
        </p:spPr>
        <p:txBody>
          <a:bodyPr/>
          <a:lstStyle>
            <a:lvl1pPr>
              <a:defRPr/>
            </a:lvl1pPr>
          </a:lstStyle>
          <a:p>
            <a:pPr>
              <a:defRPr/>
            </a:pPr>
            <a:fld id="{6C6A2EC0-AB95-47A0-B75C-9A014CEA1260}" type="slidenum">
              <a:rPr lang="ru-RU"/>
              <a:pPr>
                <a:defRPr/>
              </a:pPr>
              <a:t>‹#›</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613" y="273050"/>
            <a:ext cx="8226425"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5613" y="1598613"/>
            <a:ext cx="8226425" cy="4497387"/>
          </a:xfrm>
        </p:spPr>
        <p:txBody>
          <a:bodyPr/>
          <a:lstStyle/>
          <a:p>
            <a:pPr lvl="0"/>
            <a:endParaRPr lang="ru-RU" noProof="0" smtClean="0"/>
          </a:p>
        </p:txBody>
      </p:sp>
      <p:sp>
        <p:nvSpPr>
          <p:cNvPr id="4" name="Rectangle 68"/>
          <p:cNvSpPr>
            <a:spLocks noGrp="1" noChangeArrowheads="1"/>
          </p:cNvSpPr>
          <p:nvPr>
            <p:ph type="dt" sz="half" idx="10"/>
          </p:nvPr>
        </p:nvSpPr>
        <p:spPr>
          <a:ln/>
        </p:spPr>
        <p:txBody>
          <a:bodyPr/>
          <a:lstStyle>
            <a:lvl1pPr>
              <a:defRPr/>
            </a:lvl1pPr>
          </a:lstStyle>
          <a:p>
            <a:pPr>
              <a:defRPr/>
            </a:pPr>
            <a:endParaRPr lang="ru-RU"/>
          </a:p>
        </p:txBody>
      </p:sp>
      <p:sp>
        <p:nvSpPr>
          <p:cNvPr id="5" name="Rectangle 69"/>
          <p:cNvSpPr>
            <a:spLocks noGrp="1" noChangeArrowheads="1"/>
          </p:cNvSpPr>
          <p:nvPr>
            <p:ph type="ftr" sz="quarter" idx="11"/>
          </p:nvPr>
        </p:nvSpPr>
        <p:spPr>
          <a:ln/>
        </p:spPr>
        <p:txBody>
          <a:bodyPr/>
          <a:lstStyle>
            <a:lvl1pPr>
              <a:defRPr/>
            </a:lvl1pPr>
          </a:lstStyle>
          <a:p>
            <a:pPr>
              <a:defRPr/>
            </a:pPr>
            <a:endParaRPr lang="ru-RU"/>
          </a:p>
        </p:txBody>
      </p:sp>
      <p:sp>
        <p:nvSpPr>
          <p:cNvPr id="6" name="Rectangle 70"/>
          <p:cNvSpPr>
            <a:spLocks noGrp="1" noChangeArrowheads="1"/>
          </p:cNvSpPr>
          <p:nvPr>
            <p:ph type="sldNum" sz="quarter" idx="12"/>
          </p:nvPr>
        </p:nvSpPr>
        <p:spPr>
          <a:ln/>
        </p:spPr>
        <p:txBody>
          <a:bodyPr/>
          <a:lstStyle>
            <a:lvl1pPr>
              <a:defRPr/>
            </a:lvl1pPr>
          </a:lstStyle>
          <a:p>
            <a:pPr>
              <a:defRPr/>
            </a:pPr>
            <a:fld id="{14E01033-97B2-4115-B467-D9B9C6B7D69C}" type="slidenum">
              <a:rPr lang="ru-RU"/>
              <a:pPr>
                <a:defRPr/>
              </a:pPr>
              <a:t>‹#›</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2"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785918" y="2928934"/>
            <a:ext cx="5572164" cy="1752600"/>
          </a:xfrm>
        </p:spPr>
        <p:txBody>
          <a:bodyPr/>
          <a:lstStyle>
            <a:lvl1pPr marL="0" indent="0" algn="ctr">
              <a:buNone/>
              <a:defRPr>
                <a:ln w="12700">
                  <a:solidFill>
                    <a:srgbClr val="663300"/>
                  </a:solidFill>
                </a:ln>
                <a:solidFill>
                  <a:srgbClr val="8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876090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027"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071538" y="357166"/>
            <a:ext cx="6858048" cy="1143000"/>
          </a:xfrm>
        </p:spPr>
        <p:txBody>
          <a:bodyPr/>
          <a:lstStyle/>
          <a:p>
            <a:r>
              <a:rPr lang="ru-RU" smtClean="0"/>
              <a:t>Образец заголовка</a:t>
            </a:r>
            <a:endParaRPr lang="ru-RU" dirty="0"/>
          </a:p>
        </p:txBody>
      </p:sp>
      <p:sp>
        <p:nvSpPr>
          <p:cNvPr id="3" name="Содержимое 2"/>
          <p:cNvSpPr>
            <a:spLocks noGrp="1"/>
          </p:cNvSpPr>
          <p:nvPr>
            <p:ph idx="1"/>
          </p:nvPr>
        </p:nvSpPr>
        <p:spPr>
          <a:xfrm>
            <a:off x="1071538" y="1857364"/>
            <a:ext cx="6858048" cy="352583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846428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2050" name="Picture 2" descr="C:\Documents and Settings\Ольга\Рабочий стол\шаблоны\430aккec6ef2af.gif"/>
          <p:cNvPicPr>
            <a:picLocks noChangeAspect="1" noChangeArrowheads="1"/>
          </p:cNvPicPr>
          <p:nvPr userDrawn="1"/>
        </p:nvPicPr>
        <p:blipFill>
          <a:blip r:embed="rId2" cstate="print"/>
          <a:srcRect/>
          <a:stretch>
            <a:fillRect/>
          </a:stretch>
        </p:blipFill>
        <p:spPr bwMode="auto">
          <a:xfrm>
            <a:off x="4214810" y="1142984"/>
            <a:ext cx="4929190" cy="5715016"/>
          </a:xfrm>
          <a:prstGeom prst="rect">
            <a:avLst/>
          </a:prstGeom>
          <a:noFill/>
        </p:spPr>
      </p:pic>
      <p:pic>
        <p:nvPicPr>
          <p:cNvPr id="2051" name="Picture 3" descr="C:\Documents and Settings\Ольга\Рабочий стол\шаблоны\430aec6ef2af.gif"/>
          <p:cNvPicPr>
            <a:picLocks noChangeAspect="1" noChangeArrowheads="1"/>
          </p:cNvPicPr>
          <p:nvPr userDrawn="1"/>
        </p:nvPicPr>
        <p:blipFill>
          <a:blip r:embed="rId3" cstate="print"/>
          <a:srcRect/>
          <a:stretch>
            <a:fillRect/>
          </a:stretch>
        </p:blipFill>
        <p:spPr bwMode="auto">
          <a:xfrm>
            <a:off x="0" y="1142984"/>
            <a:ext cx="5000628" cy="5715016"/>
          </a:xfrm>
          <a:prstGeom prst="rect">
            <a:avLst/>
          </a:prstGeom>
          <a:noFill/>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971325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pic>
        <p:nvPicPr>
          <p:cNvPr id="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3" name="Дата 2"/>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
        <p:nvSpPr>
          <p:cNvPr id="7"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Tree>
    <p:extLst>
      <p:ext uri="{BB962C8B-B14F-4D97-AF65-F5344CB8AC3E}">
        <p14:creationId xmlns="" xmlns:p14="http://schemas.microsoft.com/office/powerpoint/2010/main" val="1920380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Дата 1"/>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78474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E8BC732-7565-4F67-83A1-D0A44CA72202}" type="slidenum">
              <a:rPr lang="ru-RU"/>
              <a:pPr>
                <a:defRPr/>
              </a:pPr>
              <a:t>‹#›</a:t>
            </a:fld>
            <a:endParaRPr lang="ru-RU"/>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2643174" y="-1"/>
            <a:ext cx="6500826" cy="6863485"/>
          </a:xfrm>
          <a:prstGeom prst="rect">
            <a:avLst/>
          </a:prstGeom>
          <a:noFill/>
        </p:spPr>
      </p:pic>
      <p:sp>
        <p:nvSpPr>
          <p:cNvPr id="2" name="Заголовок 1"/>
          <p:cNvSpPr>
            <a:spLocks noGrp="1"/>
          </p:cNvSpPr>
          <p:nvPr>
            <p:ph type="title"/>
          </p:nvPr>
        </p:nvSpPr>
        <p:spPr>
          <a:xfrm>
            <a:off x="457200" y="273050"/>
            <a:ext cx="3008313" cy="1162050"/>
          </a:xfrm>
        </p:spPr>
        <p:txBody>
          <a:bodyPr anchor="b">
            <a:normAutofit/>
          </a:bodyPr>
          <a:lstStyle>
            <a:lvl1pPr algn="l">
              <a:defRPr sz="2800" b="1">
                <a:solidFill>
                  <a:srgbClr val="800000"/>
                </a:solidFill>
              </a:defRPr>
            </a:lvl1pPr>
          </a:lstStyle>
          <a:p>
            <a:r>
              <a:rPr lang="ru-RU" smtClean="0"/>
              <a:t>Образец заголовка</a:t>
            </a:r>
            <a:endParaRPr lang="ru-RU" dirty="0"/>
          </a:p>
        </p:txBody>
      </p:sp>
      <p:sp>
        <p:nvSpPr>
          <p:cNvPr id="3" name="Содержимое 2"/>
          <p:cNvSpPr>
            <a:spLocks noGrp="1"/>
          </p:cNvSpPr>
          <p:nvPr>
            <p:ph idx="1"/>
          </p:nvPr>
        </p:nvSpPr>
        <p:spPr>
          <a:xfrm>
            <a:off x="3575050" y="642919"/>
            <a:ext cx="4640288" cy="4929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0741918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2250532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81200"/>
            <a:ext cx="8229600" cy="4114800"/>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ru-RU">
              <a:solidFill>
                <a:prstClr val="black">
                  <a:tint val="75000"/>
                </a:prst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a:solidFill>
                <a:prstClr val="black">
                  <a:tint val="75000"/>
                </a:prstClr>
              </a:solidFill>
            </a:endParaRP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8FE51F0A-62D3-42EE-843F-E91DFCF01D08}"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27474255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2"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785918" y="2928934"/>
            <a:ext cx="5572164" cy="1752600"/>
          </a:xfrm>
        </p:spPr>
        <p:txBody>
          <a:bodyPr/>
          <a:lstStyle>
            <a:lvl1pPr marL="0" indent="0" algn="ctr">
              <a:buNone/>
              <a:defRPr>
                <a:ln w="12700">
                  <a:solidFill>
                    <a:srgbClr val="663300"/>
                  </a:solidFill>
                </a:ln>
                <a:solidFill>
                  <a:srgbClr val="8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6923765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027"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071538" y="357166"/>
            <a:ext cx="6858048" cy="1143000"/>
          </a:xfrm>
        </p:spPr>
        <p:txBody>
          <a:bodyPr/>
          <a:lstStyle/>
          <a:p>
            <a:r>
              <a:rPr lang="ru-RU" smtClean="0"/>
              <a:t>Образец заголовка</a:t>
            </a:r>
            <a:endParaRPr lang="ru-RU" dirty="0"/>
          </a:p>
        </p:txBody>
      </p:sp>
      <p:sp>
        <p:nvSpPr>
          <p:cNvPr id="3" name="Содержимое 2"/>
          <p:cNvSpPr>
            <a:spLocks noGrp="1"/>
          </p:cNvSpPr>
          <p:nvPr>
            <p:ph idx="1"/>
          </p:nvPr>
        </p:nvSpPr>
        <p:spPr>
          <a:xfrm>
            <a:off x="1071538" y="1857364"/>
            <a:ext cx="6858048" cy="352583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9793628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2050" name="Picture 2" descr="C:\Documents and Settings\Ольга\Рабочий стол\шаблоны\430aккec6ef2af.gif"/>
          <p:cNvPicPr>
            <a:picLocks noChangeAspect="1" noChangeArrowheads="1"/>
          </p:cNvPicPr>
          <p:nvPr userDrawn="1"/>
        </p:nvPicPr>
        <p:blipFill>
          <a:blip r:embed="rId2" cstate="print"/>
          <a:srcRect/>
          <a:stretch>
            <a:fillRect/>
          </a:stretch>
        </p:blipFill>
        <p:spPr bwMode="auto">
          <a:xfrm>
            <a:off x="4214810" y="1142984"/>
            <a:ext cx="4929190" cy="5715016"/>
          </a:xfrm>
          <a:prstGeom prst="rect">
            <a:avLst/>
          </a:prstGeom>
          <a:noFill/>
        </p:spPr>
      </p:pic>
      <p:pic>
        <p:nvPicPr>
          <p:cNvPr id="2051" name="Picture 3" descr="C:\Documents and Settings\Ольга\Рабочий стол\шаблоны\430aec6ef2af.gif"/>
          <p:cNvPicPr>
            <a:picLocks noChangeAspect="1" noChangeArrowheads="1"/>
          </p:cNvPicPr>
          <p:nvPr userDrawn="1"/>
        </p:nvPicPr>
        <p:blipFill>
          <a:blip r:embed="rId3" cstate="print"/>
          <a:srcRect/>
          <a:stretch>
            <a:fillRect/>
          </a:stretch>
        </p:blipFill>
        <p:spPr bwMode="auto">
          <a:xfrm>
            <a:off x="0" y="1142984"/>
            <a:ext cx="5000628" cy="5715016"/>
          </a:xfrm>
          <a:prstGeom prst="rect">
            <a:avLst/>
          </a:prstGeom>
          <a:noFill/>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5067077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pic>
        <p:nvPicPr>
          <p:cNvPr id="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3" name="Дата 2"/>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
        <p:nvSpPr>
          <p:cNvPr id="7"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Tree>
    <p:extLst>
      <p:ext uri="{BB962C8B-B14F-4D97-AF65-F5344CB8AC3E}">
        <p14:creationId xmlns="" xmlns:p14="http://schemas.microsoft.com/office/powerpoint/2010/main" val="19598618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Дата 1"/>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0805141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2643174" y="-1"/>
            <a:ext cx="6500826" cy="6863485"/>
          </a:xfrm>
          <a:prstGeom prst="rect">
            <a:avLst/>
          </a:prstGeom>
          <a:noFill/>
        </p:spPr>
      </p:pic>
      <p:sp>
        <p:nvSpPr>
          <p:cNvPr id="2" name="Заголовок 1"/>
          <p:cNvSpPr>
            <a:spLocks noGrp="1"/>
          </p:cNvSpPr>
          <p:nvPr>
            <p:ph type="title"/>
          </p:nvPr>
        </p:nvSpPr>
        <p:spPr>
          <a:xfrm>
            <a:off x="457200" y="273050"/>
            <a:ext cx="3008313" cy="1162050"/>
          </a:xfrm>
        </p:spPr>
        <p:txBody>
          <a:bodyPr anchor="b">
            <a:normAutofit/>
          </a:bodyPr>
          <a:lstStyle>
            <a:lvl1pPr algn="l">
              <a:defRPr sz="2800" b="1">
                <a:solidFill>
                  <a:srgbClr val="800000"/>
                </a:solidFill>
              </a:defRPr>
            </a:lvl1pPr>
          </a:lstStyle>
          <a:p>
            <a:r>
              <a:rPr lang="ru-RU" smtClean="0"/>
              <a:t>Образец заголовка</a:t>
            </a:r>
            <a:endParaRPr lang="ru-RU" dirty="0"/>
          </a:p>
        </p:txBody>
      </p:sp>
      <p:sp>
        <p:nvSpPr>
          <p:cNvPr id="3" name="Содержимое 2"/>
          <p:cNvSpPr>
            <a:spLocks noGrp="1"/>
          </p:cNvSpPr>
          <p:nvPr>
            <p:ph idx="1"/>
          </p:nvPr>
        </p:nvSpPr>
        <p:spPr>
          <a:xfrm>
            <a:off x="3575050" y="642919"/>
            <a:ext cx="4640288" cy="4929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7419268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47504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52F49C4-1372-4CE8-9920-B94B910285DB}" type="slidenum">
              <a:rPr lang="ru-RU"/>
              <a:pPr>
                <a:defRPr/>
              </a:pPr>
              <a:t>‹#›</a:t>
            </a:fld>
            <a:endParaRPr lang="ru-RU"/>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81200"/>
            <a:ext cx="8229600" cy="4114800"/>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ru-RU">
              <a:solidFill>
                <a:prstClr val="black">
                  <a:tint val="75000"/>
                </a:prst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a:solidFill>
                <a:prstClr val="black">
                  <a:tint val="75000"/>
                </a:prstClr>
              </a:solidFill>
            </a:endParaRP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8FE51F0A-62D3-42EE-843F-E91DFCF01D08}"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74504253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2"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785918" y="2928934"/>
            <a:ext cx="5572164" cy="1752600"/>
          </a:xfrm>
        </p:spPr>
        <p:txBody>
          <a:bodyPr/>
          <a:lstStyle>
            <a:lvl1pPr marL="0" indent="0" algn="ctr">
              <a:buNone/>
              <a:defRPr>
                <a:ln w="12700">
                  <a:solidFill>
                    <a:srgbClr val="663300"/>
                  </a:solidFill>
                </a:ln>
                <a:solidFill>
                  <a:srgbClr val="8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0827044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027"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071538" y="357166"/>
            <a:ext cx="6858048" cy="1143000"/>
          </a:xfrm>
        </p:spPr>
        <p:txBody>
          <a:bodyPr/>
          <a:lstStyle/>
          <a:p>
            <a:r>
              <a:rPr lang="ru-RU" smtClean="0"/>
              <a:t>Образец заголовка</a:t>
            </a:r>
            <a:endParaRPr lang="ru-RU" dirty="0"/>
          </a:p>
        </p:txBody>
      </p:sp>
      <p:sp>
        <p:nvSpPr>
          <p:cNvPr id="3" name="Содержимое 2"/>
          <p:cNvSpPr>
            <a:spLocks noGrp="1"/>
          </p:cNvSpPr>
          <p:nvPr>
            <p:ph idx="1"/>
          </p:nvPr>
        </p:nvSpPr>
        <p:spPr>
          <a:xfrm>
            <a:off x="1071538" y="1857364"/>
            <a:ext cx="6858048" cy="352583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4275672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2050" name="Picture 2" descr="C:\Documents and Settings\Ольга\Рабочий стол\шаблоны\430aккec6ef2af.gif"/>
          <p:cNvPicPr>
            <a:picLocks noChangeAspect="1" noChangeArrowheads="1"/>
          </p:cNvPicPr>
          <p:nvPr userDrawn="1"/>
        </p:nvPicPr>
        <p:blipFill>
          <a:blip r:embed="rId2" cstate="print"/>
          <a:srcRect/>
          <a:stretch>
            <a:fillRect/>
          </a:stretch>
        </p:blipFill>
        <p:spPr bwMode="auto">
          <a:xfrm>
            <a:off x="4214810" y="1142984"/>
            <a:ext cx="4929190" cy="5715016"/>
          </a:xfrm>
          <a:prstGeom prst="rect">
            <a:avLst/>
          </a:prstGeom>
          <a:noFill/>
        </p:spPr>
      </p:pic>
      <p:pic>
        <p:nvPicPr>
          <p:cNvPr id="2051" name="Picture 3" descr="C:\Documents and Settings\Ольга\Рабочий стол\шаблоны\430aec6ef2af.gif"/>
          <p:cNvPicPr>
            <a:picLocks noChangeAspect="1" noChangeArrowheads="1"/>
          </p:cNvPicPr>
          <p:nvPr userDrawn="1"/>
        </p:nvPicPr>
        <p:blipFill>
          <a:blip r:embed="rId3" cstate="print"/>
          <a:srcRect/>
          <a:stretch>
            <a:fillRect/>
          </a:stretch>
        </p:blipFill>
        <p:spPr bwMode="auto">
          <a:xfrm>
            <a:off x="0" y="1142984"/>
            <a:ext cx="5000628" cy="5715016"/>
          </a:xfrm>
          <a:prstGeom prst="rect">
            <a:avLst/>
          </a:prstGeom>
          <a:noFill/>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5995987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pic>
        <p:nvPicPr>
          <p:cNvPr id="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3" name="Дата 2"/>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
        <p:nvSpPr>
          <p:cNvPr id="7"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Tree>
    <p:extLst>
      <p:ext uri="{BB962C8B-B14F-4D97-AF65-F5344CB8AC3E}">
        <p14:creationId xmlns="" xmlns:p14="http://schemas.microsoft.com/office/powerpoint/2010/main" val="10588880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Дата 1"/>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2454974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2643174" y="-1"/>
            <a:ext cx="6500826" cy="6863485"/>
          </a:xfrm>
          <a:prstGeom prst="rect">
            <a:avLst/>
          </a:prstGeom>
          <a:noFill/>
        </p:spPr>
      </p:pic>
      <p:sp>
        <p:nvSpPr>
          <p:cNvPr id="2" name="Заголовок 1"/>
          <p:cNvSpPr>
            <a:spLocks noGrp="1"/>
          </p:cNvSpPr>
          <p:nvPr>
            <p:ph type="title"/>
          </p:nvPr>
        </p:nvSpPr>
        <p:spPr>
          <a:xfrm>
            <a:off x="457200" y="273050"/>
            <a:ext cx="3008313" cy="1162050"/>
          </a:xfrm>
        </p:spPr>
        <p:txBody>
          <a:bodyPr anchor="b">
            <a:normAutofit/>
          </a:bodyPr>
          <a:lstStyle>
            <a:lvl1pPr algn="l">
              <a:defRPr sz="2800" b="1">
                <a:solidFill>
                  <a:srgbClr val="800000"/>
                </a:solidFill>
              </a:defRPr>
            </a:lvl1pPr>
          </a:lstStyle>
          <a:p>
            <a:r>
              <a:rPr lang="ru-RU" smtClean="0"/>
              <a:t>Образец заголовка</a:t>
            </a:r>
            <a:endParaRPr lang="ru-RU" dirty="0"/>
          </a:p>
        </p:txBody>
      </p:sp>
      <p:sp>
        <p:nvSpPr>
          <p:cNvPr id="3" name="Содержимое 2"/>
          <p:cNvSpPr>
            <a:spLocks noGrp="1"/>
          </p:cNvSpPr>
          <p:nvPr>
            <p:ph idx="1"/>
          </p:nvPr>
        </p:nvSpPr>
        <p:spPr>
          <a:xfrm>
            <a:off x="3575050" y="642919"/>
            <a:ext cx="4640288" cy="4929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3525063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8671487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81200"/>
            <a:ext cx="8229600" cy="4114800"/>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ru-RU">
              <a:solidFill>
                <a:prstClr val="black">
                  <a:tint val="75000"/>
                </a:prst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a:solidFill>
                <a:prstClr val="black">
                  <a:tint val="75000"/>
                </a:prstClr>
              </a:solidFill>
            </a:endParaRP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8FE51F0A-62D3-42EE-843F-E91DFCF01D08}"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26943688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2"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785918" y="2928934"/>
            <a:ext cx="5572164" cy="1752600"/>
          </a:xfrm>
        </p:spPr>
        <p:txBody>
          <a:bodyPr/>
          <a:lstStyle>
            <a:lvl1pPr marL="0" indent="0" algn="ctr">
              <a:buNone/>
              <a:defRPr>
                <a:ln w="12700">
                  <a:solidFill>
                    <a:srgbClr val="663300"/>
                  </a:solidFill>
                </a:ln>
                <a:solidFill>
                  <a:srgbClr val="8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734207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91B7410E-A74B-4EFE-82ED-54594879C602}" type="slidenum">
              <a:rPr lang="ru-RU"/>
              <a:pPr>
                <a:defRPr/>
              </a:pPr>
              <a:t>‹#›</a:t>
            </a:fld>
            <a:endParaRPr lang="ru-RU"/>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027"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071538" y="357166"/>
            <a:ext cx="6858048" cy="1143000"/>
          </a:xfrm>
        </p:spPr>
        <p:txBody>
          <a:bodyPr/>
          <a:lstStyle/>
          <a:p>
            <a:r>
              <a:rPr lang="ru-RU" smtClean="0"/>
              <a:t>Образец заголовка</a:t>
            </a:r>
            <a:endParaRPr lang="ru-RU" dirty="0"/>
          </a:p>
        </p:txBody>
      </p:sp>
      <p:sp>
        <p:nvSpPr>
          <p:cNvPr id="3" name="Содержимое 2"/>
          <p:cNvSpPr>
            <a:spLocks noGrp="1"/>
          </p:cNvSpPr>
          <p:nvPr>
            <p:ph idx="1"/>
          </p:nvPr>
        </p:nvSpPr>
        <p:spPr>
          <a:xfrm>
            <a:off x="1071538" y="1857364"/>
            <a:ext cx="6858048" cy="352583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727727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2050" name="Picture 2" descr="C:\Documents and Settings\Ольга\Рабочий стол\шаблоны\430aккec6ef2af.gif"/>
          <p:cNvPicPr>
            <a:picLocks noChangeAspect="1" noChangeArrowheads="1"/>
          </p:cNvPicPr>
          <p:nvPr userDrawn="1"/>
        </p:nvPicPr>
        <p:blipFill>
          <a:blip r:embed="rId2" cstate="print"/>
          <a:srcRect/>
          <a:stretch>
            <a:fillRect/>
          </a:stretch>
        </p:blipFill>
        <p:spPr bwMode="auto">
          <a:xfrm>
            <a:off x="4214810" y="1142984"/>
            <a:ext cx="4929190" cy="5715016"/>
          </a:xfrm>
          <a:prstGeom prst="rect">
            <a:avLst/>
          </a:prstGeom>
          <a:noFill/>
        </p:spPr>
      </p:pic>
      <p:pic>
        <p:nvPicPr>
          <p:cNvPr id="2051" name="Picture 3" descr="C:\Documents and Settings\Ольга\Рабочий стол\шаблоны\430aec6ef2af.gif"/>
          <p:cNvPicPr>
            <a:picLocks noChangeAspect="1" noChangeArrowheads="1"/>
          </p:cNvPicPr>
          <p:nvPr userDrawn="1"/>
        </p:nvPicPr>
        <p:blipFill>
          <a:blip r:embed="rId3" cstate="print"/>
          <a:srcRect/>
          <a:stretch>
            <a:fillRect/>
          </a:stretch>
        </p:blipFill>
        <p:spPr bwMode="auto">
          <a:xfrm>
            <a:off x="0" y="1142984"/>
            <a:ext cx="5000628" cy="5715016"/>
          </a:xfrm>
          <a:prstGeom prst="rect">
            <a:avLst/>
          </a:prstGeom>
          <a:noFill/>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7531652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pic>
        <p:nvPicPr>
          <p:cNvPr id="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3" name="Дата 2"/>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
        <p:nvSpPr>
          <p:cNvPr id="7"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Tree>
    <p:extLst>
      <p:ext uri="{BB962C8B-B14F-4D97-AF65-F5344CB8AC3E}">
        <p14:creationId xmlns="" xmlns:p14="http://schemas.microsoft.com/office/powerpoint/2010/main" val="2615380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Дата 1"/>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034272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2643174" y="-1"/>
            <a:ext cx="6500826" cy="6863485"/>
          </a:xfrm>
          <a:prstGeom prst="rect">
            <a:avLst/>
          </a:prstGeom>
          <a:noFill/>
        </p:spPr>
      </p:pic>
      <p:sp>
        <p:nvSpPr>
          <p:cNvPr id="2" name="Заголовок 1"/>
          <p:cNvSpPr>
            <a:spLocks noGrp="1"/>
          </p:cNvSpPr>
          <p:nvPr>
            <p:ph type="title"/>
          </p:nvPr>
        </p:nvSpPr>
        <p:spPr>
          <a:xfrm>
            <a:off x="457200" y="273050"/>
            <a:ext cx="3008313" cy="1162050"/>
          </a:xfrm>
        </p:spPr>
        <p:txBody>
          <a:bodyPr anchor="b">
            <a:normAutofit/>
          </a:bodyPr>
          <a:lstStyle>
            <a:lvl1pPr algn="l">
              <a:defRPr sz="2800" b="1">
                <a:solidFill>
                  <a:srgbClr val="800000"/>
                </a:solidFill>
              </a:defRPr>
            </a:lvl1pPr>
          </a:lstStyle>
          <a:p>
            <a:r>
              <a:rPr lang="ru-RU" smtClean="0"/>
              <a:t>Образец заголовка</a:t>
            </a:r>
            <a:endParaRPr lang="ru-RU" dirty="0"/>
          </a:p>
        </p:txBody>
      </p:sp>
      <p:sp>
        <p:nvSpPr>
          <p:cNvPr id="3" name="Содержимое 2"/>
          <p:cNvSpPr>
            <a:spLocks noGrp="1"/>
          </p:cNvSpPr>
          <p:nvPr>
            <p:ph idx="1"/>
          </p:nvPr>
        </p:nvSpPr>
        <p:spPr>
          <a:xfrm>
            <a:off x="3575050" y="642919"/>
            <a:ext cx="4640288" cy="4929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7862500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8699449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81200"/>
            <a:ext cx="8229600" cy="4114800"/>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ru-RU">
              <a:solidFill>
                <a:prstClr val="black">
                  <a:tint val="75000"/>
                </a:prst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a:solidFill>
                <a:prstClr val="black">
                  <a:tint val="75000"/>
                </a:prstClr>
              </a:solidFill>
            </a:endParaRP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8FE51F0A-62D3-42EE-843F-E91DFCF01D08}"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89571343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2"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785918" y="2928934"/>
            <a:ext cx="5572164" cy="1752600"/>
          </a:xfrm>
        </p:spPr>
        <p:txBody>
          <a:bodyPr/>
          <a:lstStyle>
            <a:lvl1pPr marL="0" indent="0" algn="ctr">
              <a:buNone/>
              <a:defRPr>
                <a:ln w="12700">
                  <a:solidFill>
                    <a:srgbClr val="663300"/>
                  </a:solidFill>
                </a:ln>
                <a:solidFill>
                  <a:srgbClr val="8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6780043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027"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071538" y="357166"/>
            <a:ext cx="6858048" cy="1143000"/>
          </a:xfrm>
        </p:spPr>
        <p:txBody>
          <a:bodyPr/>
          <a:lstStyle/>
          <a:p>
            <a:r>
              <a:rPr lang="ru-RU" smtClean="0"/>
              <a:t>Образец заголовка</a:t>
            </a:r>
            <a:endParaRPr lang="ru-RU" dirty="0"/>
          </a:p>
        </p:txBody>
      </p:sp>
      <p:sp>
        <p:nvSpPr>
          <p:cNvPr id="3" name="Содержимое 2"/>
          <p:cNvSpPr>
            <a:spLocks noGrp="1"/>
          </p:cNvSpPr>
          <p:nvPr>
            <p:ph idx="1"/>
          </p:nvPr>
        </p:nvSpPr>
        <p:spPr>
          <a:xfrm>
            <a:off x="1071538" y="1857364"/>
            <a:ext cx="6858048" cy="352583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7209541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2050" name="Picture 2" descr="C:\Documents and Settings\Ольга\Рабочий стол\шаблоны\430aккec6ef2af.gif"/>
          <p:cNvPicPr>
            <a:picLocks noChangeAspect="1" noChangeArrowheads="1"/>
          </p:cNvPicPr>
          <p:nvPr userDrawn="1"/>
        </p:nvPicPr>
        <p:blipFill>
          <a:blip r:embed="rId2" cstate="print"/>
          <a:srcRect/>
          <a:stretch>
            <a:fillRect/>
          </a:stretch>
        </p:blipFill>
        <p:spPr bwMode="auto">
          <a:xfrm>
            <a:off x="4214810" y="1142984"/>
            <a:ext cx="4929190" cy="5715016"/>
          </a:xfrm>
          <a:prstGeom prst="rect">
            <a:avLst/>
          </a:prstGeom>
          <a:noFill/>
        </p:spPr>
      </p:pic>
      <p:pic>
        <p:nvPicPr>
          <p:cNvPr id="2051" name="Picture 3" descr="C:\Documents and Settings\Ольга\Рабочий стол\шаблоны\430aec6ef2af.gif"/>
          <p:cNvPicPr>
            <a:picLocks noChangeAspect="1" noChangeArrowheads="1"/>
          </p:cNvPicPr>
          <p:nvPr userDrawn="1"/>
        </p:nvPicPr>
        <p:blipFill>
          <a:blip r:embed="rId3" cstate="print"/>
          <a:srcRect/>
          <a:stretch>
            <a:fillRect/>
          </a:stretch>
        </p:blipFill>
        <p:spPr bwMode="auto">
          <a:xfrm>
            <a:off x="0" y="1142984"/>
            <a:ext cx="5000628" cy="5715016"/>
          </a:xfrm>
          <a:prstGeom prst="rect">
            <a:avLst/>
          </a:prstGeom>
          <a:noFill/>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150415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8E2ED556-FBE5-40E9-90F9-5942A06900E8}" type="slidenum">
              <a:rPr lang="ru-RU"/>
              <a:pPr>
                <a:defRPr/>
              </a:pPr>
              <a:t>‹#›</a:t>
            </a:fld>
            <a:endParaRPr lang="ru-RU"/>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pic>
        <p:nvPicPr>
          <p:cNvPr id="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3" name="Дата 2"/>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
        <p:nvSpPr>
          <p:cNvPr id="7"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Tree>
    <p:extLst>
      <p:ext uri="{BB962C8B-B14F-4D97-AF65-F5344CB8AC3E}">
        <p14:creationId xmlns="" xmlns:p14="http://schemas.microsoft.com/office/powerpoint/2010/main" val="13792748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Дата 1"/>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4476135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2643174" y="-1"/>
            <a:ext cx="6500826" cy="6863485"/>
          </a:xfrm>
          <a:prstGeom prst="rect">
            <a:avLst/>
          </a:prstGeom>
          <a:noFill/>
        </p:spPr>
      </p:pic>
      <p:sp>
        <p:nvSpPr>
          <p:cNvPr id="2" name="Заголовок 1"/>
          <p:cNvSpPr>
            <a:spLocks noGrp="1"/>
          </p:cNvSpPr>
          <p:nvPr>
            <p:ph type="title"/>
          </p:nvPr>
        </p:nvSpPr>
        <p:spPr>
          <a:xfrm>
            <a:off x="457200" y="273050"/>
            <a:ext cx="3008313" cy="1162050"/>
          </a:xfrm>
        </p:spPr>
        <p:txBody>
          <a:bodyPr anchor="b">
            <a:normAutofit/>
          </a:bodyPr>
          <a:lstStyle>
            <a:lvl1pPr algn="l">
              <a:defRPr sz="2800" b="1">
                <a:solidFill>
                  <a:srgbClr val="800000"/>
                </a:solidFill>
              </a:defRPr>
            </a:lvl1pPr>
          </a:lstStyle>
          <a:p>
            <a:r>
              <a:rPr lang="ru-RU" smtClean="0"/>
              <a:t>Образец заголовка</a:t>
            </a:r>
            <a:endParaRPr lang="ru-RU" dirty="0"/>
          </a:p>
        </p:txBody>
      </p:sp>
      <p:sp>
        <p:nvSpPr>
          <p:cNvPr id="3" name="Содержимое 2"/>
          <p:cNvSpPr>
            <a:spLocks noGrp="1"/>
          </p:cNvSpPr>
          <p:nvPr>
            <p:ph idx="1"/>
          </p:nvPr>
        </p:nvSpPr>
        <p:spPr>
          <a:xfrm>
            <a:off x="3575050" y="642919"/>
            <a:ext cx="4640288" cy="4929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6531027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7523173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81200"/>
            <a:ext cx="8229600" cy="4114800"/>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ru-RU">
              <a:solidFill>
                <a:prstClr val="black">
                  <a:tint val="75000"/>
                </a:prst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a:solidFill>
                <a:prstClr val="black">
                  <a:tint val="75000"/>
                </a:prstClr>
              </a:solidFill>
            </a:endParaRP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8FE51F0A-62D3-42EE-843F-E91DFCF01D08}"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76927875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2"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785918" y="2928934"/>
            <a:ext cx="5572164" cy="1752600"/>
          </a:xfrm>
        </p:spPr>
        <p:txBody>
          <a:bodyPr/>
          <a:lstStyle>
            <a:lvl1pPr marL="0" indent="0" algn="ctr">
              <a:buNone/>
              <a:defRPr>
                <a:ln w="12700">
                  <a:solidFill>
                    <a:srgbClr val="663300"/>
                  </a:solidFill>
                </a:ln>
                <a:solidFill>
                  <a:srgbClr val="8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354645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027"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071538" y="357166"/>
            <a:ext cx="6858048" cy="1143000"/>
          </a:xfrm>
        </p:spPr>
        <p:txBody>
          <a:bodyPr/>
          <a:lstStyle/>
          <a:p>
            <a:r>
              <a:rPr lang="ru-RU" smtClean="0"/>
              <a:t>Образец заголовка</a:t>
            </a:r>
            <a:endParaRPr lang="ru-RU" dirty="0"/>
          </a:p>
        </p:txBody>
      </p:sp>
      <p:sp>
        <p:nvSpPr>
          <p:cNvPr id="3" name="Содержимое 2"/>
          <p:cNvSpPr>
            <a:spLocks noGrp="1"/>
          </p:cNvSpPr>
          <p:nvPr>
            <p:ph idx="1"/>
          </p:nvPr>
        </p:nvSpPr>
        <p:spPr>
          <a:xfrm>
            <a:off x="1071538" y="1857364"/>
            <a:ext cx="6858048" cy="352583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0592296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2050" name="Picture 2" descr="C:\Documents and Settings\Ольга\Рабочий стол\шаблоны\430aккec6ef2af.gif"/>
          <p:cNvPicPr>
            <a:picLocks noChangeAspect="1" noChangeArrowheads="1"/>
          </p:cNvPicPr>
          <p:nvPr userDrawn="1"/>
        </p:nvPicPr>
        <p:blipFill>
          <a:blip r:embed="rId2" cstate="print"/>
          <a:srcRect/>
          <a:stretch>
            <a:fillRect/>
          </a:stretch>
        </p:blipFill>
        <p:spPr bwMode="auto">
          <a:xfrm>
            <a:off x="4214810" y="1142984"/>
            <a:ext cx="4929190" cy="5715016"/>
          </a:xfrm>
          <a:prstGeom prst="rect">
            <a:avLst/>
          </a:prstGeom>
          <a:noFill/>
        </p:spPr>
      </p:pic>
      <p:pic>
        <p:nvPicPr>
          <p:cNvPr id="2051" name="Picture 3" descr="C:\Documents and Settings\Ольга\Рабочий стол\шаблоны\430aec6ef2af.gif"/>
          <p:cNvPicPr>
            <a:picLocks noChangeAspect="1" noChangeArrowheads="1"/>
          </p:cNvPicPr>
          <p:nvPr userDrawn="1"/>
        </p:nvPicPr>
        <p:blipFill>
          <a:blip r:embed="rId3" cstate="print"/>
          <a:srcRect/>
          <a:stretch>
            <a:fillRect/>
          </a:stretch>
        </p:blipFill>
        <p:spPr bwMode="auto">
          <a:xfrm>
            <a:off x="0" y="1142984"/>
            <a:ext cx="5000628" cy="5715016"/>
          </a:xfrm>
          <a:prstGeom prst="rect">
            <a:avLst/>
          </a:prstGeom>
          <a:noFill/>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3096244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pic>
        <p:nvPicPr>
          <p:cNvPr id="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3" name="Дата 2"/>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
        <p:nvSpPr>
          <p:cNvPr id="7"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Tree>
    <p:extLst>
      <p:ext uri="{BB962C8B-B14F-4D97-AF65-F5344CB8AC3E}">
        <p14:creationId xmlns="" xmlns:p14="http://schemas.microsoft.com/office/powerpoint/2010/main" val="11793676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Дата 1"/>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593225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83121F7F-23C5-41F8-A99A-D99AACE558B7}" type="slidenum">
              <a:rPr lang="ru-RU"/>
              <a:pPr>
                <a:defRPr/>
              </a:pPr>
              <a:t>‹#›</a:t>
            </a:fld>
            <a:endParaRPr lang="ru-RU"/>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2643174" y="-1"/>
            <a:ext cx="6500826" cy="6863485"/>
          </a:xfrm>
          <a:prstGeom prst="rect">
            <a:avLst/>
          </a:prstGeom>
          <a:noFill/>
        </p:spPr>
      </p:pic>
      <p:sp>
        <p:nvSpPr>
          <p:cNvPr id="2" name="Заголовок 1"/>
          <p:cNvSpPr>
            <a:spLocks noGrp="1"/>
          </p:cNvSpPr>
          <p:nvPr>
            <p:ph type="title"/>
          </p:nvPr>
        </p:nvSpPr>
        <p:spPr>
          <a:xfrm>
            <a:off x="457200" y="273050"/>
            <a:ext cx="3008313" cy="1162050"/>
          </a:xfrm>
        </p:spPr>
        <p:txBody>
          <a:bodyPr anchor="b">
            <a:normAutofit/>
          </a:bodyPr>
          <a:lstStyle>
            <a:lvl1pPr algn="l">
              <a:defRPr sz="2800" b="1">
                <a:solidFill>
                  <a:srgbClr val="800000"/>
                </a:solidFill>
              </a:defRPr>
            </a:lvl1pPr>
          </a:lstStyle>
          <a:p>
            <a:r>
              <a:rPr lang="ru-RU" smtClean="0"/>
              <a:t>Образец заголовка</a:t>
            </a:r>
            <a:endParaRPr lang="ru-RU" dirty="0"/>
          </a:p>
        </p:txBody>
      </p:sp>
      <p:sp>
        <p:nvSpPr>
          <p:cNvPr id="3" name="Содержимое 2"/>
          <p:cNvSpPr>
            <a:spLocks noGrp="1"/>
          </p:cNvSpPr>
          <p:nvPr>
            <p:ph idx="1"/>
          </p:nvPr>
        </p:nvSpPr>
        <p:spPr>
          <a:xfrm>
            <a:off x="3575050" y="642919"/>
            <a:ext cx="4640288" cy="4929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8229810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6792071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81200"/>
            <a:ext cx="8229600" cy="4114800"/>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ru-RU">
              <a:solidFill>
                <a:prstClr val="black">
                  <a:tint val="75000"/>
                </a:prst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a:solidFill>
                <a:prstClr val="black">
                  <a:tint val="75000"/>
                </a:prstClr>
              </a:solidFill>
            </a:endParaRP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8FE51F0A-62D3-42EE-843F-E91DFCF01D08}"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25248741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2"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785918" y="2928934"/>
            <a:ext cx="5572164" cy="1752600"/>
          </a:xfrm>
        </p:spPr>
        <p:txBody>
          <a:bodyPr/>
          <a:lstStyle>
            <a:lvl1pPr marL="0" indent="0" algn="ctr">
              <a:buNone/>
              <a:defRPr>
                <a:ln w="12700">
                  <a:solidFill>
                    <a:srgbClr val="663300"/>
                  </a:solidFill>
                </a:ln>
                <a:solidFill>
                  <a:srgbClr val="8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9186165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027"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071538" y="357166"/>
            <a:ext cx="6858048" cy="1143000"/>
          </a:xfrm>
        </p:spPr>
        <p:txBody>
          <a:bodyPr/>
          <a:lstStyle/>
          <a:p>
            <a:r>
              <a:rPr lang="ru-RU" smtClean="0"/>
              <a:t>Образец заголовка</a:t>
            </a:r>
            <a:endParaRPr lang="ru-RU" dirty="0"/>
          </a:p>
        </p:txBody>
      </p:sp>
      <p:sp>
        <p:nvSpPr>
          <p:cNvPr id="3" name="Содержимое 2"/>
          <p:cNvSpPr>
            <a:spLocks noGrp="1"/>
          </p:cNvSpPr>
          <p:nvPr>
            <p:ph idx="1"/>
          </p:nvPr>
        </p:nvSpPr>
        <p:spPr>
          <a:xfrm>
            <a:off x="1071538" y="1857364"/>
            <a:ext cx="6858048" cy="352583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945396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2050" name="Picture 2" descr="C:\Documents and Settings\Ольга\Рабочий стол\шаблоны\430aккec6ef2af.gif"/>
          <p:cNvPicPr>
            <a:picLocks noChangeAspect="1" noChangeArrowheads="1"/>
          </p:cNvPicPr>
          <p:nvPr userDrawn="1"/>
        </p:nvPicPr>
        <p:blipFill>
          <a:blip r:embed="rId2" cstate="print"/>
          <a:srcRect/>
          <a:stretch>
            <a:fillRect/>
          </a:stretch>
        </p:blipFill>
        <p:spPr bwMode="auto">
          <a:xfrm>
            <a:off x="4214810" y="1142984"/>
            <a:ext cx="4929190" cy="5715016"/>
          </a:xfrm>
          <a:prstGeom prst="rect">
            <a:avLst/>
          </a:prstGeom>
          <a:noFill/>
        </p:spPr>
      </p:pic>
      <p:pic>
        <p:nvPicPr>
          <p:cNvPr id="2051" name="Picture 3" descr="C:\Documents and Settings\Ольга\Рабочий стол\шаблоны\430aec6ef2af.gif"/>
          <p:cNvPicPr>
            <a:picLocks noChangeAspect="1" noChangeArrowheads="1"/>
          </p:cNvPicPr>
          <p:nvPr userDrawn="1"/>
        </p:nvPicPr>
        <p:blipFill>
          <a:blip r:embed="rId3" cstate="print"/>
          <a:srcRect/>
          <a:stretch>
            <a:fillRect/>
          </a:stretch>
        </p:blipFill>
        <p:spPr bwMode="auto">
          <a:xfrm>
            <a:off x="0" y="1142984"/>
            <a:ext cx="5000628" cy="5715016"/>
          </a:xfrm>
          <a:prstGeom prst="rect">
            <a:avLst/>
          </a:prstGeom>
          <a:noFill/>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5236237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pic>
        <p:nvPicPr>
          <p:cNvPr id="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3" name="Дата 2"/>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
        <p:nvSpPr>
          <p:cNvPr id="7"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Tree>
    <p:extLst>
      <p:ext uri="{BB962C8B-B14F-4D97-AF65-F5344CB8AC3E}">
        <p14:creationId xmlns="" xmlns:p14="http://schemas.microsoft.com/office/powerpoint/2010/main" val="17080195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Дата 1"/>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7590381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2643174" y="-1"/>
            <a:ext cx="6500826" cy="6863485"/>
          </a:xfrm>
          <a:prstGeom prst="rect">
            <a:avLst/>
          </a:prstGeom>
          <a:noFill/>
        </p:spPr>
      </p:pic>
      <p:sp>
        <p:nvSpPr>
          <p:cNvPr id="2" name="Заголовок 1"/>
          <p:cNvSpPr>
            <a:spLocks noGrp="1"/>
          </p:cNvSpPr>
          <p:nvPr>
            <p:ph type="title"/>
          </p:nvPr>
        </p:nvSpPr>
        <p:spPr>
          <a:xfrm>
            <a:off x="457200" y="273050"/>
            <a:ext cx="3008313" cy="1162050"/>
          </a:xfrm>
        </p:spPr>
        <p:txBody>
          <a:bodyPr anchor="b">
            <a:normAutofit/>
          </a:bodyPr>
          <a:lstStyle>
            <a:lvl1pPr algn="l">
              <a:defRPr sz="2800" b="1">
                <a:solidFill>
                  <a:srgbClr val="800000"/>
                </a:solidFill>
              </a:defRPr>
            </a:lvl1pPr>
          </a:lstStyle>
          <a:p>
            <a:r>
              <a:rPr lang="ru-RU" smtClean="0"/>
              <a:t>Образец заголовка</a:t>
            </a:r>
            <a:endParaRPr lang="ru-RU" dirty="0"/>
          </a:p>
        </p:txBody>
      </p:sp>
      <p:sp>
        <p:nvSpPr>
          <p:cNvPr id="3" name="Содержимое 2"/>
          <p:cNvSpPr>
            <a:spLocks noGrp="1"/>
          </p:cNvSpPr>
          <p:nvPr>
            <p:ph idx="1"/>
          </p:nvPr>
        </p:nvSpPr>
        <p:spPr>
          <a:xfrm>
            <a:off x="3575050" y="642919"/>
            <a:ext cx="4640288" cy="4929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7261950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900674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DFC7C9C-A36C-4D29-87FC-8A65B825FE75}" type="slidenum">
              <a:rPr lang="ru-RU"/>
              <a:pPr>
                <a:defRPr/>
              </a:pPr>
              <a:t>‹#›</a:t>
            </a:fld>
            <a:endParaRPr lang="ru-RU"/>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81200"/>
            <a:ext cx="8229600" cy="4114800"/>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ru-RU">
              <a:solidFill>
                <a:prstClr val="black">
                  <a:tint val="75000"/>
                </a:prst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a:solidFill>
                <a:prstClr val="black">
                  <a:tint val="75000"/>
                </a:prstClr>
              </a:solidFill>
            </a:endParaRP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8FE51F0A-62D3-42EE-843F-E91DFCF01D08}"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093103630"/>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2"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785918" y="2928934"/>
            <a:ext cx="5572164" cy="1752600"/>
          </a:xfrm>
        </p:spPr>
        <p:txBody>
          <a:bodyPr/>
          <a:lstStyle>
            <a:lvl1pPr marL="0" indent="0" algn="ctr">
              <a:buNone/>
              <a:defRPr>
                <a:ln w="12700">
                  <a:solidFill>
                    <a:srgbClr val="663300"/>
                  </a:solidFill>
                </a:ln>
                <a:solidFill>
                  <a:srgbClr val="8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85951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027"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071538" y="357166"/>
            <a:ext cx="6858048" cy="1143000"/>
          </a:xfrm>
        </p:spPr>
        <p:txBody>
          <a:bodyPr/>
          <a:lstStyle/>
          <a:p>
            <a:r>
              <a:rPr lang="ru-RU" smtClean="0"/>
              <a:t>Образец заголовка</a:t>
            </a:r>
            <a:endParaRPr lang="ru-RU" dirty="0"/>
          </a:p>
        </p:txBody>
      </p:sp>
      <p:sp>
        <p:nvSpPr>
          <p:cNvPr id="3" name="Содержимое 2"/>
          <p:cNvSpPr>
            <a:spLocks noGrp="1"/>
          </p:cNvSpPr>
          <p:nvPr>
            <p:ph idx="1"/>
          </p:nvPr>
        </p:nvSpPr>
        <p:spPr>
          <a:xfrm>
            <a:off x="1071538" y="1857364"/>
            <a:ext cx="6858048" cy="352583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6390224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2050" name="Picture 2" descr="C:\Documents and Settings\Ольга\Рабочий стол\шаблоны\430aккec6ef2af.gif"/>
          <p:cNvPicPr>
            <a:picLocks noChangeAspect="1" noChangeArrowheads="1"/>
          </p:cNvPicPr>
          <p:nvPr userDrawn="1"/>
        </p:nvPicPr>
        <p:blipFill>
          <a:blip r:embed="rId2" cstate="print"/>
          <a:srcRect/>
          <a:stretch>
            <a:fillRect/>
          </a:stretch>
        </p:blipFill>
        <p:spPr bwMode="auto">
          <a:xfrm>
            <a:off x="4214810" y="1142984"/>
            <a:ext cx="4929190" cy="5715016"/>
          </a:xfrm>
          <a:prstGeom prst="rect">
            <a:avLst/>
          </a:prstGeom>
          <a:noFill/>
        </p:spPr>
      </p:pic>
      <p:pic>
        <p:nvPicPr>
          <p:cNvPr id="2051" name="Picture 3" descr="C:\Documents and Settings\Ольга\Рабочий стол\шаблоны\430aec6ef2af.gif"/>
          <p:cNvPicPr>
            <a:picLocks noChangeAspect="1" noChangeArrowheads="1"/>
          </p:cNvPicPr>
          <p:nvPr userDrawn="1"/>
        </p:nvPicPr>
        <p:blipFill>
          <a:blip r:embed="rId3" cstate="print"/>
          <a:srcRect/>
          <a:stretch>
            <a:fillRect/>
          </a:stretch>
        </p:blipFill>
        <p:spPr bwMode="auto">
          <a:xfrm>
            <a:off x="0" y="1142984"/>
            <a:ext cx="5000628" cy="5715016"/>
          </a:xfrm>
          <a:prstGeom prst="rect">
            <a:avLst/>
          </a:prstGeom>
          <a:noFill/>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4353730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pic>
        <p:nvPicPr>
          <p:cNvPr id="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3" name="Дата 2"/>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
        <p:nvSpPr>
          <p:cNvPr id="7"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Tree>
    <p:extLst>
      <p:ext uri="{BB962C8B-B14F-4D97-AF65-F5344CB8AC3E}">
        <p14:creationId xmlns="" xmlns:p14="http://schemas.microsoft.com/office/powerpoint/2010/main" val="7577312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Дата 1"/>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4627127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2643174" y="-1"/>
            <a:ext cx="6500826" cy="6863485"/>
          </a:xfrm>
          <a:prstGeom prst="rect">
            <a:avLst/>
          </a:prstGeom>
          <a:noFill/>
        </p:spPr>
      </p:pic>
      <p:sp>
        <p:nvSpPr>
          <p:cNvPr id="2" name="Заголовок 1"/>
          <p:cNvSpPr>
            <a:spLocks noGrp="1"/>
          </p:cNvSpPr>
          <p:nvPr>
            <p:ph type="title"/>
          </p:nvPr>
        </p:nvSpPr>
        <p:spPr>
          <a:xfrm>
            <a:off x="457200" y="273050"/>
            <a:ext cx="3008313" cy="1162050"/>
          </a:xfrm>
        </p:spPr>
        <p:txBody>
          <a:bodyPr anchor="b">
            <a:normAutofit/>
          </a:bodyPr>
          <a:lstStyle>
            <a:lvl1pPr algn="l">
              <a:defRPr sz="2800" b="1">
                <a:solidFill>
                  <a:srgbClr val="800000"/>
                </a:solidFill>
              </a:defRPr>
            </a:lvl1pPr>
          </a:lstStyle>
          <a:p>
            <a:r>
              <a:rPr lang="ru-RU" smtClean="0"/>
              <a:t>Образец заголовка</a:t>
            </a:r>
            <a:endParaRPr lang="ru-RU" dirty="0"/>
          </a:p>
        </p:txBody>
      </p:sp>
      <p:sp>
        <p:nvSpPr>
          <p:cNvPr id="3" name="Содержимое 2"/>
          <p:cNvSpPr>
            <a:spLocks noGrp="1"/>
          </p:cNvSpPr>
          <p:nvPr>
            <p:ph idx="1"/>
          </p:nvPr>
        </p:nvSpPr>
        <p:spPr>
          <a:xfrm>
            <a:off x="3575050" y="642919"/>
            <a:ext cx="4640288" cy="4929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390230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0722901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81200"/>
            <a:ext cx="8229600" cy="4114800"/>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ru-RU">
              <a:solidFill>
                <a:prstClr val="black">
                  <a:tint val="75000"/>
                </a:prst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a:solidFill>
                <a:prstClr val="black">
                  <a:tint val="75000"/>
                </a:prstClr>
              </a:solidFill>
            </a:endParaRP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8FE51F0A-62D3-42EE-843F-E91DFCF01D08}"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012380917"/>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2"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785918" y="2928934"/>
            <a:ext cx="5572164" cy="1752600"/>
          </a:xfrm>
        </p:spPr>
        <p:txBody>
          <a:bodyPr/>
          <a:lstStyle>
            <a:lvl1pPr marL="0" indent="0" algn="ctr">
              <a:buNone/>
              <a:defRPr>
                <a:ln w="12700">
                  <a:solidFill>
                    <a:srgbClr val="663300"/>
                  </a:solidFill>
                </a:ln>
                <a:solidFill>
                  <a:srgbClr val="8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29623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F05F9AA-0A3A-4E17-8316-DB7561999969}" type="slidenum">
              <a:rPr lang="ru-RU"/>
              <a:pPr>
                <a:defRPr/>
              </a:pPr>
              <a:t>‹#›</a:t>
            </a:fld>
            <a:endParaRPr lang="ru-RU"/>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027"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071538" y="357166"/>
            <a:ext cx="6858048" cy="1143000"/>
          </a:xfrm>
        </p:spPr>
        <p:txBody>
          <a:bodyPr/>
          <a:lstStyle/>
          <a:p>
            <a:r>
              <a:rPr lang="ru-RU" smtClean="0"/>
              <a:t>Образец заголовка</a:t>
            </a:r>
            <a:endParaRPr lang="ru-RU" dirty="0"/>
          </a:p>
        </p:txBody>
      </p:sp>
      <p:sp>
        <p:nvSpPr>
          <p:cNvPr id="3" name="Содержимое 2"/>
          <p:cNvSpPr>
            <a:spLocks noGrp="1"/>
          </p:cNvSpPr>
          <p:nvPr>
            <p:ph idx="1"/>
          </p:nvPr>
        </p:nvSpPr>
        <p:spPr>
          <a:xfrm>
            <a:off x="1071538" y="1857364"/>
            <a:ext cx="6858048" cy="352583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2143913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2050" name="Picture 2" descr="C:\Documents and Settings\Ольга\Рабочий стол\шаблоны\430aккec6ef2af.gif"/>
          <p:cNvPicPr>
            <a:picLocks noChangeAspect="1" noChangeArrowheads="1"/>
          </p:cNvPicPr>
          <p:nvPr userDrawn="1"/>
        </p:nvPicPr>
        <p:blipFill>
          <a:blip r:embed="rId2" cstate="print"/>
          <a:srcRect/>
          <a:stretch>
            <a:fillRect/>
          </a:stretch>
        </p:blipFill>
        <p:spPr bwMode="auto">
          <a:xfrm>
            <a:off x="4214810" y="1142984"/>
            <a:ext cx="4929190" cy="5715016"/>
          </a:xfrm>
          <a:prstGeom prst="rect">
            <a:avLst/>
          </a:prstGeom>
          <a:noFill/>
        </p:spPr>
      </p:pic>
      <p:pic>
        <p:nvPicPr>
          <p:cNvPr id="2051" name="Picture 3" descr="C:\Documents and Settings\Ольга\Рабочий стол\шаблоны\430aec6ef2af.gif"/>
          <p:cNvPicPr>
            <a:picLocks noChangeAspect="1" noChangeArrowheads="1"/>
          </p:cNvPicPr>
          <p:nvPr userDrawn="1"/>
        </p:nvPicPr>
        <p:blipFill>
          <a:blip r:embed="rId3" cstate="print"/>
          <a:srcRect/>
          <a:stretch>
            <a:fillRect/>
          </a:stretch>
        </p:blipFill>
        <p:spPr bwMode="auto">
          <a:xfrm>
            <a:off x="0" y="1142984"/>
            <a:ext cx="5000628" cy="5715016"/>
          </a:xfrm>
          <a:prstGeom prst="rect">
            <a:avLst/>
          </a:prstGeom>
          <a:noFill/>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1597638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pic>
        <p:nvPicPr>
          <p:cNvPr id="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3" name="Дата 2"/>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
        <p:nvSpPr>
          <p:cNvPr id="7"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Tree>
    <p:extLst>
      <p:ext uri="{BB962C8B-B14F-4D97-AF65-F5344CB8AC3E}">
        <p14:creationId xmlns="" xmlns:p14="http://schemas.microsoft.com/office/powerpoint/2010/main" val="24274464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Дата 1"/>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9278028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2643174" y="-1"/>
            <a:ext cx="6500826" cy="6863485"/>
          </a:xfrm>
          <a:prstGeom prst="rect">
            <a:avLst/>
          </a:prstGeom>
          <a:noFill/>
        </p:spPr>
      </p:pic>
      <p:sp>
        <p:nvSpPr>
          <p:cNvPr id="2" name="Заголовок 1"/>
          <p:cNvSpPr>
            <a:spLocks noGrp="1"/>
          </p:cNvSpPr>
          <p:nvPr>
            <p:ph type="title"/>
          </p:nvPr>
        </p:nvSpPr>
        <p:spPr>
          <a:xfrm>
            <a:off x="457200" y="273050"/>
            <a:ext cx="3008313" cy="1162050"/>
          </a:xfrm>
        </p:spPr>
        <p:txBody>
          <a:bodyPr anchor="b">
            <a:normAutofit/>
          </a:bodyPr>
          <a:lstStyle>
            <a:lvl1pPr algn="l">
              <a:defRPr sz="2800" b="1">
                <a:solidFill>
                  <a:srgbClr val="800000"/>
                </a:solidFill>
              </a:defRPr>
            </a:lvl1pPr>
          </a:lstStyle>
          <a:p>
            <a:r>
              <a:rPr lang="ru-RU" smtClean="0"/>
              <a:t>Образец заголовка</a:t>
            </a:r>
            <a:endParaRPr lang="ru-RU" dirty="0"/>
          </a:p>
        </p:txBody>
      </p:sp>
      <p:sp>
        <p:nvSpPr>
          <p:cNvPr id="3" name="Содержимое 2"/>
          <p:cNvSpPr>
            <a:spLocks noGrp="1"/>
          </p:cNvSpPr>
          <p:nvPr>
            <p:ph idx="1"/>
          </p:nvPr>
        </p:nvSpPr>
        <p:spPr>
          <a:xfrm>
            <a:off x="3575050" y="642919"/>
            <a:ext cx="4640288" cy="49292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4507158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2049690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81000"/>
            <a:ext cx="8229600" cy="13716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981200"/>
            <a:ext cx="8229600" cy="4114800"/>
          </a:xfrm>
        </p:spPr>
        <p:txBody>
          <a:bodyPr/>
          <a:lstStyle/>
          <a:p>
            <a:endParaRPr lang="ru-RU"/>
          </a:p>
        </p:txBody>
      </p:sp>
      <p:sp>
        <p:nvSpPr>
          <p:cNvPr id="4" name="Дата 3"/>
          <p:cNvSpPr>
            <a:spLocks noGrp="1"/>
          </p:cNvSpPr>
          <p:nvPr>
            <p:ph type="dt" sz="half" idx="10"/>
          </p:nvPr>
        </p:nvSpPr>
        <p:spPr>
          <a:xfrm>
            <a:off x="457200" y="6245225"/>
            <a:ext cx="2133600" cy="476250"/>
          </a:xfrm>
        </p:spPr>
        <p:txBody>
          <a:bodyPr/>
          <a:lstStyle>
            <a:lvl1pPr>
              <a:defRPr/>
            </a:lvl1pPr>
          </a:lstStyle>
          <a:p>
            <a:endParaRPr lang="ru-RU">
              <a:solidFill>
                <a:prstClr val="black">
                  <a:tint val="75000"/>
                </a:prstClr>
              </a:solidFill>
            </a:endParaRPr>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endParaRPr lang="ru-RU">
              <a:solidFill>
                <a:prstClr val="black">
                  <a:tint val="75000"/>
                </a:prstClr>
              </a:solidFill>
            </a:endParaRP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fld id="{8FE51F0A-62D3-42EE-843F-E91DFCF01D08}" type="slidenum">
              <a:rPr lang="ru-RU">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754037459"/>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C:\Documents and Settings\Ольга\Рабочий стол\шаблоны\5eb4414f0238.gif"/>
          <p:cNvPicPr>
            <a:picLocks noChangeAspect="1" noChangeArrowheads="1"/>
          </p:cNvPicPr>
          <p:nvPr userDrawn="1"/>
        </p:nvPicPr>
        <p:blipFill>
          <a:blip r:embed="rId2" cstate="print"/>
          <a:srcRect/>
          <a:stretch>
            <a:fillRect/>
          </a:stretch>
        </p:blipFill>
        <p:spPr bwMode="auto">
          <a:xfrm>
            <a:off x="0" y="-6000792"/>
            <a:ext cx="9144000" cy="13144568"/>
          </a:xfrm>
          <a:prstGeom prst="rect">
            <a:avLst/>
          </a:prstGeom>
          <a:noFill/>
        </p:spPr>
      </p:pic>
      <p:sp>
        <p:nvSpPr>
          <p:cNvPr id="2" name="Заголовок 1"/>
          <p:cNvSpPr>
            <a:spLocks noGrp="1"/>
          </p:cNvSpPr>
          <p:nvPr>
            <p:ph type="ctrTitle"/>
          </p:nvPr>
        </p:nvSpPr>
        <p:spPr>
          <a:xfrm>
            <a:off x="714348" y="1214422"/>
            <a:ext cx="7772400" cy="1470025"/>
          </a:xfrm>
        </p:spPr>
        <p:txBody>
          <a:bodyPr>
            <a:normAutofit/>
            <a:scene3d>
              <a:camera prst="orthographicFront"/>
              <a:lightRig rig="threePt" dir="t"/>
            </a:scene3d>
            <a:sp3d extrusionH="57150">
              <a:bevelT h="25400" prst="softRound"/>
            </a:sp3d>
          </a:bodyPr>
          <a:lstStyle>
            <a:lvl1pPr>
              <a:defRPr sz="6000">
                <a:ln w="12700" cmpd="sng">
                  <a:solidFill>
                    <a:schemeClr val="tx1">
                      <a:lumMod val="85000"/>
                      <a:lumOff val="15000"/>
                    </a:schemeClr>
                  </a:solidFill>
                  <a:prstDash val="solid"/>
                  <a:miter lim="800000"/>
                </a:ln>
                <a:solidFill>
                  <a:schemeClr val="bg1"/>
                </a:solidFill>
                <a:effectLst>
                  <a:outerShdw blurRad="50800" dist="38100" dir="2700000" algn="tl" rotWithShape="0">
                    <a:prstClr val="black">
                      <a:alpha val="40000"/>
                    </a:prst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785918" y="2928934"/>
            <a:ext cx="5572164" cy="1752600"/>
          </a:xfrm>
        </p:spPr>
        <p:txBody>
          <a:bodyPr/>
          <a:lstStyle>
            <a:lvl1pPr marL="0" indent="0" algn="ctr">
              <a:buNone/>
              <a:defRPr>
                <a:ln w="12700">
                  <a:solidFill>
                    <a:srgbClr val="663300"/>
                  </a:solidFill>
                </a:ln>
                <a:solidFill>
                  <a:srgbClr val="8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3174431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027" name="Picture 3" descr="C:\Documents and Settings\Ольга\Рабочий стол\шаблоны\430aec6ef2af.gif"/>
          <p:cNvPicPr>
            <a:picLocks noChangeAspect="1" noChangeArrowheads="1"/>
          </p:cNvPicPr>
          <p:nvPr userDrawn="1"/>
        </p:nvPicPr>
        <p:blipFill>
          <a:blip r:embed="rId2" cstate="print"/>
          <a:srcRect/>
          <a:stretch>
            <a:fillRect/>
          </a:stretch>
        </p:blipFill>
        <p:spPr bwMode="auto">
          <a:xfrm>
            <a:off x="0" y="-1"/>
            <a:ext cx="9144000" cy="6863485"/>
          </a:xfrm>
          <a:prstGeom prst="rect">
            <a:avLst/>
          </a:prstGeom>
          <a:noFill/>
        </p:spPr>
      </p:pic>
      <p:sp>
        <p:nvSpPr>
          <p:cNvPr id="2" name="Заголовок 1"/>
          <p:cNvSpPr>
            <a:spLocks noGrp="1"/>
          </p:cNvSpPr>
          <p:nvPr>
            <p:ph type="title"/>
          </p:nvPr>
        </p:nvSpPr>
        <p:spPr>
          <a:xfrm>
            <a:off x="1071538" y="357166"/>
            <a:ext cx="6858048" cy="1143000"/>
          </a:xfrm>
        </p:spPr>
        <p:txBody>
          <a:bodyPr/>
          <a:lstStyle/>
          <a:p>
            <a:r>
              <a:rPr lang="ru-RU" smtClean="0"/>
              <a:t>Образец заголовка</a:t>
            </a:r>
            <a:endParaRPr lang="ru-RU" dirty="0"/>
          </a:p>
        </p:txBody>
      </p:sp>
      <p:sp>
        <p:nvSpPr>
          <p:cNvPr id="3" name="Содержимое 2"/>
          <p:cNvSpPr>
            <a:spLocks noGrp="1"/>
          </p:cNvSpPr>
          <p:nvPr>
            <p:ph idx="1"/>
          </p:nvPr>
        </p:nvSpPr>
        <p:spPr>
          <a:xfrm>
            <a:off x="1071538" y="1857364"/>
            <a:ext cx="6858048" cy="352583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3061455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2050" name="Picture 2" descr="C:\Documents and Settings\Ольга\Рабочий стол\шаблоны\430aккec6ef2af.gif"/>
          <p:cNvPicPr>
            <a:picLocks noChangeAspect="1" noChangeArrowheads="1"/>
          </p:cNvPicPr>
          <p:nvPr userDrawn="1"/>
        </p:nvPicPr>
        <p:blipFill>
          <a:blip r:embed="rId2" cstate="print"/>
          <a:srcRect/>
          <a:stretch>
            <a:fillRect/>
          </a:stretch>
        </p:blipFill>
        <p:spPr bwMode="auto">
          <a:xfrm>
            <a:off x="4214810" y="1142984"/>
            <a:ext cx="4929190" cy="5715016"/>
          </a:xfrm>
          <a:prstGeom prst="rect">
            <a:avLst/>
          </a:prstGeom>
          <a:noFill/>
        </p:spPr>
      </p:pic>
      <p:pic>
        <p:nvPicPr>
          <p:cNvPr id="2051" name="Picture 3" descr="C:\Documents and Settings\Ольга\Рабочий стол\шаблоны\430aec6ef2af.gif"/>
          <p:cNvPicPr>
            <a:picLocks noChangeAspect="1" noChangeArrowheads="1"/>
          </p:cNvPicPr>
          <p:nvPr userDrawn="1"/>
        </p:nvPicPr>
        <p:blipFill>
          <a:blip r:embed="rId3" cstate="print"/>
          <a:srcRect/>
          <a:stretch>
            <a:fillRect/>
          </a:stretch>
        </p:blipFill>
        <p:spPr bwMode="auto">
          <a:xfrm>
            <a:off x="0" y="1142984"/>
            <a:ext cx="5000628" cy="5715016"/>
          </a:xfrm>
          <a:prstGeom prst="rect">
            <a:avLst/>
          </a:prstGeom>
          <a:noFill/>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E37481-6525-4D2D-876E-05C518218B2D}" type="datetimeFigureOut">
              <a:rPr lang="ru-RU" smtClean="0">
                <a:solidFill>
                  <a:prstClr val="black">
                    <a:tint val="75000"/>
                  </a:prstClr>
                </a:solidFill>
              </a:rPr>
              <a:pPr/>
              <a:t>30.01.2013</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006F0CD9-F440-4615-98C7-68FB86B7E202}"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438668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5" Type="http://schemas.openxmlformats.org/officeDocument/2006/relationships/slideLayout" Target="../slideLayouts/slideLayout85.xml"/><Relationship Id="rId10" Type="http://schemas.openxmlformats.org/officeDocument/2006/relationships/image" Target="../media/image2.jpeg"/><Relationship Id="rId4" Type="http://schemas.openxmlformats.org/officeDocument/2006/relationships/slideLayout" Target="../slideLayouts/slideLayout8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10" Type="http://schemas.openxmlformats.org/officeDocument/2006/relationships/image" Target="../media/image2.jpeg"/><Relationship Id="rId4" Type="http://schemas.openxmlformats.org/officeDocument/2006/relationships/slideLayout" Target="../slideLayouts/slideLayout92.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5" Type="http://schemas.openxmlformats.org/officeDocument/2006/relationships/slideLayout" Target="../slideLayouts/slideLayout101.xml"/><Relationship Id="rId10" Type="http://schemas.openxmlformats.org/officeDocument/2006/relationships/image" Target="../media/image2.jpeg"/><Relationship Id="rId4" Type="http://schemas.openxmlformats.org/officeDocument/2006/relationships/slideLayout" Target="../slideLayouts/slideLayout100.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5" Type="http://schemas.openxmlformats.org/officeDocument/2006/relationships/slideLayout" Target="../slideLayouts/slideLayout109.xml"/><Relationship Id="rId10" Type="http://schemas.openxmlformats.org/officeDocument/2006/relationships/image" Target="../media/image2.jpeg"/><Relationship Id="rId4" Type="http://schemas.openxmlformats.org/officeDocument/2006/relationships/slideLayout" Target="../slideLayouts/slideLayout108.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5" Type="http://schemas.openxmlformats.org/officeDocument/2006/relationships/slideLayout" Target="../slideLayouts/slideLayout117.xml"/><Relationship Id="rId10" Type="http://schemas.openxmlformats.org/officeDocument/2006/relationships/image" Target="../media/image2.jpeg"/><Relationship Id="rId4" Type="http://schemas.openxmlformats.org/officeDocument/2006/relationships/slideLayout" Target="../slideLayouts/slideLayout116.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5" Type="http://schemas.openxmlformats.org/officeDocument/2006/relationships/slideLayout" Target="../slideLayouts/slideLayout125.xml"/><Relationship Id="rId10" Type="http://schemas.openxmlformats.org/officeDocument/2006/relationships/image" Target="../media/image2.jpeg"/><Relationship Id="rId4" Type="http://schemas.openxmlformats.org/officeDocument/2006/relationships/slideLayout" Target="../slideLayouts/slideLayout124.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5" Type="http://schemas.openxmlformats.org/officeDocument/2006/relationships/slideLayout" Target="../slideLayouts/slideLayout133.xml"/><Relationship Id="rId10" Type="http://schemas.openxmlformats.org/officeDocument/2006/relationships/image" Target="../media/image2.jpeg"/><Relationship Id="rId4" Type="http://schemas.openxmlformats.org/officeDocument/2006/relationships/slideLayout" Target="../slideLayouts/slideLayout132.xml"/><Relationship Id="rId9" Type="http://schemas.openxmlformats.org/officeDocument/2006/relationships/theme" Target="../theme/theme1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2.jpeg"/><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2.jpeg"/><Relationship Id="rId4" Type="http://schemas.openxmlformats.org/officeDocument/2006/relationships/slideLayout" Target="../slideLayouts/slideLayout3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10" Type="http://schemas.openxmlformats.org/officeDocument/2006/relationships/image" Target="../media/image2.jpeg"/><Relationship Id="rId4" Type="http://schemas.openxmlformats.org/officeDocument/2006/relationships/slideLayout" Target="../slideLayouts/slideLayout4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10" Type="http://schemas.openxmlformats.org/officeDocument/2006/relationships/image" Target="../media/image2.jpeg"/><Relationship Id="rId4" Type="http://schemas.openxmlformats.org/officeDocument/2006/relationships/slideLayout" Target="../slideLayouts/slideLayout5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jpeg"/><Relationship Id="rId4" Type="http://schemas.openxmlformats.org/officeDocument/2006/relationships/slideLayout" Target="../slideLayouts/slideLayout6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10" Type="http://schemas.openxmlformats.org/officeDocument/2006/relationships/image" Target="../media/image2.jpeg"/><Relationship Id="rId4" Type="http://schemas.openxmlformats.org/officeDocument/2006/relationships/slideLayout" Target="../slideLayouts/slideLayout6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5" Type="http://schemas.openxmlformats.org/officeDocument/2006/relationships/slideLayout" Target="../slideLayouts/slideLayout77.xml"/><Relationship Id="rId10" Type="http://schemas.openxmlformats.org/officeDocument/2006/relationships/image" Target="../media/image2.jpeg"/><Relationship Id="rId4" Type="http://schemas.openxmlformats.org/officeDocument/2006/relationships/slideLayout" Target="../slideLayouts/slideLayout76.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6998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69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charset="0"/>
              </a:defRPr>
            </a:lvl1pPr>
          </a:lstStyle>
          <a:p>
            <a:pPr>
              <a:defRPr/>
            </a:pPr>
            <a:endParaRPr lang="ru-RU"/>
          </a:p>
        </p:txBody>
      </p:sp>
      <p:sp>
        <p:nvSpPr>
          <p:cNvPr id="1699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charset="0"/>
              </a:defRPr>
            </a:lvl1pPr>
          </a:lstStyle>
          <a:p>
            <a:pPr>
              <a:defRPr/>
            </a:pPr>
            <a:endParaRPr lang="ru-RU"/>
          </a:p>
        </p:txBody>
      </p:sp>
      <p:sp>
        <p:nvSpPr>
          <p:cNvPr id="1699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latin typeface="Arial" charset="0"/>
              </a:defRPr>
            </a:lvl1pPr>
          </a:lstStyle>
          <a:p>
            <a:pPr>
              <a:defRPr/>
            </a:pPr>
            <a:fld id="{8C59AE17-D61D-4C24-8121-E868FE0E70A6}"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E37481-6525-4D2D-876E-05C518218B2D}" type="datetimeFigureOut">
              <a:rPr lang="ru-RU" smtClean="0">
                <a:solidFill>
                  <a:prstClr val="black">
                    <a:tint val="75000"/>
                  </a:prstClr>
                </a:solidFill>
                <a:latin typeface="Monotype Corsiva"/>
              </a:rPr>
              <a:pPr fontAlgn="auto">
                <a:spcBef>
                  <a:spcPts val="0"/>
                </a:spcBef>
                <a:spcAft>
                  <a:spcPts val="0"/>
                </a:spcAft>
              </a:pPr>
              <a:t>30.01.2013</a:t>
            </a:fld>
            <a:endParaRPr lang="ru-RU">
              <a:solidFill>
                <a:prstClr val="black">
                  <a:tint val="75000"/>
                </a:prstClr>
              </a:solidFill>
              <a:latin typeface="Monotype Corsiva"/>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Monotype Corsiva"/>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06F0CD9-F440-4615-98C7-68FB86B7E202}" type="slidenum">
              <a:rPr lang="ru-RU" smtClean="0">
                <a:solidFill>
                  <a:prstClr val="black">
                    <a:tint val="75000"/>
                  </a:prstClr>
                </a:solidFill>
                <a:latin typeface="Monotype Corsiva"/>
              </a:rPr>
              <a:pPr fontAlgn="auto">
                <a:spcBef>
                  <a:spcPts val="0"/>
                </a:spcBef>
                <a:spcAft>
                  <a:spcPts val="0"/>
                </a:spcAft>
              </a:pPr>
              <a:t>‹#›</a:t>
            </a:fld>
            <a:endParaRPr lang="ru-RU">
              <a:solidFill>
                <a:prstClr val="black">
                  <a:tint val="75000"/>
                </a:prstClr>
              </a:solidFill>
              <a:latin typeface="Monotype Corsiva"/>
            </a:endParaRPr>
          </a:p>
        </p:txBody>
      </p:sp>
    </p:spTree>
    <p:extLst>
      <p:ext uri="{BB962C8B-B14F-4D97-AF65-F5344CB8AC3E}">
        <p14:creationId xmlns="" xmlns:p14="http://schemas.microsoft.com/office/powerpoint/2010/main" val="777160757"/>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Lst>
  <p:txStyles>
    <p:titleStyle>
      <a:lvl1pPr algn="ctr" defTabSz="914400" rtl="0" eaLnBrk="1" latinLnBrk="0" hangingPunct="1">
        <a:spcBef>
          <a:spcPct val="0"/>
        </a:spcBef>
        <a:buNone/>
        <a:defRPr sz="4400" b="1" kern="1200" cap="none" spc="0">
          <a:ln w="6350" cmpd="sng">
            <a:solidFill>
              <a:srgbClr val="333300"/>
            </a:solidFill>
            <a:prstDash val="solid"/>
            <a:miter lim="800000"/>
          </a:ln>
          <a:solidFill>
            <a:srgbClr val="663300"/>
          </a:solidFill>
          <a:effectLst>
            <a:outerShdw blurRad="50800" algn="tl" rotWithShape="0">
              <a:srgbClr val="000000"/>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ln w="9525">
            <a:solidFill>
              <a:srgbClr val="333300"/>
            </a:solidFill>
          </a:ln>
          <a:solidFill>
            <a:srgbClr val="6633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ln w="9525">
            <a:solidFill>
              <a:srgbClr val="333300"/>
            </a:solidFill>
          </a:ln>
          <a:solidFill>
            <a:srgbClr val="6633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ln w="9525">
            <a:solidFill>
              <a:srgbClr val="333300"/>
            </a:solidFill>
          </a:ln>
          <a:solidFill>
            <a:srgbClr val="6633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E37481-6525-4D2D-876E-05C518218B2D}" type="datetimeFigureOut">
              <a:rPr lang="ru-RU" smtClean="0">
                <a:solidFill>
                  <a:prstClr val="black">
                    <a:tint val="75000"/>
                  </a:prstClr>
                </a:solidFill>
                <a:latin typeface="Monotype Corsiva"/>
              </a:rPr>
              <a:pPr fontAlgn="auto">
                <a:spcBef>
                  <a:spcPts val="0"/>
                </a:spcBef>
                <a:spcAft>
                  <a:spcPts val="0"/>
                </a:spcAft>
              </a:pPr>
              <a:t>30.01.2013</a:t>
            </a:fld>
            <a:endParaRPr lang="ru-RU">
              <a:solidFill>
                <a:prstClr val="black">
                  <a:tint val="75000"/>
                </a:prstClr>
              </a:solidFill>
              <a:latin typeface="Monotype Corsiva"/>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Monotype Corsiva"/>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06F0CD9-F440-4615-98C7-68FB86B7E202}" type="slidenum">
              <a:rPr lang="ru-RU" smtClean="0">
                <a:solidFill>
                  <a:prstClr val="black">
                    <a:tint val="75000"/>
                  </a:prstClr>
                </a:solidFill>
                <a:latin typeface="Monotype Corsiva"/>
              </a:rPr>
              <a:pPr fontAlgn="auto">
                <a:spcBef>
                  <a:spcPts val="0"/>
                </a:spcBef>
                <a:spcAft>
                  <a:spcPts val="0"/>
                </a:spcAft>
              </a:pPr>
              <a:t>‹#›</a:t>
            </a:fld>
            <a:endParaRPr lang="ru-RU">
              <a:solidFill>
                <a:prstClr val="black">
                  <a:tint val="75000"/>
                </a:prstClr>
              </a:solidFill>
              <a:latin typeface="Monotype Corsiva"/>
            </a:endParaRPr>
          </a:p>
        </p:txBody>
      </p:sp>
    </p:spTree>
    <p:extLst>
      <p:ext uri="{BB962C8B-B14F-4D97-AF65-F5344CB8AC3E}">
        <p14:creationId xmlns="" xmlns:p14="http://schemas.microsoft.com/office/powerpoint/2010/main" val="4147072257"/>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Lst>
  <p:txStyles>
    <p:titleStyle>
      <a:lvl1pPr algn="ctr" defTabSz="914400" rtl="0" eaLnBrk="1" latinLnBrk="0" hangingPunct="1">
        <a:spcBef>
          <a:spcPct val="0"/>
        </a:spcBef>
        <a:buNone/>
        <a:defRPr sz="4400" b="1" kern="1200" cap="none" spc="0">
          <a:ln w="6350" cmpd="sng">
            <a:solidFill>
              <a:srgbClr val="333300"/>
            </a:solidFill>
            <a:prstDash val="solid"/>
            <a:miter lim="800000"/>
          </a:ln>
          <a:solidFill>
            <a:srgbClr val="663300"/>
          </a:solidFill>
          <a:effectLst>
            <a:outerShdw blurRad="50800" algn="tl" rotWithShape="0">
              <a:srgbClr val="000000"/>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ln w="9525">
            <a:solidFill>
              <a:srgbClr val="333300"/>
            </a:solidFill>
          </a:ln>
          <a:solidFill>
            <a:srgbClr val="6633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ln w="9525">
            <a:solidFill>
              <a:srgbClr val="333300"/>
            </a:solidFill>
          </a:ln>
          <a:solidFill>
            <a:srgbClr val="6633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ln w="9525">
            <a:solidFill>
              <a:srgbClr val="333300"/>
            </a:solidFill>
          </a:ln>
          <a:solidFill>
            <a:srgbClr val="6633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E37481-6525-4D2D-876E-05C518218B2D}" type="datetimeFigureOut">
              <a:rPr lang="ru-RU" smtClean="0">
                <a:solidFill>
                  <a:prstClr val="black">
                    <a:tint val="75000"/>
                  </a:prstClr>
                </a:solidFill>
                <a:latin typeface="Monotype Corsiva"/>
              </a:rPr>
              <a:pPr fontAlgn="auto">
                <a:spcBef>
                  <a:spcPts val="0"/>
                </a:spcBef>
                <a:spcAft>
                  <a:spcPts val="0"/>
                </a:spcAft>
              </a:pPr>
              <a:t>30.01.2013</a:t>
            </a:fld>
            <a:endParaRPr lang="ru-RU">
              <a:solidFill>
                <a:prstClr val="black">
                  <a:tint val="75000"/>
                </a:prstClr>
              </a:solidFill>
              <a:latin typeface="Monotype Corsiva"/>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Monotype Corsiva"/>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06F0CD9-F440-4615-98C7-68FB86B7E202}" type="slidenum">
              <a:rPr lang="ru-RU" smtClean="0">
                <a:solidFill>
                  <a:prstClr val="black">
                    <a:tint val="75000"/>
                  </a:prstClr>
                </a:solidFill>
                <a:latin typeface="Monotype Corsiva"/>
              </a:rPr>
              <a:pPr fontAlgn="auto">
                <a:spcBef>
                  <a:spcPts val="0"/>
                </a:spcBef>
                <a:spcAft>
                  <a:spcPts val="0"/>
                </a:spcAft>
              </a:pPr>
              <a:t>‹#›</a:t>
            </a:fld>
            <a:endParaRPr lang="ru-RU">
              <a:solidFill>
                <a:prstClr val="black">
                  <a:tint val="75000"/>
                </a:prstClr>
              </a:solidFill>
              <a:latin typeface="Monotype Corsiva"/>
            </a:endParaRPr>
          </a:p>
        </p:txBody>
      </p:sp>
    </p:spTree>
    <p:extLst>
      <p:ext uri="{BB962C8B-B14F-4D97-AF65-F5344CB8AC3E}">
        <p14:creationId xmlns="" xmlns:p14="http://schemas.microsoft.com/office/powerpoint/2010/main" val="2063060140"/>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Lst>
  <p:txStyles>
    <p:titleStyle>
      <a:lvl1pPr algn="ctr" defTabSz="914400" rtl="0" eaLnBrk="1" latinLnBrk="0" hangingPunct="1">
        <a:spcBef>
          <a:spcPct val="0"/>
        </a:spcBef>
        <a:buNone/>
        <a:defRPr sz="4400" b="1" kern="1200" cap="none" spc="0">
          <a:ln w="6350" cmpd="sng">
            <a:solidFill>
              <a:srgbClr val="333300"/>
            </a:solidFill>
            <a:prstDash val="solid"/>
            <a:miter lim="800000"/>
          </a:ln>
          <a:solidFill>
            <a:srgbClr val="663300"/>
          </a:solidFill>
          <a:effectLst>
            <a:outerShdw blurRad="50800" algn="tl" rotWithShape="0">
              <a:srgbClr val="000000"/>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ln w="9525">
            <a:solidFill>
              <a:srgbClr val="333300"/>
            </a:solidFill>
          </a:ln>
          <a:solidFill>
            <a:srgbClr val="6633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ln w="9525">
            <a:solidFill>
              <a:srgbClr val="333300"/>
            </a:solidFill>
          </a:ln>
          <a:solidFill>
            <a:srgbClr val="6633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ln w="9525">
            <a:solidFill>
              <a:srgbClr val="333300"/>
            </a:solidFill>
          </a:ln>
          <a:solidFill>
            <a:srgbClr val="6633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E37481-6525-4D2D-876E-05C518218B2D}" type="datetimeFigureOut">
              <a:rPr lang="ru-RU" smtClean="0">
                <a:solidFill>
                  <a:prstClr val="black">
                    <a:tint val="75000"/>
                  </a:prstClr>
                </a:solidFill>
                <a:latin typeface="Monotype Corsiva"/>
              </a:rPr>
              <a:pPr fontAlgn="auto">
                <a:spcBef>
                  <a:spcPts val="0"/>
                </a:spcBef>
                <a:spcAft>
                  <a:spcPts val="0"/>
                </a:spcAft>
              </a:pPr>
              <a:t>30.01.2013</a:t>
            </a:fld>
            <a:endParaRPr lang="ru-RU">
              <a:solidFill>
                <a:prstClr val="black">
                  <a:tint val="75000"/>
                </a:prstClr>
              </a:solidFill>
              <a:latin typeface="Monotype Corsiva"/>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Monotype Corsiva"/>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06F0CD9-F440-4615-98C7-68FB86B7E202}" type="slidenum">
              <a:rPr lang="ru-RU" smtClean="0">
                <a:solidFill>
                  <a:prstClr val="black">
                    <a:tint val="75000"/>
                  </a:prstClr>
                </a:solidFill>
                <a:latin typeface="Monotype Corsiva"/>
              </a:rPr>
              <a:pPr fontAlgn="auto">
                <a:spcBef>
                  <a:spcPts val="0"/>
                </a:spcBef>
                <a:spcAft>
                  <a:spcPts val="0"/>
                </a:spcAft>
              </a:pPr>
              <a:t>‹#›</a:t>
            </a:fld>
            <a:endParaRPr lang="ru-RU">
              <a:solidFill>
                <a:prstClr val="black">
                  <a:tint val="75000"/>
                </a:prstClr>
              </a:solidFill>
              <a:latin typeface="Monotype Corsiva"/>
            </a:endParaRPr>
          </a:p>
        </p:txBody>
      </p:sp>
    </p:spTree>
    <p:extLst>
      <p:ext uri="{BB962C8B-B14F-4D97-AF65-F5344CB8AC3E}">
        <p14:creationId xmlns="" xmlns:p14="http://schemas.microsoft.com/office/powerpoint/2010/main" val="3056202415"/>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Lst>
  <p:txStyles>
    <p:titleStyle>
      <a:lvl1pPr algn="ctr" defTabSz="914400" rtl="0" eaLnBrk="1" latinLnBrk="0" hangingPunct="1">
        <a:spcBef>
          <a:spcPct val="0"/>
        </a:spcBef>
        <a:buNone/>
        <a:defRPr sz="4400" b="1" kern="1200" cap="none" spc="0">
          <a:ln w="6350" cmpd="sng">
            <a:solidFill>
              <a:srgbClr val="333300"/>
            </a:solidFill>
            <a:prstDash val="solid"/>
            <a:miter lim="800000"/>
          </a:ln>
          <a:solidFill>
            <a:srgbClr val="663300"/>
          </a:solidFill>
          <a:effectLst>
            <a:outerShdw blurRad="50800" algn="tl" rotWithShape="0">
              <a:srgbClr val="000000"/>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ln w="9525">
            <a:solidFill>
              <a:srgbClr val="333300"/>
            </a:solidFill>
          </a:ln>
          <a:solidFill>
            <a:srgbClr val="6633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ln w="9525">
            <a:solidFill>
              <a:srgbClr val="333300"/>
            </a:solidFill>
          </a:ln>
          <a:solidFill>
            <a:srgbClr val="6633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ln w="9525">
            <a:solidFill>
              <a:srgbClr val="333300"/>
            </a:solidFill>
          </a:ln>
          <a:solidFill>
            <a:srgbClr val="6633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E37481-6525-4D2D-876E-05C518218B2D}" type="datetimeFigureOut">
              <a:rPr lang="ru-RU" smtClean="0">
                <a:solidFill>
                  <a:prstClr val="black">
                    <a:tint val="75000"/>
                  </a:prstClr>
                </a:solidFill>
                <a:latin typeface="Monotype Corsiva"/>
              </a:rPr>
              <a:pPr fontAlgn="auto">
                <a:spcBef>
                  <a:spcPts val="0"/>
                </a:spcBef>
                <a:spcAft>
                  <a:spcPts val="0"/>
                </a:spcAft>
              </a:pPr>
              <a:t>30.01.2013</a:t>
            </a:fld>
            <a:endParaRPr lang="ru-RU">
              <a:solidFill>
                <a:prstClr val="black">
                  <a:tint val="75000"/>
                </a:prstClr>
              </a:solidFill>
              <a:latin typeface="Monotype Corsiva"/>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Monotype Corsiva"/>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06F0CD9-F440-4615-98C7-68FB86B7E202}" type="slidenum">
              <a:rPr lang="ru-RU" smtClean="0">
                <a:solidFill>
                  <a:prstClr val="black">
                    <a:tint val="75000"/>
                  </a:prstClr>
                </a:solidFill>
                <a:latin typeface="Monotype Corsiva"/>
              </a:rPr>
              <a:pPr fontAlgn="auto">
                <a:spcBef>
                  <a:spcPts val="0"/>
                </a:spcBef>
                <a:spcAft>
                  <a:spcPts val="0"/>
                </a:spcAft>
              </a:pPr>
              <a:t>‹#›</a:t>
            </a:fld>
            <a:endParaRPr lang="ru-RU">
              <a:solidFill>
                <a:prstClr val="black">
                  <a:tint val="75000"/>
                </a:prstClr>
              </a:solidFill>
              <a:latin typeface="Monotype Corsiva"/>
            </a:endParaRPr>
          </a:p>
        </p:txBody>
      </p:sp>
    </p:spTree>
    <p:extLst>
      <p:ext uri="{BB962C8B-B14F-4D97-AF65-F5344CB8AC3E}">
        <p14:creationId xmlns="" xmlns:p14="http://schemas.microsoft.com/office/powerpoint/2010/main" val="3271139487"/>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Lst>
  <p:txStyles>
    <p:titleStyle>
      <a:lvl1pPr algn="ctr" defTabSz="914400" rtl="0" eaLnBrk="1" latinLnBrk="0" hangingPunct="1">
        <a:spcBef>
          <a:spcPct val="0"/>
        </a:spcBef>
        <a:buNone/>
        <a:defRPr sz="4400" b="1" kern="1200" cap="none" spc="0">
          <a:ln w="6350" cmpd="sng">
            <a:solidFill>
              <a:srgbClr val="333300"/>
            </a:solidFill>
            <a:prstDash val="solid"/>
            <a:miter lim="800000"/>
          </a:ln>
          <a:solidFill>
            <a:srgbClr val="663300"/>
          </a:solidFill>
          <a:effectLst>
            <a:outerShdw blurRad="50800" algn="tl" rotWithShape="0">
              <a:srgbClr val="000000"/>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ln w="9525">
            <a:solidFill>
              <a:srgbClr val="333300"/>
            </a:solidFill>
          </a:ln>
          <a:solidFill>
            <a:srgbClr val="6633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ln w="9525">
            <a:solidFill>
              <a:srgbClr val="333300"/>
            </a:solidFill>
          </a:ln>
          <a:solidFill>
            <a:srgbClr val="6633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ln w="9525">
            <a:solidFill>
              <a:srgbClr val="333300"/>
            </a:solidFill>
          </a:ln>
          <a:solidFill>
            <a:srgbClr val="6633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E37481-6525-4D2D-876E-05C518218B2D}" type="datetimeFigureOut">
              <a:rPr lang="ru-RU" smtClean="0">
                <a:solidFill>
                  <a:prstClr val="black">
                    <a:tint val="75000"/>
                  </a:prstClr>
                </a:solidFill>
                <a:latin typeface="Monotype Corsiva"/>
              </a:rPr>
              <a:pPr fontAlgn="auto">
                <a:spcBef>
                  <a:spcPts val="0"/>
                </a:spcBef>
                <a:spcAft>
                  <a:spcPts val="0"/>
                </a:spcAft>
              </a:pPr>
              <a:t>30.01.2013</a:t>
            </a:fld>
            <a:endParaRPr lang="ru-RU">
              <a:solidFill>
                <a:prstClr val="black">
                  <a:tint val="75000"/>
                </a:prstClr>
              </a:solidFill>
              <a:latin typeface="Monotype Corsiva"/>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Monotype Corsiva"/>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06F0CD9-F440-4615-98C7-68FB86B7E202}" type="slidenum">
              <a:rPr lang="ru-RU" smtClean="0">
                <a:solidFill>
                  <a:prstClr val="black">
                    <a:tint val="75000"/>
                  </a:prstClr>
                </a:solidFill>
                <a:latin typeface="Monotype Corsiva"/>
              </a:rPr>
              <a:pPr fontAlgn="auto">
                <a:spcBef>
                  <a:spcPts val="0"/>
                </a:spcBef>
                <a:spcAft>
                  <a:spcPts val="0"/>
                </a:spcAft>
              </a:pPr>
              <a:t>‹#›</a:t>
            </a:fld>
            <a:endParaRPr lang="ru-RU">
              <a:solidFill>
                <a:prstClr val="black">
                  <a:tint val="75000"/>
                </a:prstClr>
              </a:solidFill>
              <a:latin typeface="Monotype Corsiva"/>
            </a:endParaRPr>
          </a:p>
        </p:txBody>
      </p:sp>
    </p:spTree>
    <p:extLst>
      <p:ext uri="{BB962C8B-B14F-4D97-AF65-F5344CB8AC3E}">
        <p14:creationId xmlns="" xmlns:p14="http://schemas.microsoft.com/office/powerpoint/2010/main" val="4006738356"/>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Lst>
  <p:txStyles>
    <p:titleStyle>
      <a:lvl1pPr algn="ctr" defTabSz="914400" rtl="0" eaLnBrk="1" latinLnBrk="0" hangingPunct="1">
        <a:spcBef>
          <a:spcPct val="0"/>
        </a:spcBef>
        <a:buNone/>
        <a:defRPr sz="4400" b="1" kern="1200" cap="none" spc="0">
          <a:ln w="6350" cmpd="sng">
            <a:solidFill>
              <a:srgbClr val="333300"/>
            </a:solidFill>
            <a:prstDash val="solid"/>
            <a:miter lim="800000"/>
          </a:ln>
          <a:solidFill>
            <a:srgbClr val="663300"/>
          </a:solidFill>
          <a:effectLst>
            <a:outerShdw blurRad="50800" algn="tl" rotWithShape="0">
              <a:srgbClr val="000000"/>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ln w="9525">
            <a:solidFill>
              <a:srgbClr val="333300"/>
            </a:solidFill>
          </a:ln>
          <a:solidFill>
            <a:srgbClr val="6633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ln w="9525">
            <a:solidFill>
              <a:srgbClr val="333300"/>
            </a:solidFill>
          </a:ln>
          <a:solidFill>
            <a:srgbClr val="6633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ln w="9525">
            <a:solidFill>
              <a:srgbClr val="333300"/>
            </a:solidFill>
          </a:ln>
          <a:solidFill>
            <a:srgbClr val="6633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E37481-6525-4D2D-876E-05C518218B2D}" type="datetimeFigureOut">
              <a:rPr lang="ru-RU" smtClean="0">
                <a:solidFill>
                  <a:prstClr val="black">
                    <a:tint val="75000"/>
                  </a:prstClr>
                </a:solidFill>
                <a:latin typeface="Monotype Corsiva"/>
              </a:rPr>
              <a:pPr fontAlgn="auto">
                <a:spcBef>
                  <a:spcPts val="0"/>
                </a:spcBef>
                <a:spcAft>
                  <a:spcPts val="0"/>
                </a:spcAft>
              </a:pPr>
              <a:t>30.01.2013</a:t>
            </a:fld>
            <a:endParaRPr lang="ru-RU">
              <a:solidFill>
                <a:prstClr val="black">
                  <a:tint val="75000"/>
                </a:prstClr>
              </a:solidFill>
              <a:latin typeface="Monotype Corsiva"/>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Monotype Corsiva"/>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06F0CD9-F440-4615-98C7-68FB86B7E202}" type="slidenum">
              <a:rPr lang="ru-RU" smtClean="0">
                <a:solidFill>
                  <a:prstClr val="black">
                    <a:tint val="75000"/>
                  </a:prstClr>
                </a:solidFill>
                <a:latin typeface="Monotype Corsiva"/>
              </a:rPr>
              <a:pPr fontAlgn="auto">
                <a:spcBef>
                  <a:spcPts val="0"/>
                </a:spcBef>
                <a:spcAft>
                  <a:spcPts val="0"/>
                </a:spcAft>
              </a:pPr>
              <a:t>‹#›</a:t>
            </a:fld>
            <a:endParaRPr lang="ru-RU">
              <a:solidFill>
                <a:prstClr val="black">
                  <a:tint val="75000"/>
                </a:prstClr>
              </a:solidFill>
              <a:latin typeface="Monotype Corsiva"/>
            </a:endParaRPr>
          </a:p>
        </p:txBody>
      </p:sp>
    </p:spTree>
    <p:extLst>
      <p:ext uri="{BB962C8B-B14F-4D97-AF65-F5344CB8AC3E}">
        <p14:creationId xmlns="" xmlns:p14="http://schemas.microsoft.com/office/powerpoint/2010/main" val="261638964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Lst>
  <p:txStyles>
    <p:titleStyle>
      <a:lvl1pPr algn="ctr" defTabSz="914400" rtl="0" eaLnBrk="1" latinLnBrk="0" hangingPunct="1">
        <a:spcBef>
          <a:spcPct val="0"/>
        </a:spcBef>
        <a:buNone/>
        <a:defRPr sz="4400" b="1" kern="1200" cap="none" spc="0">
          <a:ln w="6350" cmpd="sng">
            <a:solidFill>
              <a:srgbClr val="333300"/>
            </a:solidFill>
            <a:prstDash val="solid"/>
            <a:miter lim="800000"/>
          </a:ln>
          <a:solidFill>
            <a:srgbClr val="663300"/>
          </a:solidFill>
          <a:effectLst>
            <a:outerShdw blurRad="50800" algn="tl" rotWithShape="0">
              <a:srgbClr val="000000"/>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ln w="9525">
            <a:solidFill>
              <a:srgbClr val="333300"/>
            </a:solidFill>
          </a:ln>
          <a:solidFill>
            <a:srgbClr val="6633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ln w="9525">
            <a:solidFill>
              <a:srgbClr val="333300"/>
            </a:solidFill>
          </a:ln>
          <a:solidFill>
            <a:srgbClr val="6633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ln w="9525">
            <a:solidFill>
              <a:srgbClr val="333300"/>
            </a:solidFill>
          </a:ln>
          <a:solidFill>
            <a:srgbClr val="6633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2413" cy="6856413"/>
            <a:chOff x="0" y="0"/>
            <a:chExt cx="5759" cy="4319"/>
          </a:xfrm>
        </p:grpSpPr>
        <p:sp>
          <p:nvSpPr>
            <p:cNvPr id="186371" name="Freeform 3"/>
            <p:cNvSpPr>
              <a:spLocks/>
            </p:cNvSpPr>
            <p:nvPr userDrawn="1"/>
          </p:nvSpPr>
          <p:spPr bwMode="hidden">
            <a:xfrm>
              <a:off x="0" y="0"/>
              <a:ext cx="5758" cy="1043"/>
            </a:xfrm>
            <a:custGeom>
              <a:avLst/>
              <a:gdLst/>
              <a:ahLst/>
              <a:cxnLst>
                <a:cxn ang="0">
                  <a:pos x="5740" y="1043"/>
                </a:cxn>
                <a:cxn ang="0">
                  <a:pos x="0" y="1043"/>
                </a:cxn>
                <a:cxn ang="0">
                  <a:pos x="0" y="0"/>
                </a:cxn>
                <a:cxn ang="0">
                  <a:pos x="5740" y="0"/>
                </a:cxn>
                <a:cxn ang="0">
                  <a:pos x="5740" y="1043"/>
                </a:cxn>
                <a:cxn ang="0">
                  <a:pos x="5740" y="1043"/>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w="9525">
              <a:noFill/>
              <a:round/>
              <a:headEnd/>
              <a:tailEnd/>
            </a:ln>
          </p:spPr>
          <p:txBody>
            <a:bodyPr/>
            <a:lstStyle/>
            <a:p>
              <a:pPr>
                <a:defRPr/>
              </a:pPr>
              <a:endParaRPr lang="ru-RU"/>
            </a:p>
          </p:txBody>
        </p:sp>
        <p:grpSp>
          <p:nvGrpSpPr>
            <p:cNvPr id="2057" name="Group 4"/>
            <p:cNvGrpSpPr>
              <a:grpSpLocks/>
            </p:cNvGrpSpPr>
            <p:nvPr userDrawn="1"/>
          </p:nvGrpSpPr>
          <p:grpSpPr bwMode="auto">
            <a:xfrm>
              <a:off x="0" y="0"/>
              <a:ext cx="5759" cy="4319"/>
              <a:chOff x="0" y="0"/>
              <a:chExt cx="5759" cy="4319"/>
            </a:xfrm>
          </p:grpSpPr>
          <p:sp>
            <p:nvSpPr>
              <p:cNvPr id="186373" name="Freeform 5"/>
              <p:cNvSpPr>
                <a:spLocks/>
              </p:cNvSpPr>
              <p:nvPr userDrawn="1"/>
            </p:nvSpPr>
            <p:spPr bwMode="hidden">
              <a:xfrm>
                <a:off x="1" y="104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p>
            </p:txBody>
          </p:sp>
          <p:sp>
            <p:nvSpPr>
              <p:cNvPr id="186374" name="Freeform 6"/>
              <p:cNvSpPr>
                <a:spLocks/>
              </p:cNvSpPr>
              <p:nvPr userDrawn="1"/>
            </p:nvSpPr>
            <p:spPr bwMode="hidden">
              <a:xfrm>
                <a:off x="0" y="3988"/>
                <a:ext cx="5758" cy="42"/>
              </a:xfrm>
              <a:custGeom>
                <a:avLst/>
                <a:gdLst/>
                <a:ahLst/>
                <a:cxnLst>
                  <a:cxn ang="0">
                    <a:pos x="0" y="42"/>
                  </a:cxn>
                  <a:cxn ang="0">
                    <a:pos x="5740" y="42"/>
                  </a:cxn>
                  <a:cxn ang="0">
                    <a:pos x="5740" y="0"/>
                  </a:cxn>
                  <a:cxn ang="0">
                    <a:pos x="0" y="0"/>
                  </a:cxn>
                  <a:cxn ang="0">
                    <a:pos x="0" y="42"/>
                  </a:cxn>
                  <a:cxn ang="0">
                    <a:pos x="0" y="42"/>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a:p>
            </p:txBody>
          </p:sp>
          <p:sp>
            <p:nvSpPr>
              <p:cNvPr id="186375" name="Freeform 7"/>
              <p:cNvSpPr>
                <a:spLocks/>
              </p:cNvSpPr>
              <p:nvPr userDrawn="1"/>
            </p:nvSpPr>
            <p:spPr bwMode="hidden">
              <a:xfrm>
                <a:off x="0" y="3665"/>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a:p>
            </p:txBody>
          </p:sp>
          <p:sp>
            <p:nvSpPr>
              <p:cNvPr id="186376" name="Freeform 8"/>
              <p:cNvSpPr>
                <a:spLocks/>
              </p:cNvSpPr>
              <p:nvPr userDrawn="1"/>
            </p:nvSpPr>
            <p:spPr bwMode="hidden">
              <a:xfrm>
                <a:off x="0" y="3364"/>
                <a:ext cx="5758" cy="30"/>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ru-RU"/>
              </a:p>
            </p:txBody>
          </p:sp>
          <p:sp>
            <p:nvSpPr>
              <p:cNvPr id="186377" name="Freeform 9"/>
              <p:cNvSpPr>
                <a:spLocks/>
              </p:cNvSpPr>
              <p:nvPr userDrawn="1"/>
            </p:nvSpPr>
            <p:spPr bwMode="hidden">
              <a:xfrm>
                <a:off x="0" y="3105"/>
                <a:ext cx="5758" cy="31"/>
              </a:xfrm>
              <a:custGeom>
                <a:avLst/>
                <a:gdLst/>
                <a:ahLst/>
                <a:cxnLst>
                  <a:cxn ang="0">
                    <a:pos x="0" y="30"/>
                  </a:cxn>
                  <a:cxn ang="0">
                    <a:pos x="5740" y="30"/>
                  </a:cxn>
                  <a:cxn ang="0">
                    <a:pos x="5740" y="0"/>
                  </a:cxn>
                  <a:cxn ang="0">
                    <a:pos x="0" y="0"/>
                  </a:cxn>
                  <a:cxn ang="0">
                    <a:pos x="0" y="30"/>
                  </a:cxn>
                  <a:cxn ang="0">
                    <a:pos x="0" y="30"/>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ru-RU"/>
              </a:p>
            </p:txBody>
          </p:sp>
          <p:sp>
            <p:nvSpPr>
              <p:cNvPr id="186378" name="Freeform 10"/>
              <p:cNvSpPr>
                <a:spLocks/>
              </p:cNvSpPr>
              <p:nvPr userDrawn="1"/>
            </p:nvSpPr>
            <p:spPr bwMode="hidden">
              <a:xfrm>
                <a:off x="0" y="2859"/>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ru-RU"/>
              </a:p>
            </p:txBody>
          </p:sp>
          <p:sp>
            <p:nvSpPr>
              <p:cNvPr id="186379" name="Freeform 11"/>
              <p:cNvSpPr>
                <a:spLocks/>
              </p:cNvSpPr>
              <p:nvPr userDrawn="1"/>
            </p:nvSpPr>
            <p:spPr bwMode="hidden">
              <a:xfrm>
                <a:off x="0" y="264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ru-RU"/>
              </a:p>
            </p:txBody>
          </p:sp>
          <p:sp>
            <p:nvSpPr>
              <p:cNvPr id="186380" name="Freeform 12"/>
              <p:cNvSpPr>
                <a:spLocks/>
              </p:cNvSpPr>
              <p:nvPr userDrawn="1"/>
            </p:nvSpPr>
            <p:spPr bwMode="hidden">
              <a:xfrm>
                <a:off x="0" y="2433"/>
                <a:ext cx="5758" cy="36"/>
              </a:xfrm>
              <a:custGeom>
                <a:avLst/>
                <a:gdLst/>
                <a:ahLst/>
                <a:cxnLst>
                  <a:cxn ang="0">
                    <a:pos x="5740" y="0"/>
                  </a:cxn>
                  <a:cxn ang="0">
                    <a:pos x="0" y="0"/>
                  </a:cxn>
                  <a:cxn ang="0">
                    <a:pos x="0" y="36"/>
                  </a:cxn>
                  <a:cxn ang="0">
                    <a:pos x="5740" y="36"/>
                  </a:cxn>
                  <a:cxn ang="0">
                    <a:pos x="5740" y="0"/>
                  </a:cxn>
                  <a:cxn ang="0">
                    <a:pos x="5740" y="0"/>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ru-RU"/>
              </a:p>
            </p:txBody>
          </p:sp>
          <p:sp>
            <p:nvSpPr>
              <p:cNvPr id="186381" name="Freeform 13"/>
              <p:cNvSpPr>
                <a:spLocks/>
              </p:cNvSpPr>
              <p:nvPr userDrawn="1"/>
            </p:nvSpPr>
            <p:spPr bwMode="hidden">
              <a:xfrm>
                <a:off x="0" y="2259"/>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w="9525">
                <a:noFill/>
                <a:round/>
                <a:headEnd/>
                <a:tailEnd/>
              </a:ln>
            </p:spPr>
            <p:txBody>
              <a:bodyPr/>
              <a:lstStyle/>
              <a:p>
                <a:pPr>
                  <a:defRPr/>
                </a:pPr>
                <a:endParaRPr lang="ru-RU"/>
              </a:p>
            </p:txBody>
          </p:sp>
          <p:sp>
            <p:nvSpPr>
              <p:cNvPr id="186382" name="Freeform 14"/>
              <p:cNvSpPr>
                <a:spLocks/>
              </p:cNvSpPr>
              <p:nvPr userDrawn="1"/>
            </p:nvSpPr>
            <p:spPr bwMode="hidden">
              <a:xfrm>
                <a:off x="0" y="209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p>
            </p:txBody>
          </p:sp>
          <p:sp>
            <p:nvSpPr>
              <p:cNvPr id="186383" name="Freeform 15"/>
              <p:cNvSpPr>
                <a:spLocks/>
              </p:cNvSpPr>
              <p:nvPr userDrawn="1"/>
            </p:nvSpPr>
            <p:spPr bwMode="hidden">
              <a:xfrm>
                <a:off x="0" y="192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186384" name="Freeform 16"/>
              <p:cNvSpPr>
                <a:spLocks/>
              </p:cNvSpPr>
              <p:nvPr userDrawn="1"/>
            </p:nvSpPr>
            <p:spPr bwMode="hidden">
              <a:xfrm>
                <a:off x="0" y="1645"/>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186385" name="Freeform 17"/>
              <p:cNvSpPr>
                <a:spLocks/>
              </p:cNvSpPr>
              <p:nvPr userDrawn="1"/>
            </p:nvSpPr>
            <p:spPr bwMode="hidden">
              <a:xfrm>
                <a:off x="0" y="1778"/>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186386" name="Freeform 18"/>
              <p:cNvSpPr>
                <a:spLocks/>
              </p:cNvSpPr>
              <p:nvPr userDrawn="1"/>
            </p:nvSpPr>
            <p:spPr bwMode="hidden">
              <a:xfrm>
                <a:off x="0" y="1520"/>
                <a:ext cx="5758" cy="12"/>
              </a:xfrm>
              <a:custGeom>
                <a:avLst/>
                <a:gdLst/>
                <a:ahLst/>
                <a:cxnLst>
                  <a:cxn ang="0">
                    <a:pos x="5740" y="0"/>
                  </a:cxn>
                  <a:cxn ang="0">
                    <a:pos x="0" y="0"/>
                  </a:cxn>
                  <a:cxn ang="0">
                    <a:pos x="0" y="12"/>
                  </a:cxn>
                  <a:cxn ang="0">
                    <a:pos x="5740" y="12"/>
                  </a:cxn>
                  <a:cxn ang="0">
                    <a:pos x="5740" y="0"/>
                  </a:cxn>
                  <a:cxn ang="0">
                    <a:pos x="5740" y="0"/>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186387" name="Freeform 19"/>
              <p:cNvSpPr>
                <a:spLocks/>
              </p:cNvSpPr>
              <p:nvPr userDrawn="1"/>
            </p:nvSpPr>
            <p:spPr bwMode="hidden">
              <a:xfrm>
                <a:off x="0" y="1394"/>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186388" name="Freeform 20"/>
              <p:cNvSpPr>
                <a:spLocks/>
              </p:cNvSpPr>
              <p:nvPr userDrawn="1"/>
            </p:nvSpPr>
            <p:spPr bwMode="hidden">
              <a:xfrm>
                <a:off x="0" y="1280"/>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186389" name="Freeform 21"/>
              <p:cNvSpPr>
                <a:spLocks/>
              </p:cNvSpPr>
              <p:nvPr userDrawn="1"/>
            </p:nvSpPr>
            <p:spPr bwMode="hidden">
              <a:xfrm>
                <a:off x="0" y="117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186390" name="Freeform 22"/>
              <p:cNvSpPr>
                <a:spLocks/>
              </p:cNvSpPr>
              <p:nvPr userDrawn="1"/>
            </p:nvSpPr>
            <p:spPr bwMode="hidden">
              <a:xfrm>
                <a:off x="0" y="24"/>
                <a:ext cx="5758" cy="30"/>
              </a:xfrm>
              <a:custGeom>
                <a:avLst/>
                <a:gdLst/>
                <a:ahLst/>
                <a:cxnLst>
                  <a:cxn ang="0">
                    <a:pos x="5740" y="0"/>
                  </a:cxn>
                  <a:cxn ang="0">
                    <a:pos x="0" y="0"/>
                  </a:cxn>
                  <a:cxn ang="0">
                    <a:pos x="0" y="30"/>
                  </a:cxn>
                  <a:cxn ang="0">
                    <a:pos x="5740" y="30"/>
                  </a:cxn>
                  <a:cxn ang="0">
                    <a:pos x="5740" y="0"/>
                  </a:cxn>
                  <a:cxn ang="0">
                    <a:pos x="5740" y="0"/>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a:p>
            </p:txBody>
          </p:sp>
          <p:sp>
            <p:nvSpPr>
              <p:cNvPr id="186391" name="Freeform 23"/>
              <p:cNvSpPr>
                <a:spLocks/>
              </p:cNvSpPr>
              <p:nvPr userDrawn="1"/>
            </p:nvSpPr>
            <p:spPr bwMode="hidden">
              <a:xfrm>
                <a:off x="0" y="186"/>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w="9525">
                <a:noFill/>
                <a:round/>
                <a:headEnd/>
                <a:tailEnd/>
              </a:ln>
            </p:spPr>
            <p:txBody>
              <a:bodyPr/>
              <a:lstStyle/>
              <a:p>
                <a:pPr>
                  <a:defRPr/>
                </a:pPr>
                <a:endParaRPr lang="ru-RU"/>
              </a:p>
            </p:txBody>
          </p:sp>
          <p:sp>
            <p:nvSpPr>
              <p:cNvPr id="186392" name="Freeform 24"/>
              <p:cNvSpPr>
                <a:spLocks/>
              </p:cNvSpPr>
              <p:nvPr userDrawn="1"/>
            </p:nvSpPr>
            <p:spPr bwMode="hidden">
              <a:xfrm>
                <a:off x="0" y="475"/>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w="9525">
                <a:noFill/>
                <a:round/>
                <a:headEnd/>
                <a:tailEnd/>
              </a:ln>
            </p:spPr>
            <p:txBody>
              <a:bodyPr/>
              <a:lstStyle/>
              <a:p>
                <a:pPr>
                  <a:defRPr/>
                </a:pPr>
                <a:endParaRPr lang="ru-RU"/>
              </a:p>
            </p:txBody>
          </p:sp>
          <p:sp>
            <p:nvSpPr>
              <p:cNvPr id="186393" name="Freeform 25"/>
              <p:cNvSpPr>
                <a:spLocks/>
              </p:cNvSpPr>
              <p:nvPr userDrawn="1"/>
            </p:nvSpPr>
            <p:spPr bwMode="hidden">
              <a:xfrm>
                <a:off x="0" y="337"/>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w="9525">
                <a:noFill/>
                <a:round/>
                <a:headEnd/>
                <a:tailEnd/>
              </a:ln>
            </p:spPr>
            <p:txBody>
              <a:bodyPr/>
              <a:lstStyle/>
              <a:p>
                <a:pPr>
                  <a:defRPr/>
                </a:pPr>
                <a:endParaRPr lang="ru-RU"/>
              </a:p>
            </p:txBody>
          </p:sp>
          <p:sp>
            <p:nvSpPr>
              <p:cNvPr id="186394" name="Freeform 26"/>
              <p:cNvSpPr>
                <a:spLocks/>
              </p:cNvSpPr>
              <p:nvPr userDrawn="1"/>
            </p:nvSpPr>
            <p:spPr bwMode="hidden">
              <a:xfrm>
                <a:off x="0" y="600"/>
                <a:ext cx="5758" cy="24"/>
              </a:xfrm>
              <a:custGeom>
                <a:avLst/>
                <a:gdLst/>
                <a:ahLst/>
                <a:cxnLst>
                  <a:cxn ang="0">
                    <a:pos x="5740" y="0"/>
                  </a:cxn>
                  <a:cxn ang="0">
                    <a:pos x="0" y="0"/>
                  </a:cxn>
                  <a:cxn ang="0">
                    <a:pos x="0" y="24"/>
                  </a:cxn>
                  <a:cxn ang="0">
                    <a:pos x="5740" y="24"/>
                  </a:cxn>
                  <a:cxn ang="0">
                    <a:pos x="5740" y="0"/>
                  </a:cxn>
                  <a:cxn ang="0">
                    <a:pos x="5740" y="0"/>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ru-RU"/>
              </a:p>
            </p:txBody>
          </p:sp>
          <p:sp>
            <p:nvSpPr>
              <p:cNvPr id="186395" name="Freeform 27"/>
              <p:cNvSpPr>
                <a:spLocks/>
              </p:cNvSpPr>
              <p:nvPr userDrawn="1"/>
            </p:nvSpPr>
            <p:spPr bwMode="hidden">
              <a:xfrm>
                <a:off x="0" y="727"/>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p>
            </p:txBody>
          </p:sp>
          <p:sp>
            <p:nvSpPr>
              <p:cNvPr id="186396" name="Freeform 28"/>
              <p:cNvSpPr>
                <a:spLocks/>
              </p:cNvSpPr>
              <p:nvPr userDrawn="1"/>
            </p:nvSpPr>
            <p:spPr bwMode="hidden">
              <a:xfrm>
                <a:off x="0" y="841"/>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p>
            </p:txBody>
          </p:sp>
          <p:sp>
            <p:nvSpPr>
              <p:cNvPr id="186397" name="Freeform 29"/>
              <p:cNvSpPr>
                <a:spLocks/>
              </p:cNvSpPr>
              <p:nvPr userDrawn="1"/>
            </p:nvSpPr>
            <p:spPr bwMode="hidden">
              <a:xfrm>
                <a:off x="0" y="943"/>
                <a:ext cx="5758" cy="18"/>
              </a:xfrm>
              <a:custGeom>
                <a:avLst/>
                <a:gdLst/>
                <a:ahLst/>
                <a:cxnLst>
                  <a:cxn ang="0">
                    <a:pos x="5740" y="0"/>
                  </a:cxn>
                  <a:cxn ang="0">
                    <a:pos x="0" y="0"/>
                  </a:cxn>
                  <a:cxn ang="0">
                    <a:pos x="0" y="18"/>
                  </a:cxn>
                  <a:cxn ang="0">
                    <a:pos x="5740" y="18"/>
                  </a:cxn>
                  <a:cxn ang="0">
                    <a:pos x="5740" y="0"/>
                  </a:cxn>
                  <a:cxn ang="0">
                    <a:pos x="5740" y="0"/>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w="9525">
                <a:noFill/>
                <a:round/>
                <a:headEnd/>
                <a:tailEnd/>
              </a:ln>
            </p:spPr>
            <p:txBody>
              <a:bodyPr/>
              <a:lstStyle/>
              <a:p>
                <a:pPr>
                  <a:defRPr/>
                </a:pPr>
                <a:endParaRPr lang="ru-RU"/>
              </a:p>
            </p:txBody>
          </p:sp>
          <p:grpSp>
            <p:nvGrpSpPr>
              <p:cNvPr id="2083" name="Group 30"/>
              <p:cNvGrpSpPr>
                <a:grpSpLocks/>
              </p:cNvGrpSpPr>
              <p:nvPr userDrawn="1"/>
            </p:nvGrpSpPr>
            <p:grpSpPr bwMode="auto">
              <a:xfrm>
                <a:off x="0" y="0"/>
                <a:ext cx="5758" cy="1045"/>
                <a:chOff x="0" y="0"/>
                <a:chExt cx="5758" cy="1045"/>
              </a:xfrm>
            </p:grpSpPr>
            <p:sp>
              <p:nvSpPr>
                <p:cNvPr id="186399" name="Freeform 31"/>
                <p:cNvSpPr>
                  <a:spLocks/>
                </p:cNvSpPr>
                <p:nvPr/>
              </p:nvSpPr>
              <p:spPr bwMode="hidden">
                <a:xfrm>
                  <a:off x="2849" y="0"/>
                  <a:ext cx="42" cy="1045"/>
                </a:xfrm>
                <a:custGeom>
                  <a:avLst/>
                  <a:gdLst/>
                  <a:ahLst/>
                  <a:cxnLst>
                    <a:cxn ang="0">
                      <a:pos x="18" y="1043"/>
                    </a:cxn>
                    <a:cxn ang="0">
                      <a:pos x="42" y="1043"/>
                    </a:cxn>
                    <a:cxn ang="0">
                      <a:pos x="42" y="0"/>
                    </a:cxn>
                    <a:cxn ang="0">
                      <a:pos x="0" y="0"/>
                    </a:cxn>
                    <a:cxn ang="0">
                      <a:pos x="0" y="1043"/>
                    </a:cxn>
                    <a:cxn ang="0">
                      <a:pos x="18" y="1043"/>
                    </a:cxn>
                    <a:cxn ang="0">
                      <a:pos x="18" y="104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186400" name="Freeform 32"/>
                <p:cNvSpPr>
                  <a:spLocks/>
                </p:cNvSpPr>
                <p:nvPr/>
              </p:nvSpPr>
              <p:spPr bwMode="hidden">
                <a:xfrm>
                  <a:off x="2400" y="0"/>
                  <a:ext cx="155" cy="1045"/>
                </a:xfrm>
                <a:custGeom>
                  <a:avLst/>
                  <a:gdLst/>
                  <a:ahLst/>
                  <a:cxnLst>
                    <a:cxn ang="0">
                      <a:pos x="131" y="1043"/>
                    </a:cxn>
                    <a:cxn ang="0">
                      <a:pos x="155" y="1043"/>
                    </a:cxn>
                    <a:cxn ang="0">
                      <a:pos x="42" y="0"/>
                    </a:cxn>
                    <a:cxn ang="0">
                      <a:pos x="0" y="0"/>
                    </a:cxn>
                    <a:cxn ang="0">
                      <a:pos x="113" y="1043"/>
                    </a:cxn>
                    <a:cxn ang="0">
                      <a:pos x="131" y="1043"/>
                    </a:cxn>
                    <a:cxn ang="0">
                      <a:pos x="131" y="104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186401" name="Freeform 33"/>
                <p:cNvSpPr>
                  <a:spLocks/>
                </p:cNvSpPr>
                <p:nvPr/>
              </p:nvSpPr>
              <p:spPr bwMode="hidden">
                <a:xfrm>
                  <a:off x="1967" y="0"/>
                  <a:ext cx="240" cy="1045"/>
                </a:xfrm>
                <a:custGeom>
                  <a:avLst/>
                  <a:gdLst/>
                  <a:ahLst/>
                  <a:cxnLst>
                    <a:cxn ang="0">
                      <a:pos x="221" y="1043"/>
                    </a:cxn>
                    <a:cxn ang="0">
                      <a:pos x="239" y="1043"/>
                    </a:cxn>
                    <a:cxn ang="0">
                      <a:pos x="36" y="0"/>
                    </a:cxn>
                    <a:cxn ang="0">
                      <a:pos x="0" y="0"/>
                    </a:cxn>
                    <a:cxn ang="0">
                      <a:pos x="203" y="1043"/>
                    </a:cxn>
                    <a:cxn ang="0">
                      <a:pos x="221" y="1043"/>
                    </a:cxn>
                    <a:cxn ang="0">
                      <a:pos x="221" y="104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186402" name="Freeform 34"/>
                <p:cNvSpPr>
                  <a:spLocks/>
                </p:cNvSpPr>
                <p:nvPr/>
              </p:nvSpPr>
              <p:spPr bwMode="hidden">
                <a:xfrm>
                  <a:off x="1554" y="0"/>
                  <a:ext cx="353" cy="1045"/>
                </a:xfrm>
                <a:custGeom>
                  <a:avLst/>
                  <a:gdLst/>
                  <a:ahLst/>
                  <a:cxnLst>
                    <a:cxn ang="0">
                      <a:pos x="334" y="1043"/>
                    </a:cxn>
                    <a:cxn ang="0">
                      <a:pos x="352" y="1043"/>
                    </a:cxn>
                    <a:cxn ang="0">
                      <a:pos x="41" y="0"/>
                    </a:cxn>
                    <a:cxn ang="0">
                      <a:pos x="0" y="0"/>
                    </a:cxn>
                    <a:cxn ang="0">
                      <a:pos x="311" y="1043"/>
                    </a:cxn>
                    <a:cxn ang="0">
                      <a:pos x="334" y="1043"/>
                    </a:cxn>
                    <a:cxn ang="0">
                      <a:pos x="334" y="104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186403" name="Freeform 35"/>
                <p:cNvSpPr>
                  <a:spLocks/>
                </p:cNvSpPr>
                <p:nvPr/>
              </p:nvSpPr>
              <p:spPr bwMode="hidden">
                <a:xfrm>
                  <a:off x="1134" y="0"/>
                  <a:ext cx="450" cy="1045"/>
                </a:xfrm>
                <a:custGeom>
                  <a:avLst/>
                  <a:gdLst/>
                  <a:ahLst/>
                  <a:cxnLst>
                    <a:cxn ang="0">
                      <a:pos x="425" y="1043"/>
                    </a:cxn>
                    <a:cxn ang="0">
                      <a:pos x="449" y="1043"/>
                    </a:cxn>
                    <a:cxn ang="0">
                      <a:pos x="42" y="0"/>
                    </a:cxn>
                    <a:cxn ang="0">
                      <a:pos x="0" y="0"/>
                    </a:cxn>
                    <a:cxn ang="0">
                      <a:pos x="407" y="1043"/>
                    </a:cxn>
                    <a:cxn ang="0">
                      <a:pos x="425" y="1043"/>
                    </a:cxn>
                    <a:cxn ang="0">
                      <a:pos x="425" y="104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186404" name="Freeform 36"/>
                <p:cNvSpPr>
                  <a:spLocks/>
                </p:cNvSpPr>
                <p:nvPr/>
              </p:nvSpPr>
              <p:spPr bwMode="hidden">
                <a:xfrm>
                  <a:off x="714" y="0"/>
                  <a:ext cx="540" cy="1045"/>
                </a:xfrm>
                <a:custGeom>
                  <a:avLst/>
                  <a:gdLst/>
                  <a:ahLst/>
                  <a:cxnLst>
                    <a:cxn ang="0">
                      <a:pos x="520" y="1043"/>
                    </a:cxn>
                    <a:cxn ang="0">
                      <a:pos x="538" y="1043"/>
                    </a:cxn>
                    <a:cxn ang="0">
                      <a:pos x="41" y="0"/>
                    </a:cxn>
                    <a:cxn ang="0">
                      <a:pos x="0" y="0"/>
                    </a:cxn>
                    <a:cxn ang="0">
                      <a:pos x="496" y="1043"/>
                    </a:cxn>
                    <a:cxn ang="0">
                      <a:pos x="520" y="1043"/>
                    </a:cxn>
                    <a:cxn ang="0">
                      <a:pos x="520" y="104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186405" name="Freeform 37"/>
                <p:cNvSpPr>
                  <a:spLocks/>
                </p:cNvSpPr>
                <p:nvPr/>
              </p:nvSpPr>
              <p:spPr bwMode="hidden">
                <a:xfrm>
                  <a:off x="306" y="0"/>
                  <a:ext cx="642" cy="1045"/>
                </a:xfrm>
                <a:custGeom>
                  <a:avLst/>
                  <a:gdLst/>
                  <a:ahLst/>
                  <a:cxnLst>
                    <a:cxn ang="0">
                      <a:pos x="622" y="1043"/>
                    </a:cxn>
                    <a:cxn ang="0">
                      <a:pos x="640" y="1043"/>
                    </a:cxn>
                    <a:cxn ang="0">
                      <a:pos x="48" y="0"/>
                    </a:cxn>
                    <a:cxn ang="0">
                      <a:pos x="0" y="0"/>
                    </a:cxn>
                    <a:cxn ang="0">
                      <a:pos x="598" y="1043"/>
                    </a:cxn>
                    <a:cxn ang="0">
                      <a:pos x="622" y="1043"/>
                    </a:cxn>
                    <a:cxn ang="0">
                      <a:pos x="622" y="104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186406" name="Freeform 38"/>
                <p:cNvSpPr>
                  <a:spLocks/>
                </p:cNvSpPr>
                <p:nvPr/>
              </p:nvSpPr>
              <p:spPr bwMode="hidden">
                <a:xfrm>
                  <a:off x="0" y="108"/>
                  <a:ext cx="630" cy="937"/>
                </a:xfrm>
                <a:custGeom>
                  <a:avLst/>
                  <a:gdLst/>
                  <a:ahLst/>
                  <a:cxnLst>
                    <a:cxn ang="0">
                      <a:pos x="604" y="935"/>
                    </a:cxn>
                    <a:cxn ang="0">
                      <a:pos x="628" y="935"/>
                    </a:cxn>
                    <a:cxn ang="0">
                      <a:pos x="0" y="0"/>
                    </a:cxn>
                    <a:cxn ang="0">
                      <a:pos x="0" y="66"/>
                    </a:cxn>
                    <a:cxn ang="0">
                      <a:pos x="580" y="935"/>
                    </a:cxn>
                    <a:cxn ang="0">
                      <a:pos x="604" y="935"/>
                    </a:cxn>
                    <a:cxn ang="0">
                      <a:pos x="604" y="935"/>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186407" name="Freeform 39"/>
                <p:cNvSpPr>
                  <a:spLocks/>
                </p:cNvSpPr>
                <p:nvPr/>
              </p:nvSpPr>
              <p:spPr bwMode="hidden">
                <a:xfrm>
                  <a:off x="3191" y="0"/>
                  <a:ext cx="155" cy="1045"/>
                </a:xfrm>
                <a:custGeom>
                  <a:avLst/>
                  <a:gdLst/>
                  <a:ahLst/>
                  <a:cxnLst>
                    <a:cxn ang="0">
                      <a:pos x="18" y="1043"/>
                    </a:cxn>
                    <a:cxn ang="0">
                      <a:pos x="42" y="1043"/>
                    </a:cxn>
                    <a:cxn ang="0">
                      <a:pos x="155" y="0"/>
                    </a:cxn>
                    <a:cxn ang="0">
                      <a:pos x="114" y="0"/>
                    </a:cxn>
                    <a:cxn ang="0">
                      <a:pos x="0" y="1043"/>
                    </a:cxn>
                    <a:cxn ang="0">
                      <a:pos x="18" y="1043"/>
                    </a:cxn>
                    <a:cxn ang="0">
                      <a:pos x="18" y="104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186408" name="Freeform 40"/>
                <p:cNvSpPr>
                  <a:spLocks/>
                </p:cNvSpPr>
                <p:nvPr/>
              </p:nvSpPr>
              <p:spPr bwMode="hidden">
                <a:xfrm>
                  <a:off x="3533" y="0"/>
                  <a:ext cx="240" cy="1045"/>
                </a:xfrm>
                <a:custGeom>
                  <a:avLst/>
                  <a:gdLst/>
                  <a:ahLst/>
                  <a:cxnLst>
                    <a:cxn ang="0">
                      <a:pos x="18" y="1043"/>
                    </a:cxn>
                    <a:cxn ang="0">
                      <a:pos x="36" y="1043"/>
                    </a:cxn>
                    <a:cxn ang="0">
                      <a:pos x="239" y="0"/>
                    </a:cxn>
                    <a:cxn ang="0">
                      <a:pos x="203" y="0"/>
                    </a:cxn>
                    <a:cxn ang="0">
                      <a:pos x="0" y="1043"/>
                    </a:cxn>
                    <a:cxn ang="0">
                      <a:pos x="18" y="1043"/>
                    </a:cxn>
                    <a:cxn ang="0">
                      <a:pos x="18" y="104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186409" name="Freeform 41"/>
                <p:cNvSpPr>
                  <a:spLocks/>
                </p:cNvSpPr>
                <p:nvPr/>
              </p:nvSpPr>
              <p:spPr bwMode="hidden">
                <a:xfrm>
                  <a:off x="3821" y="0"/>
                  <a:ext cx="359" cy="1045"/>
                </a:xfrm>
                <a:custGeom>
                  <a:avLst/>
                  <a:gdLst/>
                  <a:ahLst/>
                  <a:cxnLst>
                    <a:cxn ang="0">
                      <a:pos x="24" y="1043"/>
                    </a:cxn>
                    <a:cxn ang="0">
                      <a:pos x="42" y="1043"/>
                    </a:cxn>
                    <a:cxn ang="0">
                      <a:pos x="358" y="0"/>
                    </a:cxn>
                    <a:cxn ang="0">
                      <a:pos x="317" y="0"/>
                    </a:cxn>
                    <a:cxn ang="0">
                      <a:pos x="0" y="1043"/>
                    </a:cxn>
                    <a:cxn ang="0">
                      <a:pos x="24" y="1043"/>
                    </a:cxn>
                    <a:cxn ang="0">
                      <a:pos x="24" y="104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186410" name="Freeform 42"/>
                <p:cNvSpPr>
                  <a:spLocks/>
                </p:cNvSpPr>
                <p:nvPr/>
              </p:nvSpPr>
              <p:spPr bwMode="hidden">
                <a:xfrm>
                  <a:off x="4139" y="0"/>
                  <a:ext cx="449" cy="1045"/>
                </a:xfrm>
                <a:custGeom>
                  <a:avLst/>
                  <a:gdLst/>
                  <a:ahLst/>
                  <a:cxnLst>
                    <a:cxn ang="0">
                      <a:pos x="18" y="1043"/>
                    </a:cxn>
                    <a:cxn ang="0">
                      <a:pos x="41" y="1043"/>
                    </a:cxn>
                    <a:cxn ang="0">
                      <a:pos x="448" y="0"/>
                    </a:cxn>
                    <a:cxn ang="0">
                      <a:pos x="406" y="0"/>
                    </a:cxn>
                    <a:cxn ang="0">
                      <a:pos x="0" y="1043"/>
                    </a:cxn>
                    <a:cxn ang="0">
                      <a:pos x="18" y="1043"/>
                    </a:cxn>
                    <a:cxn ang="0">
                      <a:pos x="18" y="104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186411" name="Freeform 43"/>
                <p:cNvSpPr>
                  <a:spLocks/>
                </p:cNvSpPr>
                <p:nvPr/>
              </p:nvSpPr>
              <p:spPr bwMode="hidden">
                <a:xfrm>
                  <a:off x="4480" y="0"/>
                  <a:ext cx="541" cy="1045"/>
                </a:xfrm>
                <a:custGeom>
                  <a:avLst/>
                  <a:gdLst/>
                  <a:ahLst/>
                  <a:cxnLst>
                    <a:cxn ang="0">
                      <a:pos x="18" y="1043"/>
                    </a:cxn>
                    <a:cxn ang="0">
                      <a:pos x="42" y="1043"/>
                    </a:cxn>
                    <a:cxn ang="0">
                      <a:pos x="539" y="0"/>
                    </a:cxn>
                    <a:cxn ang="0">
                      <a:pos x="497" y="0"/>
                    </a:cxn>
                    <a:cxn ang="0">
                      <a:pos x="0" y="1043"/>
                    </a:cxn>
                    <a:cxn ang="0">
                      <a:pos x="18" y="1043"/>
                    </a:cxn>
                    <a:cxn ang="0">
                      <a:pos x="18" y="104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186412" name="Freeform 44"/>
                <p:cNvSpPr>
                  <a:spLocks/>
                </p:cNvSpPr>
                <p:nvPr/>
              </p:nvSpPr>
              <p:spPr bwMode="hidden">
                <a:xfrm>
                  <a:off x="4768" y="0"/>
                  <a:ext cx="642" cy="1045"/>
                </a:xfrm>
                <a:custGeom>
                  <a:avLst/>
                  <a:gdLst/>
                  <a:ahLst/>
                  <a:cxnLst>
                    <a:cxn ang="0">
                      <a:pos x="18" y="1043"/>
                    </a:cxn>
                    <a:cxn ang="0">
                      <a:pos x="42" y="1043"/>
                    </a:cxn>
                    <a:cxn ang="0">
                      <a:pos x="640" y="0"/>
                    </a:cxn>
                    <a:cxn ang="0">
                      <a:pos x="592" y="0"/>
                    </a:cxn>
                    <a:cxn ang="0">
                      <a:pos x="0" y="1043"/>
                    </a:cxn>
                    <a:cxn ang="0">
                      <a:pos x="18" y="1043"/>
                    </a:cxn>
                    <a:cxn ang="0">
                      <a:pos x="18" y="104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sp>
              <p:nvSpPr>
                <p:cNvPr id="186413" name="Freeform 45"/>
                <p:cNvSpPr>
                  <a:spLocks/>
                </p:cNvSpPr>
                <p:nvPr/>
              </p:nvSpPr>
              <p:spPr bwMode="hidden">
                <a:xfrm>
                  <a:off x="5086" y="48"/>
                  <a:ext cx="672" cy="997"/>
                </a:xfrm>
                <a:custGeom>
                  <a:avLst/>
                  <a:gdLst/>
                  <a:ahLst/>
                  <a:cxnLst>
                    <a:cxn ang="0">
                      <a:pos x="24" y="995"/>
                    </a:cxn>
                    <a:cxn ang="0">
                      <a:pos x="48" y="995"/>
                    </a:cxn>
                    <a:cxn ang="0">
                      <a:pos x="670" y="72"/>
                    </a:cxn>
                    <a:cxn ang="0">
                      <a:pos x="670" y="0"/>
                    </a:cxn>
                    <a:cxn ang="0">
                      <a:pos x="0" y="995"/>
                    </a:cxn>
                    <a:cxn ang="0">
                      <a:pos x="24" y="995"/>
                    </a:cxn>
                    <a:cxn ang="0">
                      <a:pos x="24" y="995"/>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w="9525">
                  <a:noFill/>
                  <a:round/>
                  <a:headEnd/>
                  <a:tailEnd/>
                </a:ln>
              </p:spPr>
              <p:txBody>
                <a:bodyPr/>
                <a:lstStyle/>
                <a:p>
                  <a:pPr>
                    <a:defRPr/>
                  </a:pPr>
                  <a:endParaRPr lang="ru-RU"/>
                </a:p>
              </p:txBody>
            </p:sp>
          </p:grpSp>
          <p:grpSp>
            <p:nvGrpSpPr>
              <p:cNvPr id="2084" name="Group 46"/>
              <p:cNvGrpSpPr>
                <a:grpSpLocks/>
              </p:cNvGrpSpPr>
              <p:nvPr userDrawn="1"/>
            </p:nvGrpSpPr>
            <p:grpSpPr bwMode="auto">
              <a:xfrm>
                <a:off x="0" y="558"/>
                <a:ext cx="5758" cy="487"/>
                <a:chOff x="0" y="558"/>
                <a:chExt cx="5758" cy="487"/>
              </a:xfrm>
            </p:grpSpPr>
            <p:sp>
              <p:nvSpPr>
                <p:cNvPr id="186415" name="Freeform 47"/>
                <p:cNvSpPr>
                  <a:spLocks/>
                </p:cNvSpPr>
                <p:nvPr/>
              </p:nvSpPr>
              <p:spPr bwMode="hidden">
                <a:xfrm>
                  <a:off x="0" y="618"/>
                  <a:ext cx="306" cy="427"/>
                </a:xfrm>
                <a:custGeom>
                  <a:avLst/>
                  <a:gdLst/>
                  <a:ahLst/>
                  <a:cxnLst>
                    <a:cxn ang="0">
                      <a:pos x="281" y="426"/>
                    </a:cxn>
                    <a:cxn ang="0">
                      <a:pos x="305" y="426"/>
                    </a:cxn>
                    <a:cxn ang="0">
                      <a:pos x="0" y="0"/>
                    </a:cxn>
                    <a:cxn ang="0">
                      <a:pos x="0" y="66"/>
                    </a:cxn>
                    <a:cxn ang="0">
                      <a:pos x="251" y="426"/>
                    </a:cxn>
                    <a:cxn ang="0">
                      <a:pos x="281" y="426"/>
                    </a:cxn>
                    <a:cxn ang="0">
                      <a:pos x="281" y="426"/>
                    </a:cxn>
                  </a:cxnLst>
                  <a:rect l="0" t="0" r="r" b="b"/>
                  <a:pathLst>
                    <a:path w="305" h="426">
                      <a:moveTo>
                        <a:pt x="281" y="426"/>
                      </a:moveTo>
                      <a:lnTo>
                        <a:pt x="305" y="426"/>
                      </a:lnTo>
                      <a:lnTo>
                        <a:pt x="0" y="0"/>
                      </a:lnTo>
                      <a:lnTo>
                        <a:pt x="0" y="66"/>
                      </a:lnTo>
                      <a:lnTo>
                        <a:pt x="251" y="426"/>
                      </a:lnTo>
                      <a:lnTo>
                        <a:pt x="281" y="426"/>
                      </a:lnTo>
                      <a:lnTo>
                        <a:pt x="281" y="426"/>
                      </a:lnTo>
                      <a:close/>
                    </a:path>
                  </a:pathLst>
                </a:custGeom>
                <a:solidFill>
                  <a:schemeClr val="accent2"/>
                </a:solidFill>
                <a:ln w="9525">
                  <a:noFill/>
                  <a:round/>
                  <a:headEnd/>
                  <a:tailEnd/>
                </a:ln>
              </p:spPr>
              <p:txBody>
                <a:bodyPr/>
                <a:lstStyle/>
                <a:p>
                  <a:pPr>
                    <a:defRPr/>
                  </a:pPr>
                  <a:endParaRPr lang="ru-RU"/>
                </a:p>
              </p:txBody>
            </p:sp>
            <p:sp>
              <p:nvSpPr>
                <p:cNvPr id="186416" name="Freeform 48"/>
                <p:cNvSpPr>
                  <a:spLocks/>
                </p:cNvSpPr>
                <p:nvPr/>
              </p:nvSpPr>
              <p:spPr bwMode="hidden">
                <a:xfrm>
                  <a:off x="5410" y="558"/>
                  <a:ext cx="348" cy="487"/>
                </a:xfrm>
                <a:custGeom>
                  <a:avLst/>
                  <a:gdLst/>
                  <a:ahLst/>
                  <a:cxnLst>
                    <a:cxn ang="0">
                      <a:pos x="24" y="486"/>
                    </a:cxn>
                    <a:cxn ang="0">
                      <a:pos x="48" y="486"/>
                    </a:cxn>
                    <a:cxn ang="0">
                      <a:pos x="347" y="72"/>
                    </a:cxn>
                    <a:cxn ang="0">
                      <a:pos x="347" y="0"/>
                    </a:cxn>
                    <a:cxn ang="0">
                      <a:pos x="0" y="486"/>
                    </a:cxn>
                    <a:cxn ang="0">
                      <a:pos x="24" y="486"/>
                    </a:cxn>
                    <a:cxn ang="0">
                      <a:pos x="24" y="486"/>
                    </a:cxn>
                  </a:cxnLst>
                  <a:rect l="0" t="0" r="r" b="b"/>
                  <a:pathLst>
                    <a:path w="347" h="486">
                      <a:moveTo>
                        <a:pt x="24" y="486"/>
                      </a:moveTo>
                      <a:lnTo>
                        <a:pt x="48" y="486"/>
                      </a:lnTo>
                      <a:lnTo>
                        <a:pt x="347" y="72"/>
                      </a:lnTo>
                      <a:lnTo>
                        <a:pt x="347" y="0"/>
                      </a:lnTo>
                      <a:lnTo>
                        <a:pt x="0" y="486"/>
                      </a:lnTo>
                      <a:lnTo>
                        <a:pt x="24" y="486"/>
                      </a:lnTo>
                      <a:lnTo>
                        <a:pt x="24" y="486"/>
                      </a:lnTo>
                      <a:close/>
                    </a:path>
                  </a:pathLst>
                </a:custGeom>
                <a:solidFill>
                  <a:schemeClr val="accent2"/>
                </a:solidFill>
                <a:ln w="9525">
                  <a:noFill/>
                  <a:round/>
                  <a:headEnd/>
                  <a:tailEnd/>
                </a:ln>
              </p:spPr>
              <p:txBody>
                <a:bodyPr/>
                <a:lstStyle/>
                <a:p>
                  <a:pPr>
                    <a:defRPr/>
                  </a:pPr>
                  <a:endParaRPr lang="ru-RU"/>
                </a:p>
              </p:txBody>
            </p:sp>
          </p:grpSp>
          <p:grpSp>
            <p:nvGrpSpPr>
              <p:cNvPr id="2085" name="Group 49"/>
              <p:cNvGrpSpPr>
                <a:grpSpLocks/>
              </p:cNvGrpSpPr>
              <p:nvPr userDrawn="1"/>
            </p:nvGrpSpPr>
            <p:grpSpPr bwMode="auto">
              <a:xfrm>
                <a:off x="264" y="1039"/>
                <a:ext cx="5200" cy="3280"/>
                <a:chOff x="264" y="1039"/>
                <a:chExt cx="5200" cy="3280"/>
              </a:xfrm>
            </p:grpSpPr>
            <p:sp>
              <p:nvSpPr>
                <p:cNvPr id="186418" name="Freeform 50"/>
                <p:cNvSpPr>
                  <a:spLocks/>
                </p:cNvSpPr>
                <p:nvPr/>
              </p:nvSpPr>
              <p:spPr bwMode="hidden">
                <a:xfrm>
                  <a:off x="2849" y="1039"/>
                  <a:ext cx="42" cy="3280"/>
                </a:xfrm>
                <a:custGeom>
                  <a:avLst/>
                  <a:gdLst/>
                  <a:ahLst/>
                  <a:cxnLst>
                    <a:cxn ang="0">
                      <a:pos x="18" y="0"/>
                    </a:cxn>
                    <a:cxn ang="0">
                      <a:pos x="0" y="0"/>
                    </a:cxn>
                    <a:cxn ang="0">
                      <a:pos x="0" y="3273"/>
                    </a:cxn>
                    <a:cxn ang="0">
                      <a:pos x="42" y="3273"/>
                    </a:cxn>
                    <a:cxn ang="0">
                      <a:pos x="42" y="0"/>
                    </a:cxn>
                    <a:cxn ang="0">
                      <a:pos x="18" y="0"/>
                    </a:cxn>
                    <a:cxn ang="0">
                      <a:pos x="18" y="0"/>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186419" name="Freeform 51"/>
                <p:cNvSpPr>
                  <a:spLocks/>
                </p:cNvSpPr>
                <p:nvPr/>
              </p:nvSpPr>
              <p:spPr bwMode="hidden">
                <a:xfrm>
                  <a:off x="2154" y="1039"/>
                  <a:ext cx="401" cy="3280"/>
                </a:xfrm>
                <a:custGeom>
                  <a:avLst/>
                  <a:gdLst/>
                  <a:ahLst/>
                  <a:cxnLst>
                    <a:cxn ang="0">
                      <a:pos x="376" y="0"/>
                    </a:cxn>
                    <a:cxn ang="0">
                      <a:pos x="358" y="0"/>
                    </a:cxn>
                    <a:cxn ang="0">
                      <a:pos x="0" y="3273"/>
                    </a:cxn>
                    <a:cxn ang="0">
                      <a:pos x="41" y="3273"/>
                    </a:cxn>
                    <a:cxn ang="0">
                      <a:pos x="400" y="0"/>
                    </a:cxn>
                    <a:cxn ang="0">
                      <a:pos x="376" y="0"/>
                    </a:cxn>
                    <a:cxn ang="0">
                      <a:pos x="376" y="0"/>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186420" name="Freeform 52"/>
                <p:cNvSpPr>
                  <a:spLocks/>
                </p:cNvSpPr>
                <p:nvPr/>
              </p:nvSpPr>
              <p:spPr bwMode="hidden">
                <a:xfrm>
                  <a:off x="1530" y="1039"/>
                  <a:ext cx="677" cy="3280"/>
                </a:xfrm>
                <a:custGeom>
                  <a:avLst/>
                  <a:gdLst/>
                  <a:ahLst/>
                  <a:cxnLst>
                    <a:cxn ang="0">
                      <a:pos x="657" y="0"/>
                    </a:cxn>
                    <a:cxn ang="0">
                      <a:pos x="639" y="0"/>
                    </a:cxn>
                    <a:cxn ang="0">
                      <a:pos x="0" y="3273"/>
                    </a:cxn>
                    <a:cxn ang="0">
                      <a:pos x="42" y="3273"/>
                    </a:cxn>
                    <a:cxn ang="0">
                      <a:pos x="675" y="0"/>
                    </a:cxn>
                    <a:cxn ang="0">
                      <a:pos x="657" y="0"/>
                    </a:cxn>
                    <a:cxn ang="0">
                      <a:pos x="657" y="0"/>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186421" name="Freeform 53"/>
                <p:cNvSpPr>
                  <a:spLocks/>
                </p:cNvSpPr>
                <p:nvPr/>
              </p:nvSpPr>
              <p:spPr bwMode="hidden">
                <a:xfrm>
                  <a:off x="876" y="1039"/>
                  <a:ext cx="1031" cy="3280"/>
                </a:xfrm>
                <a:custGeom>
                  <a:avLst/>
                  <a:gdLst/>
                  <a:ahLst/>
                  <a:cxnLst>
                    <a:cxn ang="0">
                      <a:pos x="1013" y="0"/>
                    </a:cxn>
                    <a:cxn ang="0">
                      <a:pos x="990" y="0"/>
                    </a:cxn>
                    <a:cxn ang="0">
                      <a:pos x="0" y="3280"/>
                    </a:cxn>
                    <a:cxn ang="0">
                      <a:pos x="42" y="3280"/>
                    </a:cxn>
                    <a:cxn ang="0">
                      <a:pos x="1031" y="4"/>
                    </a:cxn>
                    <a:cxn ang="0">
                      <a:pos x="1013" y="0"/>
                    </a:cxn>
                    <a:cxn ang="0">
                      <a:pos x="1013" y="0"/>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186422" name="Freeform 54"/>
                <p:cNvSpPr>
                  <a:spLocks/>
                </p:cNvSpPr>
                <p:nvPr/>
              </p:nvSpPr>
              <p:spPr bwMode="hidden">
                <a:xfrm>
                  <a:off x="264" y="1039"/>
                  <a:ext cx="1319" cy="3280"/>
                </a:xfrm>
                <a:custGeom>
                  <a:avLst/>
                  <a:gdLst/>
                  <a:ahLst/>
                  <a:cxnLst>
                    <a:cxn ang="0">
                      <a:pos x="1296" y="0"/>
                    </a:cxn>
                    <a:cxn ang="0">
                      <a:pos x="1278" y="0"/>
                    </a:cxn>
                    <a:cxn ang="0">
                      <a:pos x="0" y="3280"/>
                    </a:cxn>
                    <a:cxn ang="0">
                      <a:pos x="42" y="3280"/>
                    </a:cxn>
                    <a:cxn ang="0">
                      <a:pos x="1319" y="5"/>
                    </a:cxn>
                    <a:cxn ang="0">
                      <a:pos x="1296" y="0"/>
                    </a:cxn>
                    <a:cxn ang="0">
                      <a:pos x="1296" y="0"/>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186423" name="Freeform 55"/>
                <p:cNvSpPr>
                  <a:spLocks/>
                </p:cNvSpPr>
                <p:nvPr/>
              </p:nvSpPr>
              <p:spPr bwMode="hidden">
                <a:xfrm>
                  <a:off x="3191" y="1039"/>
                  <a:ext cx="402" cy="3280"/>
                </a:xfrm>
                <a:custGeom>
                  <a:avLst/>
                  <a:gdLst/>
                  <a:ahLst/>
                  <a:cxnLst>
                    <a:cxn ang="0">
                      <a:pos x="18" y="0"/>
                    </a:cxn>
                    <a:cxn ang="0">
                      <a:pos x="0" y="0"/>
                    </a:cxn>
                    <a:cxn ang="0">
                      <a:pos x="359" y="3273"/>
                    </a:cxn>
                    <a:cxn ang="0">
                      <a:pos x="401" y="3273"/>
                    </a:cxn>
                    <a:cxn ang="0">
                      <a:pos x="42" y="0"/>
                    </a:cxn>
                    <a:cxn ang="0">
                      <a:pos x="18" y="0"/>
                    </a:cxn>
                    <a:cxn ang="0">
                      <a:pos x="18" y="0"/>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186424" name="Freeform 56"/>
                <p:cNvSpPr>
                  <a:spLocks/>
                </p:cNvSpPr>
                <p:nvPr/>
              </p:nvSpPr>
              <p:spPr bwMode="hidden">
                <a:xfrm>
                  <a:off x="3533" y="1039"/>
                  <a:ext cx="677" cy="3280"/>
                </a:xfrm>
                <a:custGeom>
                  <a:avLst/>
                  <a:gdLst/>
                  <a:ahLst/>
                  <a:cxnLst>
                    <a:cxn ang="0">
                      <a:pos x="18" y="0"/>
                    </a:cxn>
                    <a:cxn ang="0">
                      <a:pos x="0" y="0"/>
                    </a:cxn>
                    <a:cxn ang="0">
                      <a:pos x="640" y="3273"/>
                    </a:cxn>
                    <a:cxn ang="0">
                      <a:pos x="675" y="3273"/>
                    </a:cxn>
                    <a:cxn ang="0">
                      <a:pos x="36" y="0"/>
                    </a:cxn>
                    <a:cxn ang="0">
                      <a:pos x="18" y="0"/>
                    </a:cxn>
                    <a:cxn ang="0">
                      <a:pos x="18" y="0"/>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186425" name="Freeform 57"/>
                <p:cNvSpPr>
                  <a:spLocks/>
                </p:cNvSpPr>
                <p:nvPr/>
              </p:nvSpPr>
              <p:spPr bwMode="hidden">
                <a:xfrm>
                  <a:off x="3822" y="1039"/>
                  <a:ext cx="1036" cy="3280"/>
                </a:xfrm>
                <a:custGeom>
                  <a:avLst/>
                  <a:gdLst/>
                  <a:ahLst/>
                  <a:cxnLst>
                    <a:cxn ang="0">
                      <a:pos x="23" y="0"/>
                    </a:cxn>
                    <a:cxn ang="0">
                      <a:pos x="0" y="5"/>
                    </a:cxn>
                    <a:cxn ang="0">
                      <a:pos x="994" y="3280"/>
                    </a:cxn>
                    <a:cxn ang="0">
                      <a:pos x="1036" y="3280"/>
                    </a:cxn>
                    <a:cxn ang="0">
                      <a:pos x="41" y="0"/>
                    </a:cxn>
                    <a:cxn ang="0">
                      <a:pos x="23" y="0"/>
                    </a:cxn>
                    <a:cxn ang="0">
                      <a:pos x="23" y="0"/>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186426" name="Freeform 58"/>
                <p:cNvSpPr>
                  <a:spLocks/>
                </p:cNvSpPr>
                <p:nvPr/>
              </p:nvSpPr>
              <p:spPr bwMode="hidden">
                <a:xfrm>
                  <a:off x="4137" y="1039"/>
                  <a:ext cx="1327" cy="3280"/>
                </a:xfrm>
                <a:custGeom>
                  <a:avLst/>
                  <a:gdLst/>
                  <a:ahLst/>
                  <a:cxnLst>
                    <a:cxn ang="0">
                      <a:pos x="20" y="0"/>
                    </a:cxn>
                    <a:cxn ang="0">
                      <a:pos x="0" y="7"/>
                    </a:cxn>
                    <a:cxn ang="0">
                      <a:pos x="1285" y="3280"/>
                    </a:cxn>
                    <a:cxn ang="0">
                      <a:pos x="1327" y="3280"/>
                    </a:cxn>
                    <a:cxn ang="0">
                      <a:pos x="43" y="0"/>
                    </a:cxn>
                    <a:cxn ang="0">
                      <a:pos x="20" y="0"/>
                    </a:cxn>
                    <a:cxn ang="0">
                      <a:pos x="20" y="0"/>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grpSp>
          <p:sp>
            <p:nvSpPr>
              <p:cNvPr id="186427" name="Freeform 59"/>
              <p:cNvSpPr>
                <a:spLocks/>
              </p:cNvSpPr>
              <p:nvPr userDrawn="1"/>
            </p:nvSpPr>
            <p:spPr bwMode="hidden">
              <a:xfrm>
                <a:off x="0" y="1039"/>
                <a:ext cx="1254" cy="2632"/>
              </a:xfrm>
              <a:custGeom>
                <a:avLst/>
                <a:gdLst/>
                <a:ahLst/>
                <a:cxnLst>
                  <a:cxn ang="0">
                    <a:pos x="1236" y="0"/>
                  </a:cxn>
                  <a:cxn ang="0">
                    <a:pos x="1212" y="0"/>
                  </a:cxn>
                  <a:cxn ang="0">
                    <a:pos x="0" y="2542"/>
                  </a:cxn>
                  <a:cxn ang="0">
                    <a:pos x="0" y="2632"/>
                  </a:cxn>
                  <a:cxn ang="0">
                    <a:pos x="1254" y="7"/>
                  </a:cxn>
                  <a:cxn ang="0">
                    <a:pos x="1236" y="0"/>
                  </a:cxn>
                  <a:cxn ang="0">
                    <a:pos x="1236" y="0"/>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186428" name="Freeform 60"/>
              <p:cNvSpPr>
                <a:spLocks/>
              </p:cNvSpPr>
              <p:nvPr userDrawn="1"/>
            </p:nvSpPr>
            <p:spPr bwMode="hidden">
              <a:xfrm>
                <a:off x="0" y="1039"/>
                <a:ext cx="948" cy="1676"/>
              </a:xfrm>
              <a:custGeom>
                <a:avLst/>
                <a:gdLst/>
                <a:ahLst/>
                <a:cxnLst>
                  <a:cxn ang="0">
                    <a:pos x="930" y="0"/>
                  </a:cxn>
                  <a:cxn ang="0">
                    <a:pos x="906" y="0"/>
                  </a:cxn>
                  <a:cxn ang="0">
                    <a:pos x="0" y="1593"/>
                  </a:cxn>
                  <a:cxn ang="0">
                    <a:pos x="0" y="1676"/>
                  </a:cxn>
                  <a:cxn ang="0">
                    <a:pos x="948" y="5"/>
                  </a:cxn>
                  <a:cxn ang="0">
                    <a:pos x="930" y="0"/>
                  </a:cxn>
                  <a:cxn ang="0">
                    <a:pos x="930" y="0"/>
                  </a:cxn>
                </a:cxnLst>
                <a:rect l="0" t="0" r="r" b="b"/>
                <a:pathLst>
                  <a:path w="948" h="1676">
                    <a:moveTo>
                      <a:pt x="930" y="0"/>
                    </a:moveTo>
                    <a:lnTo>
                      <a:pt x="906" y="0"/>
                    </a:lnTo>
                    <a:lnTo>
                      <a:pt x="0" y="1593"/>
                    </a:lnTo>
                    <a:lnTo>
                      <a:pt x="0" y="1676"/>
                    </a:lnTo>
                    <a:lnTo>
                      <a:pt x="948" y="5"/>
                    </a:lnTo>
                    <a:lnTo>
                      <a:pt x="930" y="0"/>
                    </a:lnTo>
                    <a:lnTo>
                      <a:pt x="930" y="0"/>
                    </a:lnTo>
                    <a:close/>
                  </a:path>
                </a:pathLst>
              </a:custGeom>
              <a:solidFill>
                <a:schemeClr val="accent2"/>
              </a:solidFill>
              <a:ln w="9525">
                <a:noFill/>
                <a:round/>
                <a:headEnd/>
                <a:tailEnd/>
              </a:ln>
            </p:spPr>
            <p:txBody>
              <a:bodyPr/>
              <a:lstStyle/>
              <a:p>
                <a:pPr>
                  <a:defRPr/>
                </a:pPr>
                <a:endParaRPr lang="ru-RU"/>
              </a:p>
            </p:txBody>
          </p:sp>
          <p:sp>
            <p:nvSpPr>
              <p:cNvPr id="186429" name="Freeform 61"/>
              <p:cNvSpPr>
                <a:spLocks/>
              </p:cNvSpPr>
              <p:nvPr userDrawn="1"/>
            </p:nvSpPr>
            <p:spPr bwMode="hidden">
              <a:xfrm>
                <a:off x="0" y="1039"/>
                <a:ext cx="629" cy="937"/>
              </a:xfrm>
              <a:custGeom>
                <a:avLst/>
                <a:gdLst/>
                <a:ahLst/>
                <a:cxnLst>
                  <a:cxn ang="0">
                    <a:pos x="606" y="0"/>
                  </a:cxn>
                  <a:cxn ang="0">
                    <a:pos x="582" y="0"/>
                  </a:cxn>
                  <a:cxn ang="0">
                    <a:pos x="0" y="871"/>
                  </a:cxn>
                  <a:cxn ang="0">
                    <a:pos x="0" y="937"/>
                  </a:cxn>
                  <a:cxn ang="0">
                    <a:pos x="629" y="4"/>
                  </a:cxn>
                  <a:cxn ang="0">
                    <a:pos x="606" y="0"/>
                  </a:cxn>
                  <a:cxn ang="0">
                    <a:pos x="606" y="0"/>
                  </a:cxn>
                </a:cxnLst>
                <a:rect l="0" t="0" r="r" b="b"/>
                <a:pathLst>
                  <a:path w="629" h="937">
                    <a:moveTo>
                      <a:pt x="606" y="0"/>
                    </a:moveTo>
                    <a:lnTo>
                      <a:pt x="582" y="0"/>
                    </a:lnTo>
                    <a:lnTo>
                      <a:pt x="0" y="871"/>
                    </a:lnTo>
                    <a:lnTo>
                      <a:pt x="0" y="937"/>
                    </a:lnTo>
                    <a:lnTo>
                      <a:pt x="629" y="4"/>
                    </a:lnTo>
                    <a:lnTo>
                      <a:pt x="606" y="0"/>
                    </a:lnTo>
                    <a:lnTo>
                      <a:pt x="606" y="0"/>
                    </a:lnTo>
                    <a:close/>
                  </a:path>
                </a:pathLst>
              </a:custGeom>
              <a:solidFill>
                <a:schemeClr val="accent2"/>
              </a:solidFill>
              <a:ln w="9525">
                <a:noFill/>
                <a:round/>
                <a:headEnd/>
                <a:tailEnd/>
              </a:ln>
            </p:spPr>
            <p:txBody>
              <a:bodyPr/>
              <a:lstStyle/>
              <a:p>
                <a:pPr>
                  <a:defRPr/>
                </a:pPr>
                <a:endParaRPr lang="ru-RU"/>
              </a:p>
            </p:txBody>
          </p:sp>
          <p:sp>
            <p:nvSpPr>
              <p:cNvPr id="186430" name="Freeform 62"/>
              <p:cNvSpPr>
                <a:spLocks/>
              </p:cNvSpPr>
              <p:nvPr userDrawn="1"/>
            </p:nvSpPr>
            <p:spPr bwMode="hidden">
              <a:xfrm>
                <a:off x="0" y="1039"/>
                <a:ext cx="305" cy="427"/>
              </a:xfrm>
              <a:custGeom>
                <a:avLst/>
                <a:gdLst/>
                <a:ahLst/>
                <a:cxnLst>
                  <a:cxn ang="0">
                    <a:pos x="282" y="0"/>
                  </a:cxn>
                  <a:cxn ang="0">
                    <a:pos x="252" y="0"/>
                  </a:cxn>
                  <a:cxn ang="0">
                    <a:pos x="0" y="361"/>
                  </a:cxn>
                  <a:cxn ang="0">
                    <a:pos x="0" y="427"/>
                  </a:cxn>
                  <a:cxn ang="0">
                    <a:pos x="305" y="5"/>
                  </a:cxn>
                  <a:cxn ang="0">
                    <a:pos x="282" y="0"/>
                  </a:cxn>
                  <a:cxn ang="0">
                    <a:pos x="282" y="0"/>
                  </a:cxn>
                </a:cxnLst>
                <a:rect l="0" t="0" r="r" b="b"/>
                <a:pathLst>
                  <a:path w="305" h="427">
                    <a:moveTo>
                      <a:pt x="282" y="0"/>
                    </a:moveTo>
                    <a:lnTo>
                      <a:pt x="252" y="0"/>
                    </a:lnTo>
                    <a:lnTo>
                      <a:pt x="0" y="361"/>
                    </a:lnTo>
                    <a:lnTo>
                      <a:pt x="0" y="427"/>
                    </a:lnTo>
                    <a:lnTo>
                      <a:pt x="305" y="5"/>
                    </a:lnTo>
                    <a:lnTo>
                      <a:pt x="282" y="0"/>
                    </a:lnTo>
                    <a:lnTo>
                      <a:pt x="282" y="0"/>
                    </a:lnTo>
                    <a:close/>
                  </a:path>
                </a:pathLst>
              </a:custGeom>
              <a:solidFill>
                <a:schemeClr val="accent2"/>
              </a:solidFill>
              <a:ln w="9525">
                <a:noFill/>
                <a:round/>
                <a:headEnd/>
                <a:tailEnd/>
              </a:ln>
            </p:spPr>
            <p:txBody>
              <a:bodyPr/>
              <a:lstStyle/>
              <a:p>
                <a:pPr>
                  <a:defRPr/>
                </a:pPr>
                <a:endParaRPr lang="ru-RU"/>
              </a:p>
            </p:txBody>
          </p:sp>
          <p:sp>
            <p:nvSpPr>
              <p:cNvPr id="186431" name="Freeform 63"/>
              <p:cNvSpPr>
                <a:spLocks/>
              </p:cNvSpPr>
              <p:nvPr userDrawn="1"/>
            </p:nvSpPr>
            <p:spPr bwMode="hidden">
              <a:xfrm>
                <a:off x="4481" y="1039"/>
                <a:ext cx="1277" cy="2686"/>
              </a:xfrm>
              <a:custGeom>
                <a:avLst/>
                <a:gdLst/>
                <a:ahLst/>
                <a:cxnLst>
                  <a:cxn ang="0">
                    <a:pos x="41" y="0"/>
                  </a:cxn>
                  <a:cxn ang="0">
                    <a:pos x="17" y="0"/>
                  </a:cxn>
                  <a:cxn ang="0">
                    <a:pos x="0" y="4"/>
                  </a:cxn>
                  <a:cxn ang="0">
                    <a:pos x="1277" y="2686"/>
                  </a:cxn>
                  <a:cxn ang="0">
                    <a:pos x="1277" y="2596"/>
                  </a:cxn>
                  <a:cxn ang="0">
                    <a:pos x="41" y="0"/>
                  </a:cxn>
                  <a:cxn ang="0">
                    <a:pos x="41" y="0"/>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ru-RU"/>
              </a:p>
            </p:txBody>
          </p:sp>
          <p:sp>
            <p:nvSpPr>
              <p:cNvPr id="186432" name="Freeform 64"/>
              <p:cNvSpPr>
                <a:spLocks/>
              </p:cNvSpPr>
              <p:nvPr userDrawn="1"/>
            </p:nvSpPr>
            <p:spPr bwMode="hidden">
              <a:xfrm>
                <a:off x="4770" y="1039"/>
                <a:ext cx="988" cy="1730"/>
              </a:xfrm>
              <a:custGeom>
                <a:avLst/>
                <a:gdLst/>
                <a:ahLst/>
                <a:cxnLst>
                  <a:cxn ang="0">
                    <a:pos x="16" y="0"/>
                  </a:cxn>
                  <a:cxn ang="0">
                    <a:pos x="0" y="7"/>
                  </a:cxn>
                  <a:cxn ang="0">
                    <a:pos x="988" y="1730"/>
                  </a:cxn>
                  <a:cxn ang="0">
                    <a:pos x="988" y="1653"/>
                  </a:cxn>
                  <a:cxn ang="0">
                    <a:pos x="40" y="0"/>
                  </a:cxn>
                  <a:cxn ang="0">
                    <a:pos x="16" y="0"/>
                  </a:cxn>
                  <a:cxn ang="0">
                    <a:pos x="16" y="0"/>
                  </a:cxn>
                </a:cxnLst>
                <a:rect l="0" t="0" r="r" b="b"/>
                <a:pathLst>
                  <a:path w="988" h="1730">
                    <a:moveTo>
                      <a:pt x="16" y="0"/>
                    </a:moveTo>
                    <a:lnTo>
                      <a:pt x="0" y="7"/>
                    </a:lnTo>
                    <a:lnTo>
                      <a:pt x="988" y="1730"/>
                    </a:lnTo>
                    <a:lnTo>
                      <a:pt x="988" y="1653"/>
                    </a:lnTo>
                    <a:lnTo>
                      <a:pt x="40" y="0"/>
                    </a:lnTo>
                    <a:lnTo>
                      <a:pt x="16" y="0"/>
                    </a:lnTo>
                    <a:lnTo>
                      <a:pt x="16" y="0"/>
                    </a:lnTo>
                    <a:close/>
                  </a:path>
                </a:pathLst>
              </a:custGeom>
              <a:solidFill>
                <a:schemeClr val="accent2"/>
              </a:solidFill>
              <a:ln w="9525">
                <a:noFill/>
                <a:round/>
                <a:headEnd/>
                <a:tailEnd/>
              </a:ln>
            </p:spPr>
            <p:txBody>
              <a:bodyPr/>
              <a:lstStyle/>
              <a:p>
                <a:pPr>
                  <a:defRPr/>
                </a:pPr>
                <a:endParaRPr lang="ru-RU"/>
              </a:p>
            </p:txBody>
          </p:sp>
          <p:sp>
            <p:nvSpPr>
              <p:cNvPr id="186433" name="Freeform 65"/>
              <p:cNvSpPr>
                <a:spLocks/>
              </p:cNvSpPr>
              <p:nvPr userDrawn="1"/>
            </p:nvSpPr>
            <p:spPr bwMode="hidden">
              <a:xfrm>
                <a:off x="5088" y="1039"/>
                <a:ext cx="670" cy="997"/>
              </a:xfrm>
              <a:custGeom>
                <a:avLst/>
                <a:gdLst/>
                <a:ahLst/>
                <a:cxnLst>
                  <a:cxn ang="0">
                    <a:pos x="22" y="0"/>
                  </a:cxn>
                  <a:cxn ang="0">
                    <a:pos x="0" y="4"/>
                  </a:cxn>
                  <a:cxn ang="0">
                    <a:pos x="670" y="997"/>
                  </a:cxn>
                  <a:cxn ang="0">
                    <a:pos x="670" y="925"/>
                  </a:cxn>
                  <a:cxn ang="0">
                    <a:pos x="46" y="0"/>
                  </a:cxn>
                  <a:cxn ang="0">
                    <a:pos x="22" y="0"/>
                  </a:cxn>
                  <a:cxn ang="0">
                    <a:pos x="22" y="0"/>
                  </a:cxn>
                </a:cxnLst>
                <a:rect l="0" t="0" r="r" b="b"/>
                <a:pathLst>
                  <a:path w="670" h="997">
                    <a:moveTo>
                      <a:pt x="22" y="0"/>
                    </a:moveTo>
                    <a:lnTo>
                      <a:pt x="0" y="4"/>
                    </a:lnTo>
                    <a:lnTo>
                      <a:pt x="670" y="997"/>
                    </a:lnTo>
                    <a:lnTo>
                      <a:pt x="670" y="925"/>
                    </a:lnTo>
                    <a:lnTo>
                      <a:pt x="46" y="0"/>
                    </a:lnTo>
                    <a:lnTo>
                      <a:pt x="22" y="0"/>
                    </a:lnTo>
                    <a:lnTo>
                      <a:pt x="22" y="0"/>
                    </a:lnTo>
                    <a:close/>
                  </a:path>
                </a:pathLst>
              </a:custGeom>
              <a:solidFill>
                <a:schemeClr val="accent2"/>
              </a:solidFill>
              <a:ln w="9525">
                <a:noFill/>
                <a:round/>
                <a:headEnd/>
                <a:tailEnd/>
              </a:ln>
            </p:spPr>
            <p:txBody>
              <a:bodyPr/>
              <a:lstStyle/>
              <a:p>
                <a:pPr>
                  <a:defRPr/>
                </a:pPr>
                <a:endParaRPr lang="ru-RU"/>
              </a:p>
            </p:txBody>
          </p:sp>
          <p:sp>
            <p:nvSpPr>
              <p:cNvPr id="186434" name="Freeform 66"/>
              <p:cNvSpPr>
                <a:spLocks/>
              </p:cNvSpPr>
              <p:nvPr userDrawn="1"/>
            </p:nvSpPr>
            <p:spPr bwMode="hidden">
              <a:xfrm>
                <a:off x="5412" y="1039"/>
                <a:ext cx="346" cy="487"/>
              </a:xfrm>
              <a:custGeom>
                <a:avLst/>
                <a:gdLst/>
                <a:ahLst/>
                <a:cxnLst>
                  <a:cxn ang="0">
                    <a:pos x="22" y="0"/>
                  </a:cxn>
                  <a:cxn ang="0">
                    <a:pos x="0" y="7"/>
                  </a:cxn>
                  <a:cxn ang="0">
                    <a:pos x="346" y="487"/>
                  </a:cxn>
                  <a:cxn ang="0">
                    <a:pos x="346" y="415"/>
                  </a:cxn>
                  <a:cxn ang="0">
                    <a:pos x="46" y="0"/>
                  </a:cxn>
                  <a:cxn ang="0">
                    <a:pos x="22" y="0"/>
                  </a:cxn>
                  <a:cxn ang="0">
                    <a:pos x="22" y="0"/>
                  </a:cxn>
                </a:cxnLst>
                <a:rect l="0" t="0" r="r" b="b"/>
                <a:pathLst>
                  <a:path w="346" h="487">
                    <a:moveTo>
                      <a:pt x="22" y="0"/>
                    </a:moveTo>
                    <a:lnTo>
                      <a:pt x="0" y="7"/>
                    </a:lnTo>
                    <a:lnTo>
                      <a:pt x="346" y="487"/>
                    </a:lnTo>
                    <a:lnTo>
                      <a:pt x="346" y="415"/>
                    </a:lnTo>
                    <a:lnTo>
                      <a:pt x="46" y="0"/>
                    </a:lnTo>
                    <a:lnTo>
                      <a:pt x="22" y="0"/>
                    </a:lnTo>
                    <a:lnTo>
                      <a:pt x="22" y="0"/>
                    </a:lnTo>
                    <a:close/>
                  </a:path>
                </a:pathLst>
              </a:custGeom>
              <a:solidFill>
                <a:schemeClr val="accent2"/>
              </a:solidFill>
              <a:ln w="9525">
                <a:noFill/>
                <a:round/>
                <a:headEnd/>
                <a:tailEnd/>
              </a:ln>
            </p:spPr>
            <p:txBody>
              <a:bodyPr/>
              <a:lstStyle/>
              <a:p>
                <a:pPr>
                  <a:defRPr/>
                </a:pPr>
                <a:endParaRPr lang="ru-RU"/>
              </a:p>
            </p:txBody>
          </p:sp>
        </p:grpSp>
      </p:grpSp>
      <p:sp>
        <p:nvSpPr>
          <p:cNvPr id="186435" name="Rectangle 67"/>
          <p:cNvSpPr>
            <a:spLocks noGrp="1" noChangeArrowheads="1"/>
          </p:cNvSpPr>
          <p:nvPr>
            <p:ph type="title"/>
          </p:nvPr>
        </p:nvSpPr>
        <p:spPr bwMode="auto">
          <a:xfrm>
            <a:off x="455613" y="273050"/>
            <a:ext cx="8226425"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186436" name="Rectangle 68"/>
          <p:cNvSpPr>
            <a:spLocks noGrp="1" noChangeArrowheads="1"/>
          </p:cNvSpPr>
          <p:nvPr>
            <p:ph type="dt" sz="half" idx="2"/>
          </p:nvPr>
        </p:nvSpPr>
        <p:spPr bwMode="auto">
          <a:xfrm>
            <a:off x="455613"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latin typeface="+mn-lt"/>
              </a:defRPr>
            </a:lvl1pPr>
          </a:lstStyle>
          <a:p>
            <a:pPr>
              <a:defRPr/>
            </a:pPr>
            <a:endParaRPr lang="ru-RU"/>
          </a:p>
        </p:txBody>
      </p:sp>
      <p:sp>
        <p:nvSpPr>
          <p:cNvPr id="186437" name="Rectangle 69"/>
          <p:cNvSpPr>
            <a:spLocks noGrp="1" noChangeArrowheads="1"/>
          </p:cNvSpPr>
          <p:nvPr>
            <p:ph type="ftr" sz="quarter" idx="3"/>
          </p:nvPr>
        </p:nvSpPr>
        <p:spPr bwMode="auto">
          <a:xfrm>
            <a:off x="3124200" y="6242050"/>
            <a:ext cx="2895600"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00000"/>
                  </a:outerShdw>
                </a:effectLst>
                <a:latin typeface="+mn-lt"/>
              </a:defRPr>
            </a:lvl1pPr>
          </a:lstStyle>
          <a:p>
            <a:pPr>
              <a:defRPr/>
            </a:pPr>
            <a:endParaRPr lang="ru-RU"/>
          </a:p>
        </p:txBody>
      </p:sp>
      <p:sp>
        <p:nvSpPr>
          <p:cNvPr id="186438" name="Rectangle 70"/>
          <p:cNvSpPr>
            <a:spLocks noGrp="1" noChangeArrowheads="1"/>
          </p:cNvSpPr>
          <p:nvPr>
            <p:ph type="sldNum" sz="quarter" idx="4"/>
          </p:nvPr>
        </p:nvSpPr>
        <p:spPr bwMode="auto">
          <a:xfrm>
            <a:off x="6553200" y="6242050"/>
            <a:ext cx="213042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latin typeface="+mn-lt"/>
              </a:defRPr>
            </a:lvl1pPr>
          </a:lstStyle>
          <a:p>
            <a:pPr>
              <a:defRPr/>
            </a:pPr>
            <a:fld id="{8FCCEDBC-7D4C-49A9-99AC-AD923C7E27FF}" type="slidenum">
              <a:rPr lang="ru-RU"/>
              <a:pPr>
                <a:defRPr/>
              </a:pPr>
              <a:t>‹#›</a:t>
            </a:fld>
            <a:endParaRPr lang="ru-RU"/>
          </a:p>
        </p:txBody>
      </p:sp>
      <p:sp>
        <p:nvSpPr>
          <p:cNvPr id="186439" name="Rectangle 71"/>
          <p:cNvSpPr>
            <a:spLocks noGrp="1" noChangeArrowheads="1"/>
          </p:cNvSpPr>
          <p:nvPr>
            <p:ph type="body" idx="1"/>
          </p:nvPr>
        </p:nvSpPr>
        <p:spPr bwMode="auto">
          <a:xfrm>
            <a:off x="455613" y="1598613"/>
            <a:ext cx="8226425"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747"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E37481-6525-4D2D-876E-05C518218B2D}" type="datetimeFigureOut">
              <a:rPr lang="ru-RU" smtClean="0">
                <a:solidFill>
                  <a:prstClr val="black">
                    <a:tint val="75000"/>
                  </a:prstClr>
                </a:solidFill>
                <a:latin typeface="Monotype Corsiva"/>
              </a:rPr>
              <a:pPr fontAlgn="auto">
                <a:spcBef>
                  <a:spcPts val="0"/>
                </a:spcBef>
                <a:spcAft>
                  <a:spcPts val="0"/>
                </a:spcAft>
              </a:pPr>
              <a:t>30.01.2013</a:t>
            </a:fld>
            <a:endParaRPr lang="ru-RU">
              <a:solidFill>
                <a:prstClr val="black">
                  <a:tint val="75000"/>
                </a:prstClr>
              </a:solidFill>
              <a:latin typeface="Monotype Corsiva"/>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Monotype Corsiva"/>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06F0CD9-F440-4615-98C7-68FB86B7E202}" type="slidenum">
              <a:rPr lang="ru-RU" smtClean="0">
                <a:solidFill>
                  <a:prstClr val="black">
                    <a:tint val="75000"/>
                  </a:prstClr>
                </a:solidFill>
                <a:latin typeface="Monotype Corsiva"/>
              </a:rPr>
              <a:pPr fontAlgn="auto">
                <a:spcBef>
                  <a:spcPts val="0"/>
                </a:spcBef>
                <a:spcAft>
                  <a:spcPts val="0"/>
                </a:spcAft>
              </a:pPr>
              <a:t>‹#›</a:t>
            </a:fld>
            <a:endParaRPr lang="ru-RU">
              <a:solidFill>
                <a:prstClr val="black">
                  <a:tint val="75000"/>
                </a:prstClr>
              </a:solidFill>
              <a:latin typeface="Monotype Corsiva"/>
            </a:endParaRPr>
          </a:p>
        </p:txBody>
      </p:sp>
    </p:spTree>
    <p:extLst>
      <p:ext uri="{BB962C8B-B14F-4D97-AF65-F5344CB8AC3E}">
        <p14:creationId xmlns="" xmlns:p14="http://schemas.microsoft.com/office/powerpoint/2010/main" val="83530664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Lst>
  <p:txStyles>
    <p:titleStyle>
      <a:lvl1pPr algn="ctr" defTabSz="914400" rtl="0" eaLnBrk="1" latinLnBrk="0" hangingPunct="1">
        <a:spcBef>
          <a:spcPct val="0"/>
        </a:spcBef>
        <a:buNone/>
        <a:defRPr sz="4400" b="1" kern="1200" cap="none" spc="0">
          <a:ln w="6350" cmpd="sng">
            <a:solidFill>
              <a:srgbClr val="333300"/>
            </a:solidFill>
            <a:prstDash val="solid"/>
            <a:miter lim="800000"/>
          </a:ln>
          <a:solidFill>
            <a:srgbClr val="663300"/>
          </a:solidFill>
          <a:effectLst>
            <a:outerShdw blurRad="50800" algn="tl" rotWithShape="0">
              <a:srgbClr val="000000"/>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ln w="9525">
            <a:solidFill>
              <a:srgbClr val="333300"/>
            </a:solidFill>
          </a:ln>
          <a:solidFill>
            <a:srgbClr val="6633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ln w="9525">
            <a:solidFill>
              <a:srgbClr val="333300"/>
            </a:solidFill>
          </a:ln>
          <a:solidFill>
            <a:srgbClr val="6633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ln w="9525">
            <a:solidFill>
              <a:srgbClr val="333300"/>
            </a:solidFill>
          </a:ln>
          <a:solidFill>
            <a:srgbClr val="6633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E37481-6525-4D2D-876E-05C518218B2D}" type="datetimeFigureOut">
              <a:rPr lang="ru-RU" smtClean="0">
                <a:solidFill>
                  <a:prstClr val="black">
                    <a:tint val="75000"/>
                  </a:prstClr>
                </a:solidFill>
                <a:latin typeface="Monotype Corsiva"/>
              </a:rPr>
              <a:pPr fontAlgn="auto">
                <a:spcBef>
                  <a:spcPts val="0"/>
                </a:spcBef>
                <a:spcAft>
                  <a:spcPts val="0"/>
                </a:spcAft>
              </a:pPr>
              <a:t>30.01.2013</a:t>
            </a:fld>
            <a:endParaRPr lang="ru-RU">
              <a:solidFill>
                <a:prstClr val="black">
                  <a:tint val="75000"/>
                </a:prstClr>
              </a:solidFill>
              <a:latin typeface="Monotype Corsiva"/>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Monotype Corsiva"/>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06F0CD9-F440-4615-98C7-68FB86B7E202}" type="slidenum">
              <a:rPr lang="ru-RU" smtClean="0">
                <a:solidFill>
                  <a:prstClr val="black">
                    <a:tint val="75000"/>
                  </a:prstClr>
                </a:solidFill>
                <a:latin typeface="Monotype Corsiva"/>
              </a:rPr>
              <a:pPr fontAlgn="auto">
                <a:spcBef>
                  <a:spcPts val="0"/>
                </a:spcBef>
                <a:spcAft>
                  <a:spcPts val="0"/>
                </a:spcAft>
              </a:pPr>
              <a:t>‹#›</a:t>
            </a:fld>
            <a:endParaRPr lang="ru-RU">
              <a:solidFill>
                <a:prstClr val="black">
                  <a:tint val="75000"/>
                </a:prstClr>
              </a:solidFill>
              <a:latin typeface="Monotype Corsiva"/>
            </a:endParaRPr>
          </a:p>
        </p:txBody>
      </p:sp>
    </p:spTree>
    <p:extLst>
      <p:ext uri="{BB962C8B-B14F-4D97-AF65-F5344CB8AC3E}">
        <p14:creationId xmlns="" xmlns:p14="http://schemas.microsoft.com/office/powerpoint/2010/main" val="341333533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Lst>
  <p:txStyles>
    <p:titleStyle>
      <a:lvl1pPr algn="ctr" defTabSz="914400" rtl="0" eaLnBrk="1" latinLnBrk="0" hangingPunct="1">
        <a:spcBef>
          <a:spcPct val="0"/>
        </a:spcBef>
        <a:buNone/>
        <a:defRPr sz="4400" b="1" kern="1200" cap="none" spc="0">
          <a:ln w="6350" cmpd="sng">
            <a:solidFill>
              <a:srgbClr val="333300"/>
            </a:solidFill>
            <a:prstDash val="solid"/>
            <a:miter lim="800000"/>
          </a:ln>
          <a:solidFill>
            <a:srgbClr val="663300"/>
          </a:solidFill>
          <a:effectLst>
            <a:outerShdw blurRad="50800" algn="tl" rotWithShape="0">
              <a:srgbClr val="000000"/>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ln w="9525">
            <a:solidFill>
              <a:srgbClr val="333300"/>
            </a:solidFill>
          </a:ln>
          <a:solidFill>
            <a:srgbClr val="6633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ln w="9525">
            <a:solidFill>
              <a:srgbClr val="333300"/>
            </a:solidFill>
          </a:ln>
          <a:solidFill>
            <a:srgbClr val="6633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ln w="9525">
            <a:solidFill>
              <a:srgbClr val="333300"/>
            </a:solidFill>
          </a:ln>
          <a:solidFill>
            <a:srgbClr val="6633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E37481-6525-4D2D-876E-05C518218B2D}" type="datetimeFigureOut">
              <a:rPr lang="ru-RU" smtClean="0">
                <a:solidFill>
                  <a:prstClr val="black">
                    <a:tint val="75000"/>
                  </a:prstClr>
                </a:solidFill>
                <a:latin typeface="Monotype Corsiva"/>
              </a:rPr>
              <a:pPr fontAlgn="auto">
                <a:spcBef>
                  <a:spcPts val="0"/>
                </a:spcBef>
                <a:spcAft>
                  <a:spcPts val="0"/>
                </a:spcAft>
              </a:pPr>
              <a:t>30.01.2013</a:t>
            </a:fld>
            <a:endParaRPr lang="ru-RU">
              <a:solidFill>
                <a:prstClr val="black">
                  <a:tint val="75000"/>
                </a:prstClr>
              </a:solidFill>
              <a:latin typeface="Monotype Corsiva"/>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Monotype Corsiva"/>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06F0CD9-F440-4615-98C7-68FB86B7E202}" type="slidenum">
              <a:rPr lang="ru-RU" smtClean="0">
                <a:solidFill>
                  <a:prstClr val="black">
                    <a:tint val="75000"/>
                  </a:prstClr>
                </a:solidFill>
                <a:latin typeface="Monotype Corsiva"/>
              </a:rPr>
              <a:pPr fontAlgn="auto">
                <a:spcBef>
                  <a:spcPts val="0"/>
                </a:spcBef>
                <a:spcAft>
                  <a:spcPts val="0"/>
                </a:spcAft>
              </a:pPr>
              <a:t>‹#›</a:t>
            </a:fld>
            <a:endParaRPr lang="ru-RU">
              <a:solidFill>
                <a:prstClr val="black">
                  <a:tint val="75000"/>
                </a:prstClr>
              </a:solidFill>
              <a:latin typeface="Monotype Corsiva"/>
            </a:endParaRPr>
          </a:p>
        </p:txBody>
      </p:sp>
    </p:spTree>
    <p:extLst>
      <p:ext uri="{BB962C8B-B14F-4D97-AF65-F5344CB8AC3E}">
        <p14:creationId xmlns="" xmlns:p14="http://schemas.microsoft.com/office/powerpoint/2010/main" val="57022334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Lst>
  <p:txStyles>
    <p:titleStyle>
      <a:lvl1pPr algn="ctr" defTabSz="914400" rtl="0" eaLnBrk="1" latinLnBrk="0" hangingPunct="1">
        <a:spcBef>
          <a:spcPct val="0"/>
        </a:spcBef>
        <a:buNone/>
        <a:defRPr sz="4400" b="1" kern="1200" cap="none" spc="0">
          <a:ln w="6350" cmpd="sng">
            <a:solidFill>
              <a:srgbClr val="333300"/>
            </a:solidFill>
            <a:prstDash val="solid"/>
            <a:miter lim="800000"/>
          </a:ln>
          <a:solidFill>
            <a:srgbClr val="663300"/>
          </a:solidFill>
          <a:effectLst>
            <a:outerShdw blurRad="50800" algn="tl" rotWithShape="0">
              <a:srgbClr val="000000"/>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ln w="9525">
            <a:solidFill>
              <a:srgbClr val="333300"/>
            </a:solidFill>
          </a:ln>
          <a:solidFill>
            <a:srgbClr val="6633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ln w="9525">
            <a:solidFill>
              <a:srgbClr val="333300"/>
            </a:solidFill>
          </a:ln>
          <a:solidFill>
            <a:srgbClr val="6633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ln w="9525">
            <a:solidFill>
              <a:srgbClr val="333300"/>
            </a:solidFill>
          </a:ln>
          <a:solidFill>
            <a:srgbClr val="6633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E37481-6525-4D2D-876E-05C518218B2D}" type="datetimeFigureOut">
              <a:rPr lang="ru-RU" smtClean="0">
                <a:solidFill>
                  <a:prstClr val="black">
                    <a:tint val="75000"/>
                  </a:prstClr>
                </a:solidFill>
                <a:latin typeface="Monotype Corsiva"/>
              </a:rPr>
              <a:pPr fontAlgn="auto">
                <a:spcBef>
                  <a:spcPts val="0"/>
                </a:spcBef>
                <a:spcAft>
                  <a:spcPts val="0"/>
                </a:spcAft>
              </a:pPr>
              <a:t>30.01.2013</a:t>
            </a:fld>
            <a:endParaRPr lang="ru-RU">
              <a:solidFill>
                <a:prstClr val="black">
                  <a:tint val="75000"/>
                </a:prstClr>
              </a:solidFill>
              <a:latin typeface="Monotype Corsiva"/>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Monotype Corsiva"/>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06F0CD9-F440-4615-98C7-68FB86B7E202}" type="slidenum">
              <a:rPr lang="ru-RU" smtClean="0">
                <a:solidFill>
                  <a:prstClr val="black">
                    <a:tint val="75000"/>
                  </a:prstClr>
                </a:solidFill>
                <a:latin typeface="Monotype Corsiva"/>
              </a:rPr>
              <a:pPr fontAlgn="auto">
                <a:spcBef>
                  <a:spcPts val="0"/>
                </a:spcBef>
                <a:spcAft>
                  <a:spcPts val="0"/>
                </a:spcAft>
              </a:pPr>
              <a:t>‹#›</a:t>
            </a:fld>
            <a:endParaRPr lang="ru-RU">
              <a:solidFill>
                <a:prstClr val="black">
                  <a:tint val="75000"/>
                </a:prstClr>
              </a:solidFill>
              <a:latin typeface="Monotype Corsiva"/>
            </a:endParaRPr>
          </a:p>
        </p:txBody>
      </p:sp>
    </p:spTree>
    <p:extLst>
      <p:ext uri="{BB962C8B-B14F-4D97-AF65-F5344CB8AC3E}">
        <p14:creationId xmlns="" xmlns:p14="http://schemas.microsoft.com/office/powerpoint/2010/main" val="1262712471"/>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Lst>
  <p:txStyles>
    <p:titleStyle>
      <a:lvl1pPr algn="ctr" defTabSz="914400" rtl="0" eaLnBrk="1" latinLnBrk="0" hangingPunct="1">
        <a:spcBef>
          <a:spcPct val="0"/>
        </a:spcBef>
        <a:buNone/>
        <a:defRPr sz="4400" b="1" kern="1200" cap="none" spc="0">
          <a:ln w="6350" cmpd="sng">
            <a:solidFill>
              <a:srgbClr val="333300"/>
            </a:solidFill>
            <a:prstDash val="solid"/>
            <a:miter lim="800000"/>
          </a:ln>
          <a:solidFill>
            <a:srgbClr val="663300"/>
          </a:solidFill>
          <a:effectLst>
            <a:outerShdw blurRad="50800" algn="tl" rotWithShape="0">
              <a:srgbClr val="000000"/>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ln w="9525">
            <a:solidFill>
              <a:srgbClr val="333300"/>
            </a:solidFill>
          </a:ln>
          <a:solidFill>
            <a:srgbClr val="6633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ln w="9525">
            <a:solidFill>
              <a:srgbClr val="333300"/>
            </a:solidFill>
          </a:ln>
          <a:solidFill>
            <a:srgbClr val="6633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ln w="9525">
            <a:solidFill>
              <a:srgbClr val="333300"/>
            </a:solidFill>
          </a:ln>
          <a:solidFill>
            <a:srgbClr val="6633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E37481-6525-4D2D-876E-05C518218B2D}" type="datetimeFigureOut">
              <a:rPr lang="ru-RU" smtClean="0">
                <a:solidFill>
                  <a:prstClr val="black">
                    <a:tint val="75000"/>
                  </a:prstClr>
                </a:solidFill>
                <a:latin typeface="Monotype Corsiva"/>
              </a:rPr>
              <a:pPr fontAlgn="auto">
                <a:spcBef>
                  <a:spcPts val="0"/>
                </a:spcBef>
                <a:spcAft>
                  <a:spcPts val="0"/>
                </a:spcAft>
              </a:pPr>
              <a:t>30.01.2013</a:t>
            </a:fld>
            <a:endParaRPr lang="ru-RU">
              <a:solidFill>
                <a:prstClr val="black">
                  <a:tint val="75000"/>
                </a:prstClr>
              </a:solidFill>
              <a:latin typeface="Monotype Corsiva"/>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Monotype Corsiva"/>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06F0CD9-F440-4615-98C7-68FB86B7E202}" type="slidenum">
              <a:rPr lang="ru-RU" smtClean="0">
                <a:solidFill>
                  <a:prstClr val="black">
                    <a:tint val="75000"/>
                  </a:prstClr>
                </a:solidFill>
                <a:latin typeface="Monotype Corsiva"/>
              </a:rPr>
              <a:pPr fontAlgn="auto">
                <a:spcBef>
                  <a:spcPts val="0"/>
                </a:spcBef>
                <a:spcAft>
                  <a:spcPts val="0"/>
                </a:spcAft>
              </a:pPr>
              <a:t>‹#›</a:t>
            </a:fld>
            <a:endParaRPr lang="ru-RU">
              <a:solidFill>
                <a:prstClr val="black">
                  <a:tint val="75000"/>
                </a:prstClr>
              </a:solidFill>
              <a:latin typeface="Monotype Corsiva"/>
            </a:endParaRPr>
          </a:p>
        </p:txBody>
      </p:sp>
    </p:spTree>
    <p:extLst>
      <p:ext uri="{BB962C8B-B14F-4D97-AF65-F5344CB8AC3E}">
        <p14:creationId xmlns="" xmlns:p14="http://schemas.microsoft.com/office/powerpoint/2010/main" val="130845489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Lst>
  <p:txStyles>
    <p:titleStyle>
      <a:lvl1pPr algn="ctr" defTabSz="914400" rtl="0" eaLnBrk="1" latinLnBrk="0" hangingPunct="1">
        <a:spcBef>
          <a:spcPct val="0"/>
        </a:spcBef>
        <a:buNone/>
        <a:defRPr sz="4400" b="1" kern="1200" cap="none" spc="0">
          <a:ln w="6350" cmpd="sng">
            <a:solidFill>
              <a:srgbClr val="333300"/>
            </a:solidFill>
            <a:prstDash val="solid"/>
            <a:miter lim="800000"/>
          </a:ln>
          <a:solidFill>
            <a:srgbClr val="663300"/>
          </a:solidFill>
          <a:effectLst>
            <a:outerShdw blurRad="50800" algn="tl" rotWithShape="0">
              <a:srgbClr val="000000"/>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ln w="9525">
            <a:solidFill>
              <a:srgbClr val="333300"/>
            </a:solidFill>
          </a:ln>
          <a:solidFill>
            <a:srgbClr val="6633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ln w="9525">
            <a:solidFill>
              <a:srgbClr val="333300"/>
            </a:solidFill>
          </a:ln>
          <a:solidFill>
            <a:srgbClr val="6633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ln w="9525">
            <a:solidFill>
              <a:srgbClr val="333300"/>
            </a:solidFill>
          </a:ln>
          <a:solidFill>
            <a:srgbClr val="6633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E37481-6525-4D2D-876E-05C518218B2D}" type="datetimeFigureOut">
              <a:rPr lang="ru-RU" smtClean="0">
                <a:solidFill>
                  <a:prstClr val="black">
                    <a:tint val="75000"/>
                  </a:prstClr>
                </a:solidFill>
                <a:latin typeface="Monotype Corsiva"/>
              </a:rPr>
              <a:pPr fontAlgn="auto">
                <a:spcBef>
                  <a:spcPts val="0"/>
                </a:spcBef>
                <a:spcAft>
                  <a:spcPts val="0"/>
                </a:spcAft>
              </a:pPr>
              <a:t>30.01.2013</a:t>
            </a:fld>
            <a:endParaRPr lang="ru-RU">
              <a:solidFill>
                <a:prstClr val="black">
                  <a:tint val="75000"/>
                </a:prstClr>
              </a:solidFill>
              <a:latin typeface="Monotype Corsiva"/>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Monotype Corsiva"/>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06F0CD9-F440-4615-98C7-68FB86B7E202}" type="slidenum">
              <a:rPr lang="ru-RU" smtClean="0">
                <a:solidFill>
                  <a:prstClr val="black">
                    <a:tint val="75000"/>
                  </a:prstClr>
                </a:solidFill>
                <a:latin typeface="Monotype Corsiva"/>
              </a:rPr>
              <a:pPr fontAlgn="auto">
                <a:spcBef>
                  <a:spcPts val="0"/>
                </a:spcBef>
                <a:spcAft>
                  <a:spcPts val="0"/>
                </a:spcAft>
              </a:pPr>
              <a:t>‹#›</a:t>
            </a:fld>
            <a:endParaRPr lang="ru-RU">
              <a:solidFill>
                <a:prstClr val="black">
                  <a:tint val="75000"/>
                </a:prstClr>
              </a:solidFill>
              <a:latin typeface="Monotype Corsiva"/>
            </a:endParaRPr>
          </a:p>
        </p:txBody>
      </p:sp>
    </p:spTree>
    <p:extLst>
      <p:ext uri="{BB962C8B-B14F-4D97-AF65-F5344CB8AC3E}">
        <p14:creationId xmlns="" xmlns:p14="http://schemas.microsoft.com/office/powerpoint/2010/main" val="2873159686"/>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Lst>
  <p:txStyles>
    <p:titleStyle>
      <a:lvl1pPr algn="ctr" defTabSz="914400" rtl="0" eaLnBrk="1" latinLnBrk="0" hangingPunct="1">
        <a:spcBef>
          <a:spcPct val="0"/>
        </a:spcBef>
        <a:buNone/>
        <a:defRPr sz="4400" b="1" kern="1200" cap="none" spc="0">
          <a:ln w="6350" cmpd="sng">
            <a:solidFill>
              <a:srgbClr val="333300"/>
            </a:solidFill>
            <a:prstDash val="solid"/>
            <a:miter lim="800000"/>
          </a:ln>
          <a:solidFill>
            <a:srgbClr val="663300"/>
          </a:solidFill>
          <a:effectLst>
            <a:outerShdw blurRad="50800" algn="tl" rotWithShape="0">
              <a:srgbClr val="000000"/>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ln w="9525">
            <a:solidFill>
              <a:srgbClr val="333300"/>
            </a:solidFill>
          </a:ln>
          <a:solidFill>
            <a:srgbClr val="6633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ln w="9525">
            <a:solidFill>
              <a:srgbClr val="333300"/>
            </a:solidFill>
          </a:ln>
          <a:solidFill>
            <a:srgbClr val="6633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ln w="9525">
            <a:solidFill>
              <a:srgbClr val="333300"/>
            </a:solidFill>
          </a:ln>
          <a:solidFill>
            <a:srgbClr val="6633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0E37481-6525-4D2D-876E-05C518218B2D}" type="datetimeFigureOut">
              <a:rPr lang="ru-RU" smtClean="0">
                <a:solidFill>
                  <a:prstClr val="black">
                    <a:tint val="75000"/>
                  </a:prstClr>
                </a:solidFill>
                <a:latin typeface="Monotype Corsiva"/>
              </a:rPr>
              <a:pPr fontAlgn="auto">
                <a:spcBef>
                  <a:spcPts val="0"/>
                </a:spcBef>
                <a:spcAft>
                  <a:spcPts val="0"/>
                </a:spcAft>
              </a:pPr>
              <a:t>30.01.2013</a:t>
            </a:fld>
            <a:endParaRPr lang="ru-RU">
              <a:solidFill>
                <a:prstClr val="black">
                  <a:tint val="75000"/>
                </a:prstClr>
              </a:solidFill>
              <a:latin typeface="Monotype Corsiva"/>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Monotype Corsiva"/>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06F0CD9-F440-4615-98C7-68FB86B7E202}" type="slidenum">
              <a:rPr lang="ru-RU" smtClean="0">
                <a:solidFill>
                  <a:prstClr val="black">
                    <a:tint val="75000"/>
                  </a:prstClr>
                </a:solidFill>
                <a:latin typeface="Monotype Corsiva"/>
              </a:rPr>
              <a:pPr fontAlgn="auto">
                <a:spcBef>
                  <a:spcPts val="0"/>
                </a:spcBef>
                <a:spcAft>
                  <a:spcPts val="0"/>
                </a:spcAft>
              </a:pPr>
              <a:t>‹#›</a:t>
            </a:fld>
            <a:endParaRPr lang="ru-RU">
              <a:solidFill>
                <a:prstClr val="black">
                  <a:tint val="75000"/>
                </a:prstClr>
              </a:solidFill>
              <a:latin typeface="Monotype Corsiva"/>
            </a:endParaRPr>
          </a:p>
        </p:txBody>
      </p:sp>
    </p:spTree>
    <p:extLst>
      <p:ext uri="{BB962C8B-B14F-4D97-AF65-F5344CB8AC3E}">
        <p14:creationId xmlns="" xmlns:p14="http://schemas.microsoft.com/office/powerpoint/2010/main" val="38129596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Lst>
  <p:txStyles>
    <p:titleStyle>
      <a:lvl1pPr algn="ctr" defTabSz="914400" rtl="0" eaLnBrk="1" latinLnBrk="0" hangingPunct="1">
        <a:spcBef>
          <a:spcPct val="0"/>
        </a:spcBef>
        <a:buNone/>
        <a:defRPr sz="4400" b="1" kern="1200" cap="none" spc="0">
          <a:ln w="6350" cmpd="sng">
            <a:solidFill>
              <a:srgbClr val="333300"/>
            </a:solidFill>
            <a:prstDash val="solid"/>
            <a:miter lim="800000"/>
          </a:ln>
          <a:solidFill>
            <a:srgbClr val="663300"/>
          </a:solidFill>
          <a:effectLst>
            <a:outerShdw blurRad="50800" algn="tl" rotWithShape="0">
              <a:srgbClr val="000000"/>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ln w="9525">
            <a:solidFill>
              <a:srgbClr val="333300"/>
            </a:solidFill>
          </a:ln>
          <a:solidFill>
            <a:srgbClr val="6633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ln w="9525">
            <a:solidFill>
              <a:srgbClr val="333300"/>
            </a:solidFill>
          </a:ln>
          <a:solidFill>
            <a:srgbClr val="66330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ln w="9525">
            <a:solidFill>
              <a:srgbClr val="333300"/>
            </a:solidFill>
          </a:ln>
          <a:solidFill>
            <a:srgbClr val="66330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ln w="9525">
            <a:solidFill>
              <a:srgbClr val="333300"/>
            </a:solidFill>
          </a:ln>
          <a:solidFill>
            <a:srgbClr val="6633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1.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10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1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7" name="Rectangle 5"/>
          <p:cNvSpPr>
            <a:spLocks noGrp="1" noChangeArrowheads="1"/>
          </p:cNvSpPr>
          <p:nvPr>
            <p:ph type="body" idx="4294967295"/>
          </p:nvPr>
        </p:nvSpPr>
        <p:spPr>
          <a:xfrm>
            <a:off x="0" y="1598613"/>
            <a:ext cx="8226425" cy="4497387"/>
          </a:xfrm>
        </p:spPr>
        <p:txBody>
          <a:bodyPr/>
          <a:lstStyle/>
          <a:p>
            <a:pPr eaLnBrk="1" hangingPunct="1">
              <a:buFont typeface="Wingdings" pitchFamily="2" charset="2"/>
              <a:buNone/>
              <a:defRPr/>
            </a:pPr>
            <a:r>
              <a:rPr lang="ru-RU" sz="6000" smtClean="0">
                <a:solidFill>
                  <a:schemeClr val="accent1"/>
                </a:solidFill>
              </a:rPr>
              <a:t>    ИГРА – ЭТО  </a:t>
            </a:r>
          </a:p>
          <a:p>
            <a:pPr eaLnBrk="1" hangingPunct="1">
              <a:buFont typeface="Wingdings" pitchFamily="2" charset="2"/>
              <a:buNone/>
              <a:defRPr/>
            </a:pPr>
            <a:r>
              <a:rPr lang="ru-RU" sz="6000" smtClean="0">
                <a:solidFill>
                  <a:schemeClr val="accent1"/>
                </a:solidFill>
              </a:rPr>
              <a:t>              СЕРЬЕЗНО…</a:t>
            </a:r>
          </a:p>
        </p:txBody>
      </p:sp>
      <p:pic>
        <p:nvPicPr>
          <p:cNvPr id="3" name="Рисунок 2" descr="images (1).jpg"/>
          <p:cNvPicPr>
            <a:picLocks noChangeAspect="1"/>
          </p:cNvPicPr>
          <p:nvPr/>
        </p:nvPicPr>
        <p:blipFill>
          <a:blip r:embed="rId2" cstate="print"/>
          <a:stretch>
            <a:fillRect/>
          </a:stretch>
        </p:blipFill>
        <p:spPr>
          <a:xfrm>
            <a:off x="1115616" y="4293096"/>
            <a:ext cx="2609850" cy="1752600"/>
          </a:xfrm>
          <a:prstGeom prst="ellipse">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5613" y="273050"/>
            <a:ext cx="8226425" cy="655638"/>
          </a:xfrm>
        </p:spPr>
        <p:txBody>
          <a:bodyPr/>
          <a:lstStyle/>
          <a:p>
            <a:pPr eaLnBrk="1" hangingPunct="1">
              <a:defRPr/>
            </a:pPr>
            <a:r>
              <a:rPr lang="ru-RU" sz="3600" dirty="0" smtClean="0">
                <a:solidFill>
                  <a:srgbClr val="92D050"/>
                </a:solidFill>
              </a:rPr>
              <a:t>План урока и ход урока</a:t>
            </a:r>
          </a:p>
        </p:txBody>
      </p:sp>
      <p:sp>
        <p:nvSpPr>
          <p:cNvPr id="24579" name="Rectangle 3"/>
          <p:cNvSpPr>
            <a:spLocks noGrp="1" noChangeArrowheads="1"/>
          </p:cNvSpPr>
          <p:nvPr>
            <p:ph type="body" idx="1"/>
          </p:nvPr>
        </p:nvSpPr>
        <p:spPr>
          <a:xfrm>
            <a:off x="571500" y="1000125"/>
            <a:ext cx="8147050" cy="4738688"/>
          </a:xfrm>
        </p:spPr>
        <p:txBody>
          <a:bodyPr/>
          <a:lstStyle/>
          <a:p>
            <a:pPr eaLnBrk="1" hangingPunct="1">
              <a:lnSpc>
                <a:spcPct val="80000"/>
              </a:lnSpc>
              <a:defRPr/>
            </a:pPr>
            <a:endParaRPr lang="ru-RU" sz="1800" dirty="0" smtClean="0"/>
          </a:p>
          <a:p>
            <a:pPr eaLnBrk="1" hangingPunct="1">
              <a:lnSpc>
                <a:spcPct val="80000"/>
              </a:lnSpc>
              <a:defRPr/>
            </a:pPr>
            <a:r>
              <a:rPr lang="ru-RU" dirty="0" smtClean="0">
                <a:solidFill>
                  <a:srgbClr val="92D050"/>
                </a:solidFill>
              </a:rPr>
              <a:t>1.Вводная часть</a:t>
            </a:r>
            <a:r>
              <a:rPr lang="ru-RU" dirty="0" smtClean="0">
                <a:solidFill>
                  <a:srgbClr val="FFC000"/>
                </a:solidFill>
              </a:rPr>
              <a:t>. Орг.момент.3-4 мин.</a:t>
            </a:r>
          </a:p>
          <a:p>
            <a:pPr eaLnBrk="1" hangingPunct="1">
              <a:lnSpc>
                <a:spcPct val="80000"/>
              </a:lnSpc>
              <a:buFont typeface="Wingdings" pitchFamily="2" charset="2"/>
              <a:buNone/>
              <a:defRPr/>
            </a:pPr>
            <a:r>
              <a:rPr lang="ru-RU" dirty="0" smtClean="0">
                <a:solidFill>
                  <a:srgbClr val="FFC000"/>
                </a:solidFill>
              </a:rPr>
              <a:t>	Приветствие, сообщить тему и цели урока, а также  порядок проведения урока (Сообщить детям, что сегодня на уроке проводится игра «Математический поединок». Для проведения игры класс делится на три команды. Каждая команда выбирает себе капитана. Капитаны следят за порядком в команде и сами участвуют в игре. Разрешаются консультации между членами команды.</a:t>
            </a:r>
            <a:endParaRPr lang="ru-RU" b="1" u="sng" dirty="0" smtClean="0">
              <a:solidFill>
                <a:srgbClr val="FFC000"/>
              </a:solidFill>
            </a:endParaRPr>
          </a:p>
          <a:p>
            <a:pPr eaLnBrk="1" hangingPunct="1">
              <a:lnSpc>
                <a:spcPct val="80000"/>
              </a:lnSpc>
              <a:buFont typeface="Wingdings" pitchFamily="2" charset="2"/>
              <a:buNone/>
              <a:defRPr/>
            </a:pPr>
            <a:r>
              <a:rPr lang="ru-RU" b="1" dirty="0" smtClean="0">
                <a:solidFill>
                  <a:srgbClr val="FFC000"/>
                </a:solidFill>
              </a:rPr>
              <a:t>	</a:t>
            </a:r>
            <a:r>
              <a:rPr lang="ru-RU" dirty="0" smtClean="0">
                <a:solidFill>
                  <a:srgbClr val="FFC000"/>
                </a:solidFill>
              </a:rPr>
              <a:t>. </a:t>
            </a:r>
          </a:p>
          <a:p>
            <a:pPr eaLnBrk="1" hangingPunct="1">
              <a:lnSpc>
                <a:spcPct val="80000"/>
              </a:lnSpc>
              <a:defRPr/>
            </a:pPr>
            <a:endParaRPr lang="ru-RU" b="1"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8688" y="428625"/>
            <a:ext cx="8001000" cy="5262563"/>
          </a:xfrm>
          <a:prstGeom prst="rect">
            <a:avLst/>
          </a:prstGeom>
        </p:spPr>
        <p:txBody>
          <a:bodyPr>
            <a:spAutoFit/>
          </a:bodyPr>
          <a:lstStyle/>
          <a:p>
            <a:pPr>
              <a:defRPr/>
            </a:pPr>
            <a:r>
              <a:rPr lang="ru-RU" sz="2800" b="1" dirty="0">
                <a:solidFill>
                  <a:srgbClr val="FFC000"/>
                </a:solidFill>
                <a:latin typeface="+mj-lt"/>
              </a:rPr>
              <a:t>Поясняется что такое «игровые действия».Игровые действия состоят в том</a:t>
            </a:r>
            <a:r>
              <a:rPr lang="ru-RU" sz="2800" dirty="0">
                <a:solidFill>
                  <a:srgbClr val="FFC000"/>
                </a:solidFill>
                <a:latin typeface="+mj-lt"/>
              </a:rPr>
              <a:t>, чтобы быстро и без ошибок отвечать на вопросы учителя, выполнять нужные записи и вычисления, следить за правильностью ответов своих товарищей, решать задачи, консультировать товарищей по команде или самому брать консультацию, не нарушать дисциплину, быть внимательным и активным</a:t>
            </a:r>
          </a:p>
          <a:p>
            <a:pPr>
              <a:defRPr/>
            </a:pPr>
            <a:endParaRPr lang="ru-RU" sz="2800" dirty="0">
              <a:solidFill>
                <a:srgbClr val="FFC000"/>
              </a:solidFill>
              <a:latin typeface="+mj-lt"/>
            </a:endParaRPr>
          </a:p>
          <a:p>
            <a:pPr>
              <a:defRPr/>
            </a:pPr>
            <a:endParaRPr lang="ru-RU" sz="2800" dirty="0"/>
          </a:p>
          <a:p>
            <a:pPr>
              <a:defRPr/>
            </a:pPr>
            <a:endParaRPr lang="ru-RU" sz="2800" dirty="0"/>
          </a:p>
        </p:txBody>
      </p:sp>
      <p:sp>
        <p:nvSpPr>
          <p:cNvPr id="4" name="Прямоугольник 3"/>
          <p:cNvSpPr/>
          <p:nvPr/>
        </p:nvSpPr>
        <p:spPr>
          <a:xfrm>
            <a:off x="1000125" y="4643438"/>
            <a:ext cx="4572000" cy="954087"/>
          </a:xfrm>
          <a:prstGeom prst="rect">
            <a:avLst/>
          </a:prstGeom>
        </p:spPr>
        <p:txBody>
          <a:bodyPr>
            <a:spAutoFit/>
          </a:bodyPr>
          <a:lstStyle/>
          <a:p>
            <a:pPr>
              <a:defRPr/>
            </a:pPr>
            <a:r>
              <a:rPr lang="ru-RU" sz="2800" b="1" dirty="0">
                <a:solidFill>
                  <a:srgbClr val="92D050"/>
                </a:solidFill>
                <a:latin typeface="+mj-lt"/>
              </a:rPr>
              <a:t>Этапы игры совпадают с этапами урока.</a:t>
            </a:r>
            <a:endParaRPr lang="ru-RU" sz="2800" dirty="0">
              <a:solidFill>
                <a:srgbClr val="92D050"/>
              </a:solidFill>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714375" y="1"/>
            <a:ext cx="7772400" cy="1285860"/>
          </a:xfrm>
        </p:spPr>
        <p:txBody>
          <a:bodyPr/>
          <a:lstStyle/>
          <a:p>
            <a:r>
              <a:rPr lang="ru-RU" spc="100" dirty="0" smtClean="0">
                <a:solidFill>
                  <a:schemeClr val="folHlink"/>
                </a:solidFill>
              </a:rPr>
              <a:t>   Введение </a:t>
            </a:r>
            <a:r>
              <a:rPr lang="ru-RU" spc="100" dirty="0">
                <a:solidFill>
                  <a:schemeClr val="folHlink"/>
                </a:solidFill>
              </a:rPr>
              <a:t>в игру</a:t>
            </a:r>
          </a:p>
        </p:txBody>
      </p:sp>
      <p:sp>
        <p:nvSpPr>
          <p:cNvPr id="5" name="Подзаголовок 4"/>
          <p:cNvSpPr>
            <a:spLocks noGrp="1"/>
          </p:cNvSpPr>
          <p:nvPr>
            <p:ph type="subTitle" idx="1"/>
          </p:nvPr>
        </p:nvSpPr>
        <p:spPr>
          <a:xfrm>
            <a:off x="1285852" y="2357430"/>
            <a:ext cx="6429420" cy="3857652"/>
          </a:xfrm>
        </p:spPr>
        <p:txBody>
          <a:bodyPr>
            <a:noAutofit/>
          </a:bodyPr>
          <a:lstStyle/>
          <a:p>
            <a:pPr>
              <a:lnSpc>
                <a:spcPct val="80000"/>
              </a:lnSpc>
            </a:pPr>
            <a:r>
              <a:rPr lang="ru-RU" sz="3400" dirty="0" smtClean="0">
                <a:solidFill>
                  <a:schemeClr val="folHlink"/>
                </a:solidFill>
              </a:rPr>
              <a:t>Ребята!</a:t>
            </a:r>
          </a:p>
          <a:p>
            <a:pPr>
              <a:lnSpc>
                <a:spcPct val="80000"/>
              </a:lnSpc>
            </a:pPr>
            <a:r>
              <a:rPr lang="ru-RU" sz="3400" dirty="0" smtClean="0">
                <a:solidFill>
                  <a:schemeClr val="folHlink"/>
                </a:solidFill>
              </a:rPr>
              <a:t>	Наша школа на днях получила удивительное и приятное письмо -приглашение из Англии!</a:t>
            </a:r>
          </a:p>
          <a:p>
            <a:pPr>
              <a:lnSpc>
                <a:spcPct val="80000"/>
              </a:lnSpc>
            </a:pPr>
            <a:r>
              <a:rPr lang="ru-RU" sz="3400" dirty="0" smtClean="0">
                <a:solidFill>
                  <a:schemeClr val="folHlink"/>
                </a:solidFill>
              </a:rPr>
              <a:t> Школа Волшебников в </a:t>
            </a:r>
            <a:r>
              <a:rPr lang="ru-RU" sz="3400" dirty="0" err="1" smtClean="0">
                <a:solidFill>
                  <a:schemeClr val="folHlink"/>
                </a:solidFill>
              </a:rPr>
              <a:t>Хогварде</a:t>
            </a:r>
            <a:r>
              <a:rPr lang="ru-RU" sz="3400" dirty="0" smtClean="0">
                <a:solidFill>
                  <a:schemeClr val="folHlink"/>
                </a:solidFill>
              </a:rPr>
              <a:t>, узнав, какие умные и талантливые дети учатся в нашей школе, предложила поучаствовать детям 5-го класса в Турнире 3-х волшебников!</a:t>
            </a:r>
          </a:p>
          <a:p>
            <a:pPr>
              <a:lnSpc>
                <a:spcPct val="80000"/>
              </a:lnSpc>
            </a:pPr>
            <a:r>
              <a:rPr lang="ru-RU" sz="3600" dirty="0" smtClean="0">
                <a:solidFill>
                  <a:schemeClr val="folHlink"/>
                </a:solidFill>
              </a:rPr>
              <a:t>	</a:t>
            </a:r>
            <a:endParaRPr lang="ru-RU" sz="3600" dirty="0"/>
          </a:p>
        </p:txBody>
      </p:sp>
      <p:pic>
        <p:nvPicPr>
          <p:cNvPr id="9" name="Рисунок 8" descr="images (5).jpg"/>
          <p:cNvPicPr>
            <a:picLocks noChangeAspect="1"/>
          </p:cNvPicPr>
          <p:nvPr/>
        </p:nvPicPr>
        <p:blipFill>
          <a:blip r:embed="rId3" cstate="print"/>
          <a:srcRect l="40127" t="-11180" r="-15496"/>
          <a:stretch>
            <a:fillRect/>
          </a:stretch>
        </p:blipFill>
        <p:spPr>
          <a:xfrm>
            <a:off x="0" y="0"/>
            <a:ext cx="3143240" cy="3473087"/>
          </a:xfrm>
          <a:prstGeom prst="cloud">
            <a:avLst/>
          </a:prstGeom>
          <a:ln>
            <a:noFill/>
          </a:ln>
          <a:effectLst>
            <a:softEdge rad="112500"/>
          </a:effectLst>
        </p:spPr>
      </p:pic>
    </p:spTree>
    <p:extLst>
      <p:ext uri="{BB962C8B-B14F-4D97-AF65-F5344CB8AC3E}">
        <p14:creationId xmlns="" xmlns:p14="http://schemas.microsoft.com/office/powerpoint/2010/main" val="4212755704"/>
      </p:ext>
    </p:extLst>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7"/>
                                        </p:tgtEl>
                                        <p:attrNameLst>
                                          <p:attrName>ppt_x</p:attrName>
                                          <p:attrName>ppt_y</p:attrName>
                                        </p:attrNameLst>
                                      </p:cBhvr>
                                    </p:animMotion>
                                  </p:childTnLst>
                                </p:cTn>
                              </p:par>
                              <p:par>
                                <p:cTn id="7" presetID="53"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p:cTn id="9" dur="500" fill="hold"/>
                                        <p:tgtEl>
                                          <p:spTgt spid="9"/>
                                        </p:tgtEl>
                                        <p:attrNameLst>
                                          <p:attrName>ppt_w</p:attrName>
                                        </p:attrNameLst>
                                      </p:cBhvr>
                                      <p:tavLst>
                                        <p:tav tm="0">
                                          <p:val>
                                            <p:fltVal val="0"/>
                                          </p:val>
                                        </p:tav>
                                        <p:tav tm="100000">
                                          <p:val>
                                            <p:strVal val="#ppt_w"/>
                                          </p:val>
                                        </p:tav>
                                      </p:tavLst>
                                    </p:anim>
                                    <p:anim calcmode="lin" valueType="num">
                                      <p:cBhvr>
                                        <p:cTn id="10" dur="500" fill="hold"/>
                                        <p:tgtEl>
                                          <p:spTgt spid="9"/>
                                        </p:tgtEl>
                                        <p:attrNameLst>
                                          <p:attrName>ppt_h</p:attrName>
                                        </p:attrNameLst>
                                      </p:cBhvr>
                                      <p:tavLst>
                                        <p:tav tm="0">
                                          <p:val>
                                            <p:fltVal val="0"/>
                                          </p:val>
                                        </p:tav>
                                        <p:tav tm="100000">
                                          <p:val>
                                            <p:strVal val="#ppt_h"/>
                                          </p:val>
                                        </p:tav>
                                      </p:tavLst>
                                    </p:anim>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0" y="428604"/>
            <a:ext cx="7772400" cy="1000132"/>
          </a:xfrm>
        </p:spPr>
        <p:txBody>
          <a:bodyPr>
            <a:normAutofit/>
          </a:bodyPr>
          <a:lstStyle/>
          <a:p>
            <a:r>
              <a:rPr lang="ru-RU" dirty="0" smtClean="0">
                <a:solidFill>
                  <a:schemeClr val="folHlink"/>
                </a:solidFill>
              </a:rPr>
              <a:t>   Мы приняли приглашение</a:t>
            </a:r>
            <a:endParaRPr lang="ru-RU" dirty="0"/>
          </a:p>
        </p:txBody>
      </p:sp>
      <p:sp>
        <p:nvSpPr>
          <p:cNvPr id="3" name="Подзаголовок 2"/>
          <p:cNvSpPr>
            <a:spLocks noGrp="1"/>
          </p:cNvSpPr>
          <p:nvPr>
            <p:ph type="subTitle" idx="4294967295"/>
          </p:nvPr>
        </p:nvSpPr>
        <p:spPr>
          <a:xfrm>
            <a:off x="1428728" y="1357298"/>
            <a:ext cx="5929313" cy="3929063"/>
          </a:xfrm>
        </p:spPr>
        <p:txBody>
          <a:bodyPr>
            <a:noAutofit/>
          </a:bodyPr>
          <a:lstStyle/>
          <a:p>
            <a:pPr>
              <a:lnSpc>
                <a:spcPct val="80000"/>
              </a:lnSpc>
              <a:buNone/>
            </a:pPr>
            <a:r>
              <a:rPr lang="ru-RU" sz="4000" dirty="0" smtClean="0">
                <a:solidFill>
                  <a:schemeClr val="folHlink"/>
                </a:solidFill>
              </a:rPr>
              <a:t>ведь у нас есть </a:t>
            </a:r>
          </a:p>
          <a:p>
            <a:pPr>
              <a:lnSpc>
                <a:spcPct val="80000"/>
              </a:lnSpc>
              <a:buNone/>
            </a:pPr>
            <a:r>
              <a:rPr lang="ru-RU" sz="4000" b="1" u="sng" dirty="0" smtClean="0">
                <a:solidFill>
                  <a:schemeClr val="folHlink"/>
                </a:solidFill>
              </a:rPr>
              <a:t>три волшебника</a:t>
            </a:r>
            <a:r>
              <a:rPr lang="ru-RU" sz="4000" u="sng" dirty="0" smtClean="0">
                <a:solidFill>
                  <a:schemeClr val="folHlink"/>
                </a:solidFill>
              </a:rPr>
              <a:t> </a:t>
            </a:r>
            <a:r>
              <a:rPr lang="ru-RU" sz="4000" dirty="0" smtClean="0">
                <a:solidFill>
                  <a:schemeClr val="folHlink"/>
                </a:solidFill>
              </a:rPr>
              <a:t>–</a:t>
            </a:r>
            <a:r>
              <a:rPr lang="ru-RU" sz="4000" b="1" u="sng" dirty="0" smtClean="0">
                <a:solidFill>
                  <a:schemeClr val="folHlink"/>
                </a:solidFill>
              </a:rPr>
              <a:t>это три команды! </a:t>
            </a:r>
          </a:p>
          <a:p>
            <a:pPr>
              <a:lnSpc>
                <a:spcPct val="80000"/>
              </a:lnSpc>
              <a:buNone/>
            </a:pPr>
            <a:r>
              <a:rPr lang="ru-RU" sz="4000" dirty="0" smtClean="0">
                <a:solidFill>
                  <a:schemeClr val="folHlink"/>
                </a:solidFill>
              </a:rPr>
              <a:t>Участники команды-  победителя будут наделены званием почетного ученика </a:t>
            </a:r>
            <a:r>
              <a:rPr lang="ru-RU" sz="4000" dirty="0" err="1" smtClean="0">
                <a:solidFill>
                  <a:schemeClr val="folHlink"/>
                </a:solidFill>
              </a:rPr>
              <a:t>Хогварда</a:t>
            </a:r>
            <a:r>
              <a:rPr lang="ru-RU" sz="4000" dirty="0" smtClean="0">
                <a:solidFill>
                  <a:schemeClr val="folHlink"/>
                </a:solidFill>
              </a:rPr>
              <a:t>! </a:t>
            </a:r>
          </a:p>
          <a:p>
            <a:endParaRPr lang="ru-RU" sz="3600" dirty="0"/>
          </a:p>
        </p:txBody>
      </p:sp>
      <p:pic>
        <p:nvPicPr>
          <p:cNvPr id="4" name="Рисунок 3" descr="images (7).jpg"/>
          <p:cNvPicPr>
            <a:picLocks noChangeAspect="1"/>
          </p:cNvPicPr>
          <p:nvPr/>
        </p:nvPicPr>
        <p:blipFill>
          <a:blip r:embed="rId2" cstate="print"/>
          <a:stretch>
            <a:fillRect/>
          </a:stretch>
        </p:blipFill>
        <p:spPr>
          <a:xfrm>
            <a:off x="4572000" y="4357694"/>
            <a:ext cx="2736567" cy="2049784"/>
          </a:xfrm>
          <a:prstGeom prst="irregularSeal2">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 xmlns:p14="http://schemas.microsoft.com/office/powerpoint/2010/main" val="48547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TMuvEdwEM6sZvdlGxA7ie4OjYu74xXToE-uznRPqNKVYgxoczLOw"/>
          <p:cNvPicPr>
            <a:picLocks noChangeAspect="1" noChangeArrowheads="1"/>
          </p:cNvPicPr>
          <p:nvPr/>
        </p:nvPicPr>
        <p:blipFill>
          <a:blip r:embed="rId2" cstate="print"/>
          <a:srcRect l="10838" t="-15411" r="15462" b="2397"/>
          <a:stretch>
            <a:fillRect/>
          </a:stretch>
        </p:blipFill>
        <p:spPr bwMode="auto">
          <a:xfrm>
            <a:off x="3357554" y="1428736"/>
            <a:ext cx="2428892" cy="1571636"/>
          </a:xfrm>
          <a:prstGeom prst="rect">
            <a:avLst/>
          </a:prstGeom>
          <a:noFill/>
        </p:spPr>
      </p:pic>
      <p:sp>
        <p:nvSpPr>
          <p:cNvPr id="2" name="Заголовок 1"/>
          <p:cNvSpPr>
            <a:spLocks noGrp="1"/>
          </p:cNvSpPr>
          <p:nvPr>
            <p:ph type="ctrTitle" idx="4294967295"/>
          </p:nvPr>
        </p:nvSpPr>
        <p:spPr>
          <a:xfrm>
            <a:off x="0" y="214313"/>
            <a:ext cx="7772400" cy="1470025"/>
          </a:xfrm>
        </p:spPr>
        <p:txBody>
          <a:bodyPr>
            <a:normAutofit/>
          </a:bodyPr>
          <a:lstStyle/>
          <a:p>
            <a:r>
              <a:rPr lang="ru-RU" spc="100" dirty="0" smtClean="0">
                <a:solidFill>
                  <a:schemeClr val="folHlink"/>
                </a:solidFill>
              </a:rPr>
              <a:t>Введение в игру</a:t>
            </a:r>
            <a:endParaRPr lang="ru-RU" dirty="0"/>
          </a:p>
        </p:txBody>
      </p:sp>
      <p:sp>
        <p:nvSpPr>
          <p:cNvPr id="3" name="Подзаголовок 2"/>
          <p:cNvSpPr>
            <a:spLocks noGrp="1"/>
          </p:cNvSpPr>
          <p:nvPr>
            <p:ph type="subTitle" idx="4294967295"/>
          </p:nvPr>
        </p:nvSpPr>
        <p:spPr>
          <a:xfrm>
            <a:off x="1785918" y="2500313"/>
            <a:ext cx="5929354" cy="3357579"/>
          </a:xfrm>
        </p:spPr>
        <p:txBody>
          <a:bodyPr>
            <a:noAutofit/>
          </a:bodyPr>
          <a:lstStyle/>
          <a:p>
            <a:pPr>
              <a:lnSpc>
                <a:spcPct val="80000"/>
              </a:lnSpc>
            </a:pPr>
            <a:endParaRPr lang="ru-RU" sz="6000" b="1" dirty="0" smtClean="0">
              <a:solidFill>
                <a:schemeClr val="folHlink"/>
              </a:solidFill>
            </a:endParaRPr>
          </a:p>
          <a:p>
            <a:pPr>
              <a:lnSpc>
                <a:spcPct val="80000"/>
              </a:lnSpc>
              <a:buNone/>
            </a:pPr>
            <a:r>
              <a:rPr lang="ru-RU" sz="6000" b="1" dirty="0" smtClean="0">
                <a:solidFill>
                  <a:schemeClr val="folHlink"/>
                </a:solidFill>
              </a:rPr>
              <a:t>Ну, что,</a:t>
            </a:r>
            <a:r>
              <a:rPr lang="en-US" sz="6000" b="1" dirty="0" smtClean="0">
                <a:solidFill>
                  <a:schemeClr val="folHlink"/>
                </a:solidFill>
              </a:rPr>
              <a:t> </a:t>
            </a:r>
            <a:r>
              <a:rPr lang="ru-RU" sz="6000" b="1" dirty="0" smtClean="0">
                <a:solidFill>
                  <a:schemeClr val="folHlink"/>
                </a:solidFill>
              </a:rPr>
              <a:t>юные волшебники,- начнем турнир? !</a:t>
            </a:r>
          </a:p>
          <a:p>
            <a:pPr>
              <a:lnSpc>
                <a:spcPct val="80000"/>
              </a:lnSpc>
            </a:pPr>
            <a:endParaRPr lang="ru-RU" sz="6000" b="1" dirty="0" smtClean="0">
              <a:solidFill>
                <a:schemeClr val="folHlink"/>
              </a:solidFill>
            </a:endParaRPr>
          </a:p>
          <a:p>
            <a:endParaRPr lang="ru-RU" sz="6000" dirty="0"/>
          </a:p>
        </p:txBody>
      </p:sp>
    </p:spTree>
    <p:extLst>
      <p:ext uri="{BB962C8B-B14F-4D97-AF65-F5344CB8AC3E}">
        <p14:creationId xmlns="" xmlns:p14="http://schemas.microsoft.com/office/powerpoint/2010/main" val="31601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2000" fill="hold"/>
                                        <p:tgtEl>
                                          <p:spTgt spid="102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ru-RU" dirty="0">
                <a:solidFill>
                  <a:schemeClr val="folHlink"/>
                </a:solidFill>
              </a:rPr>
              <a:t>Этапы игры</a:t>
            </a:r>
          </a:p>
        </p:txBody>
      </p:sp>
      <p:sp>
        <p:nvSpPr>
          <p:cNvPr id="172035" name="Rectangle 3"/>
          <p:cNvSpPr>
            <a:spLocks noGrp="1" noChangeArrowheads="1"/>
          </p:cNvSpPr>
          <p:nvPr>
            <p:ph idx="1"/>
          </p:nvPr>
        </p:nvSpPr>
        <p:spPr/>
        <p:txBody>
          <a:bodyPr/>
          <a:lstStyle/>
          <a:p>
            <a:r>
              <a:rPr lang="en-US" dirty="0">
                <a:solidFill>
                  <a:schemeClr val="folHlink"/>
                </a:solidFill>
              </a:rPr>
              <a:t>I</a:t>
            </a:r>
            <a:r>
              <a:rPr lang="en-US" dirty="0"/>
              <a:t> </a:t>
            </a:r>
            <a:r>
              <a:rPr lang="ru-RU" dirty="0" smtClean="0"/>
              <a:t>    </a:t>
            </a:r>
            <a:r>
              <a:rPr lang="ru-RU" dirty="0" smtClean="0">
                <a:solidFill>
                  <a:schemeClr val="folHlink"/>
                </a:solidFill>
              </a:rPr>
              <a:t>РАЗМИНКА </a:t>
            </a:r>
            <a:r>
              <a:rPr lang="ru-RU" dirty="0">
                <a:solidFill>
                  <a:schemeClr val="folHlink"/>
                </a:solidFill>
              </a:rPr>
              <a:t>(проба сил)</a:t>
            </a:r>
          </a:p>
          <a:p>
            <a:r>
              <a:rPr lang="en-US" dirty="0">
                <a:solidFill>
                  <a:schemeClr val="folHlink"/>
                </a:solidFill>
              </a:rPr>
              <a:t>II</a:t>
            </a:r>
            <a:r>
              <a:rPr lang="ru-RU" dirty="0">
                <a:solidFill>
                  <a:schemeClr val="folHlink"/>
                </a:solidFill>
              </a:rPr>
              <a:t> </a:t>
            </a:r>
            <a:r>
              <a:rPr lang="ru-RU" dirty="0" smtClean="0">
                <a:solidFill>
                  <a:schemeClr val="folHlink"/>
                </a:solidFill>
              </a:rPr>
              <a:t>   С </a:t>
            </a:r>
            <a:r>
              <a:rPr lang="ru-RU" dirty="0">
                <a:solidFill>
                  <a:schemeClr val="folHlink"/>
                </a:solidFill>
              </a:rPr>
              <a:t>О В</a:t>
            </a:r>
          </a:p>
          <a:p>
            <a:r>
              <a:rPr lang="en-US" dirty="0">
                <a:solidFill>
                  <a:schemeClr val="folHlink"/>
                </a:solidFill>
              </a:rPr>
              <a:t>III </a:t>
            </a:r>
            <a:r>
              <a:rPr lang="ru-RU" dirty="0" smtClean="0">
                <a:solidFill>
                  <a:schemeClr val="folHlink"/>
                </a:solidFill>
              </a:rPr>
              <a:t> Ж </a:t>
            </a:r>
            <a:r>
              <a:rPr lang="ru-RU" dirty="0">
                <a:solidFill>
                  <a:schemeClr val="folHlink"/>
                </a:solidFill>
              </a:rPr>
              <a:t>А Б А</a:t>
            </a:r>
          </a:p>
          <a:p>
            <a:pPr>
              <a:buFont typeface="Wingdings" pitchFamily="2" charset="2"/>
              <a:buNone/>
            </a:pPr>
            <a:endParaRPr lang="ru-RU" dirty="0">
              <a:solidFill>
                <a:schemeClr val="folHlink"/>
              </a:solidFill>
            </a:endParaRPr>
          </a:p>
        </p:txBody>
      </p:sp>
      <p:pic>
        <p:nvPicPr>
          <p:cNvPr id="4" name="Рисунок 3" descr="77929.jpg"/>
          <p:cNvPicPr>
            <a:picLocks noChangeAspect="1"/>
          </p:cNvPicPr>
          <p:nvPr/>
        </p:nvPicPr>
        <p:blipFill>
          <a:blip r:embed="rId2" cstate="print"/>
          <a:stretch>
            <a:fillRect/>
          </a:stretch>
        </p:blipFill>
        <p:spPr>
          <a:xfrm>
            <a:off x="4857752" y="2357430"/>
            <a:ext cx="2000264" cy="3150416"/>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 xmlns:p14="http://schemas.microsoft.com/office/powerpoint/2010/main" val="18835576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457200" y="188913"/>
            <a:ext cx="8229600" cy="576262"/>
          </a:xfrm>
        </p:spPr>
        <p:txBody>
          <a:bodyPr>
            <a:noAutofit/>
          </a:bodyPr>
          <a:lstStyle/>
          <a:p>
            <a:r>
              <a:rPr lang="ru-RU" sz="4800" b="1" u="sng" dirty="0">
                <a:solidFill>
                  <a:schemeClr val="folHlink"/>
                </a:solidFill>
              </a:rPr>
              <a:t>Правила игры</a:t>
            </a:r>
            <a:r>
              <a:rPr lang="ru-RU" sz="4800" u="sng" dirty="0">
                <a:solidFill>
                  <a:schemeClr val="folHlink"/>
                </a:solidFill>
              </a:rPr>
              <a:t>:</a:t>
            </a:r>
          </a:p>
        </p:txBody>
      </p:sp>
      <p:sp>
        <p:nvSpPr>
          <p:cNvPr id="173059" name="Rectangle 3"/>
          <p:cNvSpPr>
            <a:spLocks noGrp="1" noChangeArrowheads="1"/>
          </p:cNvSpPr>
          <p:nvPr>
            <p:ph idx="1"/>
          </p:nvPr>
        </p:nvSpPr>
        <p:spPr>
          <a:xfrm>
            <a:off x="468313" y="836613"/>
            <a:ext cx="8229600" cy="6021387"/>
          </a:xfrm>
        </p:spPr>
        <p:txBody>
          <a:bodyPr/>
          <a:lstStyle/>
          <a:p>
            <a:pPr>
              <a:lnSpc>
                <a:spcPct val="80000"/>
              </a:lnSpc>
              <a:buFont typeface="Wingdings" pitchFamily="2" charset="2"/>
              <a:buNone/>
            </a:pPr>
            <a:r>
              <a:rPr lang="ru-RU" sz="1600" dirty="0"/>
              <a:t> 		     </a:t>
            </a:r>
            <a:r>
              <a:rPr lang="ru-RU" sz="1800" dirty="0"/>
              <a:t>   </a:t>
            </a:r>
            <a:r>
              <a:rPr lang="ru-RU" sz="2000" b="1" dirty="0">
                <a:solidFill>
                  <a:schemeClr val="folHlink"/>
                </a:solidFill>
              </a:rPr>
              <a:t>1)</a:t>
            </a:r>
            <a:r>
              <a:rPr lang="ru-RU" sz="2000" dirty="0">
                <a:solidFill>
                  <a:schemeClr val="folHlink"/>
                </a:solidFill>
              </a:rPr>
              <a:t> За правильный ответ участнику команды ( его очки – это и  очки его команды) начисляются очки- волшебные бобы; ошибка, допущенная в ответе, неправильный ответ, нарушение дисциплины приводят к потере бобов.</a:t>
            </a:r>
            <a:endParaRPr lang="ru-RU" sz="2000" b="1" dirty="0">
              <a:solidFill>
                <a:schemeClr val="folHlink"/>
              </a:solidFill>
            </a:endParaRPr>
          </a:p>
          <a:p>
            <a:pPr>
              <a:lnSpc>
                <a:spcPct val="80000"/>
              </a:lnSpc>
              <a:buFont typeface="Wingdings" pitchFamily="2" charset="2"/>
              <a:buNone/>
            </a:pPr>
            <a:r>
              <a:rPr lang="ru-RU" sz="1600" b="1" dirty="0">
                <a:solidFill>
                  <a:schemeClr val="folHlink"/>
                </a:solidFill>
              </a:rPr>
              <a:t>                       </a:t>
            </a:r>
            <a:r>
              <a:rPr lang="ru-RU" sz="2000" b="1" dirty="0">
                <a:solidFill>
                  <a:schemeClr val="folHlink"/>
                </a:solidFill>
              </a:rPr>
              <a:t>2) </a:t>
            </a:r>
            <a:r>
              <a:rPr lang="ru-RU" sz="2000" dirty="0">
                <a:solidFill>
                  <a:schemeClr val="folHlink"/>
                </a:solidFill>
              </a:rPr>
              <a:t>Каждый член команды может вновь отвечать только после того, как ответят все члены команды.</a:t>
            </a:r>
            <a:endParaRPr lang="en-US" sz="2000" dirty="0">
              <a:solidFill>
                <a:schemeClr val="folHlink"/>
              </a:solidFill>
            </a:endParaRPr>
          </a:p>
          <a:p>
            <a:pPr>
              <a:lnSpc>
                <a:spcPct val="80000"/>
              </a:lnSpc>
              <a:buFont typeface="Wingdings" pitchFamily="2" charset="2"/>
              <a:buNone/>
            </a:pPr>
            <a:r>
              <a:rPr lang="ru-RU" sz="1600" dirty="0">
                <a:solidFill>
                  <a:schemeClr val="folHlink"/>
                </a:solidFill>
              </a:rPr>
              <a:t> </a:t>
            </a:r>
            <a:r>
              <a:rPr lang="en-US" sz="1600" dirty="0">
                <a:solidFill>
                  <a:schemeClr val="folHlink"/>
                </a:solidFill>
              </a:rPr>
              <a:t>		 </a:t>
            </a:r>
            <a:r>
              <a:rPr lang="ru-RU" sz="1600" dirty="0">
                <a:solidFill>
                  <a:schemeClr val="folHlink"/>
                </a:solidFill>
              </a:rPr>
              <a:t>  </a:t>
            </a:r>
            <a:r>
              <a:rPr lang="en-US" sz="1600" dirty="0">
                <a:solidFill>
                  <a:schemeClr val="folHlink"/>
                </a:solidFill>
              </a:rPr>
              <a:t>     </a:t>
            </a:r>
            <a:r>
              <a:rPr lang="ru-RU" sz="2000" b="1" dirty="0">
                <a:solidFill>
                  <a:schemeClr val="folHlink"/>
                </a:solidFill>
              </a:rPr>
              <a:t>3)</a:t>
            </a:r>
            <a:r>
              <a:rPr lang="ru-RU" sz="2000" dirty="0">
                <a:solidFill>
                  <a:schemeClr val="folHlink"/>
                </a:solidFill>
              </a:rPr>
              <a:t> Вопросы и задания дает учитель. </a:t>
            </a:r>
            <a:endParaRPr lang="en-US" sz="2000" dirty="0">
              <a:solidFill>
                <a:schemeClr val="folHlink"/>
              </a:solidFill>
            </a:endParaRPr>
          </a:p>
          <a:p>
            <a:pPr>
              <a:lnSpc>
                <a:spcPct val="80000"/>
              </a:lnSpc>
              <a:buFont typeface="Wingdings" pitchFamily="2" charset="2"/>
              <a:buNone/>
            </a:pPr>
            <a:r>
              <a:rPr lang="en-US" sz="2000" dirty="0">
                <a:solidFill>
                  <a:schemeClr val="folHlink"/>
                </a:solidFill>
              </a:rPr>
              <a:t>	</a:t>
            </a:r>
            <a:r>
              <a:rPr lang="ru-RU" sz="2000" dirty="0">
                <a:solidFill>
                  <a:schemeClr val="folHlink"/>
                </a:solidFill>
              </a:rPr>
              <a:t>Он же записывает счет соревнования на доске</a:t>
            </a:r>
            <a:endParaRPr lang="ru-RU" sz="2000" b="1" dirty="0">
              <a:solidFill>
                <a:schemeClr val="folHlink"/>
              </a:solidFill>
            </a:endParaRPr>
          </a:p>
          <a:p>
            <a:pPr>
              <a:lnSpc>
                <a:spcPct val="80000"/>
              </a:lnSpc>
              <a:buFont typeface="Wingdings" pitchFamily="2" charset="2"/>
              <a:buNone/>
            </a:pPr>
            <a:r>
              <a:rPr lang="ru-RU" sz="1600" b="1" dirty="0">
                <a:solidFill>
                  <a:schemeClr val="folHlink"/>
                </a:solidFill>
              </a:rPr>
              <a:t>                       </a:t>
            </a:r>
            <a:r>
              <a:rPr lang="ru-RU" sz="2000" b="1" dirty="0">
                <a:solidFill>
                  <a:schemeClr val="folHlink"/>
                </a:solidFill>
              </a:rPr>
              <a:t>4)</a:t>
            </a:r>
            <a:r>
              <a:rPr lang="ru-RU" sz="2000" dirty="0">
                <a:solidFill>
                  <a:schemeClr val="folHlink"/>
                </a:solidFill>
              </a:rPr>
              <a:t> После постановки общего задания на некоторых этапах разрешаются консультации игроков внутри команд и во время ответа.</a:t>
            </a:r>
          </a:p>
          <a:p>
            <a:pPr>
              <a:lnSpc>
                <a:spcPct val="80000"/>
              </a:lnSpc>
              <a:buFont typeface="Wingdings" pitchFamily="2" charset="2"/>
              <a:buNone/>
            </a:pPr>
            <a:r>
              <a:rPr lang="ru-RU" sz="1600" dirty="0">
                <a:solidFill>
                  <a:schemeClr val="folHlink"/>
                </a:solidFill>
              </a:rPr>
              <a:t>           	         </a:t>
            </a:r>
            <a:r>
              <a:rPr lang="ru-RU" sz="2000" b="1" dirty="0">
                <a:solidFill>
                  <a:schemeClr val="folHlink"/>
                </a:solidFill>
              </a:rPr>
              <a:t>5) </a:t>
            </a:r>
            <a:r>
              <a:rPr lang="ru-RU" sz="2000" dirty="0">
                <a:solidFill>
                  <a:schemeClr val="folHlink"/>
                </a:solidFill>
              </a:rPr>
              <a:t>За правильные аргументированные дополнения ответов учащихся из другой команды каждый может получить дополнительно 2 волшебных боба.</a:t>
            </a:r>
          </a:p>
          <a:p>
            <a:pPr>
              <a:lnSpc>
                <a:spcPct val="80000"/>
              </a:lnSpc>
              <a:buFont typeface="Wingdings" pitchFamily="2" charset="2"/>
              <a:buNone/>
            </a:pPr>
            <a:r>
              <a:rPr lang="ru-RU" sz="2000" b="1" dirty="0">
                <a:solidFill>
                  <a:schemeClr val="folHlink"/>
                </a:solidFill>
              </a:rPr>
              <a:t>		       6) </a:t>
            </a:r>
            <a:r>
              <a:rPr lang="ru-RU" sz="2000" dirty="0">
                <a:solidFill>
                  <a:schemeClr val="folHlink"/>
                </a:solidFill>
              </a:rPr>
              <a:t>по</a:t>
            </a:r>
            <a:r>
              <a:rPr lang="ru-RU" sz="2000" b="1" dirty="0">
                <a:solidFill>
                  <a:schemeClr val="folHlink"/>
                </a:solidFill>
              </a:rPr>
              <a:t> </a:t>
            </a:r>
            <a:r>
              <a:rPr lang="ru-RU" sz="2000" dirty="0">
                <a:solidFill>
                  <a:schemeClr val="folHlink"/>
                </a:solidFill>
              </a:rPr>
              <a:t>подведении итогов игры </a:t>
            </a:r>
            <a:r>
              <a:rPr lang="ru-RU" sz="2400" b="1" dirty="0">
                <a:solidFill>
                  <a:srgbClr val="FF9933"/>
                </a:solidFill>
              </a:rPr>
              <a:t>участники команды – победителя получают отличные отметки.</a:t>
            </a:r>
          </a:p>
          <a:p>
            <a:pPr>
              <a:lnSpc>
                <a:spcPct val="80000"/>
              </a:lnSpc>
              <a:buFont typeface="Wingdings" pitchFamily="2" charset="2"/>
              <a:buNone/>
            </a:pPr>
            <a:r>
              <a:rPr lang="ru-RU" sz="2000" dirty="0">
                <a:solidFill>
                  <a:schemeClr val="folHlink"/>
                </a:solidFill>
              </a:rPr>
              <a:t>		      </a:t>
            </a:r>
            <a:r>
              <a:rPr lang="ru-RU" sz="2000" b="1" dirty="0">
                <a:solidFill>
                  <a:schemeClr val="folHlink"/>
                </a:solidFill>
              </a:rPr>
              <a:t>7)</a:t>
            </a:r>
            <a:r>
              <a:rPr lang="ru-RU" sz="2000" dirty="0">
                <a:solidFill>
                  <a:schemeClr val="folHlink"/>
                </a:solidFill>
              </a:rPr>
              <a:t> участники двух проигравших команд могут обменять заработанные во время игры бобы на оценку.</a:t>
            </a:r>
          </a:p>
          <a:p>
            <a:pPr>
              <a:lnSpc>
                <a:spcPct val="80000"/>
              </a:lnSpc>
              <a:buFont typeface="Wingdings" pitchFamily="2" charset="2"/>
              <a:buNone/>
            </a:pPr>
            <a:r>
              <a:rPr lang="ru-RU" sz="2000" b="1" dirty="0">
                <a:solidFill>
                  <a:schemeClr val="folHlink"/>
                </a:solidFill>
              </a:rPr>
              <a:t>			</a:t>
            </a:r>
            <a:r>
              <a:rPr lang="ru-RU" sz="2000" b="1" dirty="0">
                <a:solidFill>
                  <a:srgbClr val="FF9933"/>
                </a:solidFill>
              </a:rPr>
              <a:t>Больше 6 волшебных бобов – «5»</a:t>
            </a:r>
          </a:p>
          <a:p>
            <a:pPr>
              <a:lnSpc>
                <a:spcPct val="80000"/>
              </a:lnSpc>
              <a:buFont typeface="Wingdings" pitchFamily="2" charset="2"/>
              <a:buNone/>
            </a:pPr>
            <a:r>
              <a:rPr lang="ru-RU" sz="2000" b="1" dirty="0">
                <a:solidFill>
                  <a:srgbClr val="FF9933"/>
                </a:solidFill>
              </a:rPr>
              <a:t>			От 4-5 волшебных бобов       - «4»</a:t>
            </a:r>
          </a:p>
          <a:p>
            <a:pPr>
              <a:lnSpc>
                <a:spcPct val="80000"/>
              </a:lnSpc>
            </a:pPr>
            <a:endParaRPr lang="ru-RU" sz="2000" dirty="0">
              <a:solidFill>
                <a:srgbClr val="FF9933"/>
              </a:solidFill>
            </a:endParaRPr>
          </a:p>
        </p:txBody>
      </p:sp>
      <p:pic>
        <p:nvPicPr>
          <p:cNvPr id="5" name="Рисунок 4" descr="images (13).jpg"/>
          <p:cNvPicPr>
            <a:picLocks noChangeAspect="1"/>
          </p:cNvPicPr>
          <p:nvPr/>
        </p:nvPicPr>
        <p:blipFill>
          <a:blip r:embed="rId2" cstate="print"/>
          <a:stretch>
            <a:fillRect/>
          </a:stretch>
        </p:blipFill>
        <p:spPr>
          <a:xfrm>
            <a:off x="7429520" y="4071942"/>
            <a:ext cx="1508760" cy="1935480"/>
          </a:xfrm>
          <a:prstGeom prst="wedgeEllipseCallout">
            <a:avLst/>
          </a:prstGeom>
        </p:spPr>
      </p:pic>
    </p:spTree>
    <p:extLst>
      <p:ext uri="{BB962C8B-B14F-4D97-AF65-F5344CB8AC3E}">
        <p14:creationId xmlns="" xmlns:p14="http://schemas.microsoft.com/office/powerpoint/2010/main" val="41284742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afterEffect">
                                  <p:stCondLst>
                                    <p:cond delay="0"/>
                                  </p:stCondLst>
                                  <p:childTnLst>
                                    <p:animEffect transition="out" filter="dissolve">
                                      <p:cBhvr>
                                        <p:cTn id="6" dur="5000"/>
                                        <p:tgtEl>
                                          <p:spTgt spid="5"/>
                                        </p:tgtEl>
                                      </p:cBhvr>
                                    </p:animEffect>
                                    <p:set>
                                      <p:cBhvr>
                                        <p:cTn id="7" dur="1" fill="hold">
                                          <p:stCondLst>
                                            <p:cond delay="4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lang="ru-RU" sz="4000" b="1" dirty="0" smtClean="0">
                <a:solidFill>
                  <a:srgbClr val="FFC000"/>
                </a:solidFill>
              </a:rPr>
              <a:t>Этап </a:t>
            </a:r>
            <a:r>
              <a:rPr lang="en-US" sz="4000" b="1" dirty="0" smtClean="0">
                <a:solidFill>
                  <a:srgbClr val="FFC000"/>
                </a:solidFill>
              </a:rPr>
              <a:t> I </a:t>
            </a:r>
            <a:r>
              <a:rPr lang="ru-RU" sz="4000" b="1" dirty="0" smtClean="0">
                <a:solidFill>
                  <a:srgbClr val="FFC000"/>
                </a:solidFill>
              </a:rPr>
              <a:t/>
            </a:r>
            <a:br>
              <a:rPr lang="ru-RU" sz="4000" b="1" dirty="0" smtClean="0">
                <a:solidFill>
                  <a:srgbClr val="FFC000"/>
                </a:solidFill>
              </a:rPr>
            </a:br>
            <a:r>
              <a:rPr lang="ru-RU" sz="4000" b="1" dirty="0" smtClean="0">
                <a:solidFill>
                  <a:srgbClr val="FFC000"/>
                </a:solidFill>
              </a:rPr>
              <a:t>разминка волшебников</a:t>
            </a:r>
            <a:br>
              <a:rPr lang="ru-RU" sz="4000" b="1" dirty="0" smtClean="0">
                <a:solidFill>
                  <a:srgbClr val="FFC000"/>
                </a:solidFill>
              </a:rPr>
            </a:br>
            <a:r>
              <a:rPr lang="ru-RU" sz="3600" dirty="0" smtClean="0">
                <a:solidFill>
                  <a:srgbClr val="FFC000"/>
                </a:solidFill>
              </a:rPr>
              <a:t> Правила </a:t>
            </a:r>
            <a:r>
              <a:rPr lang="en-US" sz="3600" dirty="0" smtClean="0">
                <a:solidFill>
                  <a:srgbClr val="FFC000"/>
                </a:solidFill>
              </a:rPr>
              <a:t>I</a:t>
            </a:r>
            <a:r>
              <a:rPr lang="ru-RU" sz="3600" dirty="0" smtClean="0">
                <a:solidFill>
                  <a:srgbClr val="FFC000"/>
                </a:solidFill>
              </a:rPr>
              <a:t> этапа </a:t>
            </a:r>
            <a:br>
              <a:rPr lang="ru-RU" sz="3600" dirty="0" smtClean="0">
                <a:solidFill>
                  <a:srgbClr val="FFC000"/>
                </a:solidFill>
              </a:rPr>
            </a:br>
            <a:endParaRPr lang="ru-RU" sz="3600" dirty="0" smtClean="0">
              <a:solidFill>
                <a:srgbClr val="FFC000"/>
              </a:solidFill>
            </a:endParaRPr>
          </a:p>
        </p:txBody>
      </p:sp>
      <p:sp>
        <p:nvSpPr>
          <p:cNvPr id="136195" name="Rectangle 3"/>
          <p:cNvSpPr>
            <a:spLocks noGrp="1" noChangeArrowheads="1"/>
          </p:cNvSpPr>
          <p:nvPr>
            <p:ph type="body" sz="half" idx="1"/>
          </p:nvPr>
        </p:nvSpPr>
        <p:spPr>
          <a:xfrm>
            <a:off x="107950" y="1700213"/>
            <a:ext cx="4392613" cy="4897437"/>
          </a:xfrm>
        </p:spPr>
        <p:txBody>
          <a:bodyPr/>
          <a:lstStyle/>
          <a:p>
            <a:pPr marL="381000" indent="-381000" eaLnBrk="1" hangingPunct="1">
              <a:lnSpc>
                <a:spcPct val="90000"/>
              </a:lnSpc>
              <a:buFont typeface="Wingdings" pitchFamily="2" charset="2"/>
              <a:buNone/>
              <a:defRPr/>
            </a:pPr>
            <a:r>
              <a:rPr lang="ru-RU" sz="2400" dirty="0" smtClean="0">
                <a:solidFill>
                  <a:schemeClr val="folHlink"/>
                </a:solidFill>
              </a:rPr>
              <a:t>1.Верно решенная карточка-16 баллов всей команде</a:t>
            </a:r>
          </a:p>
          <a:p>
            <a:pPr marL="381000" indent="-381000" eaLnBrk="1" hangingPunct="1">
              <a:lnSpc>
                <a:spcPct val="90000"/>
              </a:lnSpc>
              <a:buFont typeface="Wingdings" pitchFamily="2" charset="2"/>
              <a:buNone/>
              <a:defRPr/>
            </a:pPr>
            <a:r>
              <a:rPr lang="ru-RU" sz="2400" dirty="0" smtClean="0">
                <a:solidFill>
                  <a:schemeClr val="folHlink"/>
                </a:solidFill>
              </a:rPr>
              <a:t>2.Каждому участнику зачисляется два очка за верное решение</a:t>
            </a:r>
          </a:p>
          <a:p>
            <a:pPr marL="381000" indent="-381000" eaLnBrk="1" hangingPunct="1">
              <a:lnSpc>
                <a:spcPct val="90000"/>
              </a:lnSpc>
              <a:buFont typeface="Wingdings" pitchFamily="2" charset="2"/>
              <a:buNone/>
              <a:defRPr/>
            </a:pPr>
            <a:r>
              <a:rPr lang="ru-RU" sz="2400" dirty="0" smtClean="0">
                <a:solidFill>
                  <a:schemeClr val="folHlink"/>
                </a:solidFill>
              </a:rPr>
              <a:t>3.За каждое неверное решение у команды снимаются два очка( они же очки участника, неверно решившего задание)</a:t>
            </a:r>
          </a:p>
          <a:p>
            <a:pPr marL="381000" indent="-381000" eaLnBrk="1" hangingPunct="1">
              <a:lnSpc>
                <a:spcPct val="90000"/>
              </a:lnSpc>
              <a:buFont typeface="Wingdings" pitchFamily="2" charset="2"/>
              <a:buNone/>
              <a:defRPr/>
            </a:pPr>
            <a:r>
              <a:rPr lang="ru-RU" sz="2400" dirty="0" smtClean="0">
                <a:solidFill>
                  <a:schemeClr val="folHlink"/>
                </a:solidFill>
              </a:rPr>
              <a:t>4.Время решения ограничено </a:t>
            </a:r>
          </a:p>
          <a:p>
            <a:pPr marL="381000" indent="-381000" eaLnBrk="1" hangingPunct="1">
              <a:lnSpc>
                <a:spcPct val="90000"/>
              </a:lnSpc>
              <a:buFont typeface="Wingdings" pitchFamily="2" charset="2"/>
              <a:buNone/>
              <a:defRPr/>
            </a:pPr>
            <a:r>
              <a:rPr lang="ru-RU" sz="2400" dirty="0" smtClean="0">
                <a:solidFill>
                  <a:schemeClr val="folHlink"/>
                </a:solidFill>
              </a:rPr>
              <a:t>1 мин.; </a:t>
            </a:r>
          </a:p>
        </p:txBody>
      </p:sp>
      <p:sp>
        <p:nvSpPr>
          <p:cNvPr id="136196" name="Rectangle 4"/>
          <p:cNvSpPr>
            <a:spLocks noGrp="1" noChangeArrowheads="1"/>
          </p:cNvSpPr>
          <p:nvPr>
            <p:ph type="body" sz="half" idx="2"/>
          </p:nvPr>
        </p:nvSpPr>
        <p:spPr>
          <a:xfrm>
            <a:off x="4787900" y="1700213"/>
            <a:ext cx="4356100" cy="4681537"/>
          </a:xfrm>
        </p:spPr>
        <p:txBody>
          <a:bodyPr/>
          <a:lstStyle/>
          <a:p>
            <a:pPr marL="381000" indent="-381000" eaLnBrk="1" hangingPunct="1">
              <a:lnSpc>
                <a:spcPct val="90000"/>
              </a:lnSpc>
              <a:buFont typeface="Wingdings" pitchFamily="2" charset="2"/>
              <a:buNone/>
              <a:defRPr/>
            </a:pPr>
            <a:r>
              <a:rPr lang="ru-RU" sz="2400" dirty="0" smtClean="0">
                <a:solidFill>
                  <a:schemeClr val="folHlink"/>
                </a:solidFill>
              </a:rPr>
              <a:t>5.После окончания времени решения игрок  по команде   «стоп»должен перевернуть карточку и сказать капитану результат счета.</a:t>
            </a:r>
          </a:p>
          <a:p>
            <a:pPr marL="381000" indent="-381000" eaLnBrk="1" hangingPunct="1">
              <a:lnSpc>
                <a:spcPct val="90000"/>
              </a:lnSpc>
              <a:buFont typeface="Wingdings" pitchFamily="2" charset="2"/>
              <a:buNone/>
              <a:defRPr/>
            </a:pPr>
            <a:r>
              <a:rPr lang="ru-RU" sz="2400" dirty="0" smtClean="0">
                <a:solidFill>
                  <a:schemeClr val="folHlink"/>
                </a:solidFill>
              </a:rPr>
              <a:t>6.Капитан команды заносит ответы членов команды в карточку капитана и сдает ее учителю.</a:t>
            </a:r>
          </a:p>
          <a:p>
            <a:pPr marL="381000" indent="-381000" eaLnBrk="1" hangingPunct="1">
              <a:lnSpc>
                <a:spcPct val="90000"/>
              </a:lnSpc>
              <a:buFont typeface="Wingdings" pitchFamily="2" charset="2"/>
              <a:buNone/>
              <a:defRPr/>
            </a:pPr>
            <a:r>
              <a:rPr lang="ru-RU" sz="2400" dirty="0" smtClean="0">
                <a:solidFill>
                  <a:schemeClr val="folHlink"/>
                </a:solidFill>
              </a:rPr>
              <a:t>7.Учитель подводит итоги</a:t>
            </a:r>
          </a:p>
          <a:p>
            <a:pPr marL="381000" indent="-381000" eaLnBrk="1" hangingPunct="1">
              <a:lnSpc>
                <a:spcPct val="90000"/>
              </a:lnSpc>
              <a:buFont typeface="Wingdings" pitchFamily="2" charset="2"/>
              <a:buNone/>
              <a:defRPr/>
            </a:pPr>
            <a:r>
              <a:rPr lang="ru-RU" sz="2400" dirty="0" smtClean="0">
                <a:solidFill>
                  <a:schemeClr val="folHlink"/>
                </a:solidFill>
              </a:rPr>
              <a:t>	 и заносит результаты этапа в таблицу на доске.</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357166"/>
            <a:ext cx="8229600" cy="1500198"/>
          </a:xfrm>
        </p:spPr>
        <p:txBody>
          <a:bodyPr>
            <a:normAutofit fontScale="90000"/>
          </a:bodyPr>
          <a:lstStyle/>
          <a:p>
            <a:r>
              <a:rPr lang="ru-RU" sz="4000" b="1" dirty="0">
                <a:solidFill>
                  <a:schemeClr val="folHlink"/>
                </a:solidFill>
              </a:rPr>
              <a:t>Этап </a:t>
            </a:r>
            <a:r>
              <a:rPr lang="en-US" sz="4000" b="1" dirty="0">
                <a:solidFill>
                  <a:schemeClr val="folHlink"/>
                </a:solidFill>
              </a:rPr>
              <a:t> I </a:t>
            </a:r>
            <a:r>
              <a:rPr lang="ru-RU" sz="4000" b="1" dirty="0">
                <a:solidFill>
                  <a:schemeClr val="folHlink"/>
                </a:solidFill>
              </a:rPr>
              <a:t/>
            </a:r>
            <a:br>
              <a:rPr lang="ru-RU" sz="4000" b="1" dirty="0">
                <a:solidFill>
                  <a:schemeClr val="folHlink"/>
                </a:solidFill>
              </a:rPr>
            </a:br>
            <a:r>
              <a:rPr lang="ru-RU" sz="4900" b="1" dirty="0" smtClean="0">
                <a:solidFill>
                  <a:schemeClr val="folHlink"/>
                </a:solidFill>
              </a:rPr>
              <a:t>Разминка </a:t>
            </a:r>
            <a:r>
              <a:rPr lang="ru-RU" sz="4900" b="1" dirty="0">
                <a:solidFill>
                  <a:schemeClr val="folHlink"/>
                </a:solidFill>
              </a:rPr>
              <a:t>волшебников</a:t>
            </a:r>
            <a:r>
              <a:rPr lang="ru-RU" sz="4000" b="1" dirty="0">
                <a:solidFill>
                  <a:schemeClr val="folHlink"/>
                </a:solidFill>
              </a:rPr>
              <a:t/>
            </a:r>
            <a:br>
              <a:rPr lang="ru-RU" sz="4000" b="1" dirty="0">
                <a:solidFill>
                  <a:schemeClr val="folHlink"/>
                </a:solidFill>
              </a:rPr>
            </a:br>
            <a:r>
              <a:rPr lang="ru-RU" sz="3600" dirty="0" smtClean="0">
                <a:solidFill>
                  <a:schemeClr val="folHlink"/>
                </a:solidFill>
              </a:rPr>
              <a:t> </a:t>
            </a:r>
            <a:r>
              <a:rPr lang="ru-RU" sz="3600" dirty="0">
                <a:solidFill>
                  <a:schemeClr val="folHlink"/>
                </a:solidFill>
              </a:rPr>
              <a:t>Правила </a:t>
            </a:r>
            <a:r>
              <a:rPr lang="en-US" sz="3600" dirty="0">
                <a:solidFill>
                  <a:schemeClr val="folHlink"/>
                </a:solidFill>
              </a:rPr>
              <a:t>I</a:t>
            </a:r>
            <a:r>
              <a:rPr lang="ru-RU" sz="3600" dirty="0">
                <a:solidFill>
                  <a:schemeClr val="folHlink"/>
                </a:solidFill>
              </a:rPr>
              <a:t> этапа </a:t>
            </a:r>
            <a:br>
              <a:rPr lang="ru-RU" sz="3600" dirty="0">
                <a:solidFill>
                  <a:schemeClr val="folHlink"/>
                </a:solidFill>
              </a:rPr>
            </a:br>
            <a:endParaRPr lang="ru-RU" sz="3600" dirty="0">
              <a:solidFill>
                <a:schemeClr val="folHlink"/>
              </a:solidFill>
            </a:endParaRPr>
          </a:p>
        </p:txBody>
      </p:sp>
      <p:sp>
        <p:nvSpPr>
          <p:cNvPr id="136195" name="Rectangle 3"/>
          <p:cNvSpPr>
            <a:spLocks noGrp="1" noChangeArrowheads="1"/>
          </p:cNvSpPr>
          <p:nvPr>
            <p:ph sz="half" idx="1"/>
          </p:nvPr>
        </p:nvSpPr>
        <p:spPr>
          <a:xfrm>
            <a:off x="107950" y="1785926"/>
            <a:ext cx="4392613" cy="4811724"/>
          </a:xfrm>
        </p:spPr>
        <p:txBody>
          <a:bodyPr/>
          <a:lstStyle/>
          <a:p>
            <a:pPr marL="381000" indent="-381000">
              <a:lnSpc>
                <a:spcPct val="90000"/>
              </a:lnSpc>
              <a:buFont typeface="Wingdings" pitchFamily="2" charset="2"/>
              <a:buNone/>
            </a:pPr>
            <a:r>
              <a:rPr lang="ru-RU" sz="2400" dirty="0">
                <a:solidFill>
                  <a:schemeClr val="folHlink"/>
                </a:solidFill>
              </a:rPr>
              <a:t>1.Верно решенная карточка-16 баллов всей команде</a:t>
            </a:r>
          </a:p>
          <a:p>
            <a:pPr marL="381000" indent="-381000">
              <a:lnSpc>
                <a:spcPct val="90000"/>
              </a:lnSpc>
              <a:buFont typeface="Wingdings" pitchFamily="2" charset="2"/>
              <a:buNone/>
            </a:pPr>
            <a:r>
              <a:rPr lang="ru-RU" sz="2400" dirty="0">
                <a:solidFill>
                  <a:schemeClr val="folHlink"/>
                </a:solidFill>
              </a:rPr>
              <a:t>2.Каждому участнику зачисляется два очка за верное решение</a:t>
            </a:r>
          </a:p>
          <a:p>
            <a:pPr marL="381000" indent="-381000">
              <a:lnSpc>
                <a:spcPct val="90000"/>
              </a:lnSpc>
              <a:buFont typeface="Wingdings" pitchFamily="2" charset="2"/>
              <a:buNone/>
            </a:pPr>
            <a:r>
              <a:rPr lang="ru-RU" sz="2400" dirty="0">
                <a:solidFill>
                  <a:schemeClr val="folHlink"/>
                </a:solidFill>
              </a:rPr>
              <a:t>3.За каждое неверное решение у команды снимаются два </a:t>
            </a:r>
            <a:r>
              <a:rPr lang="ru-RU" sz="2400" dirty="0" smtClean="0">
                <a:solidFill>
                  <a:schemeClr val="folHlink"/>
                </a:solidFill>
              </a:rPr>
              <a:t>очка</a:t>
            </a:r>
          </a:p>
          <a:p>
            <a:pPr marL="381000" indent="-381000">
              <a:lnSpc>
                <a:spcPct val="90000"/>
              </a:lnSpc>
              <a:buFont typeface="Wingdings" pitchFamily="2" charset="2"/>
              <a:buNone/>
            </a:pPr>
            <a:r>
              <a:rPr lang="ru-RU" sz="2400" dirty="0" smtClean="0">
                <a:solidFill>
                  <a:schemeClr val="folHlink"/>
                </a:solidFill>
              </a:rPr>
              <a:t>( </a:t>
            </a:r>
            <a:r>
              <a:rPr lang="ru-RU" sz="2400" dirty="0">
                <a:solidFill>
                  <a:schemeClr val="folHlink"/>
                </a:solidFill>
              </a:rPr>
              <a:t>они же очки участника, неверно решившего задание)</a:t>
            </a:r>
          </a:p>
          <a:p>
            <a:pPr marL="381000" indent="-381000">
              <a:lnSpc>
                <a:spcPct val="90000"/>
              </a:lnSpc>
              <a:buFont typeface="Wingdings" pitchFamily="2" charset="2"/>
              <a:buNone/>
            </a:pPr>
            <a:r>
              <a:rPr lang="ru-RU" sz="2400" dirty="0">
                <a:solidFill>
                  <a:schemeClr val="folHlink"/>
                </a:solidFill>
              </a:rPr>
              <a:t>4.Время решения ограничено </a:t>
            </a:r>
          </a:p>
          <a:p>
            <a:pPr marL="381000" indent="-381000">
              <a:lnSpc>
                <a:spcPct val="90000"/>
              </a:lnSpc>
              <a:buFont typeface="Wingdings" pitchFamily="2" charset="2"/>
              <a:buNone/>
            </a:pPr>
            <a:r>
              <a:rPr lang="ru-RU" sz="2400" dirty="0">
                <a:solidFill>
                  <a:schemeClr val="folHlink"/>
                </a:solidFill>
              </a:rPr>
              <a:t>1 мин.; </a:t>
            </a:r>
          </a:p>
        </p:txBody>
      </p:sp>
      <p:sp>
        <p:nvSpPr>
          <p:cNvPr id="136196" name="Rectangle 4"/>
          <p:cNvSpPr>
            <a:spLocks noGrp="1" noChangeArrowheads="1"/>
          </p:cNvSpPr>
          <p:nvPr>
            <p:ph sz="half" idx="2"/>
          </p:nvPr>
        </p:nvSpPr>
        <p:spPr>
          <a:xfrm>
            <a:off x="4787900" y="1785926"/>
            <a:ext cx="4356100" cy="4595824"/>
          </a:xfrm>
        </p:spPr>
        <p:txBody>
          <a:bodyPr/>
          <a:lstStyle/>
          <a:p>
            <a:pPr marL="381000" indent="-381000">
              <a:lnSpc>
                <a:spcPct val="90000"/>
              </a:lnSpc>
              <a:buFont typeface="Wingdings" pitchFamily="2" charset="2"/>
              <a:buNone/>
            </a:pPr>
            <a:r>
              <a:rPr lang="ru-RU" sz="2400" dirty="0">
                <a:solidFill>
                  <a:schemeClr val="folHlink"/>
                </a:solidFill>
              </a:rPr>
              <a:t>5.После окончания времени решения игрок  по команде   «стоп»должен перевернуть карточку и сказать капитану результат счета.</a:t>
            </a:r>
          </a:p>
          <a:p>
            <a:pPr marL="381000" indent="-381000">
              <a:lnSpc>
                <a:spcPct val="90000"/>
              </a:lnSpc>
              <a:buFont typeface="Wingdings" pitchFamily="2" charset="2"/>
              <a:buNone/>
            </a:pPr>
            <a:r>
              <a:rPr lang="ru-RU" sz="2400" dirty="0">
                <a:solidFill>
                  <a:schemeClr val="folHlink"/>
                </a:solidFill>
              </a:rPr>
              <a:t>6.Капитан команды заносит ответы членов команды в карточку капитана и сдает ее учителю.</a:t>
            </a:r>
          </a:p>
          <a:p>
            <a:pPr marL="381000" indent="-381000">
              <a:lnSpc>
                <a:spcPct val="90000"/>
              </a:lnSpc>
              <a:buFont typeface="Wingdings" pitchFamily="2" charset="2"/>
              <a:buNone/>
            </a:pPr>
            <a:r>
              <a:rPr lang="ru-RU" sz="2400" dirty="0">
                <a:solidFill>
                  <a:schemeClr val="folHlink"/>
                </a:solidFill>
              </a:rPr>
              <a:t>7.Учитель подводит итоги</a:t>
            </a:r>
          </a:p>
          <a:p>
            <a:pPr marL="381000" indent="-381000">
              <a:lnSpc>
                <a:spcPct val="90000"/>
              </a:lnSpc>
              <a:buFont typeface="Wingdings" pitchFamily="2" charset="2"/>
              <a:buNone/>
            </a:pPr>
            <a:r>
              <a:rPr lang="ru-RU" sz="2400" dirty="0">
                <a:solidFill>
                  <a:schemeClr val="folHlink"/>
                </a:solidFill>
              </a:rPr>
              <a:t>	 и заносит результаты этапа в таблицу на доске.</a:t>
            </a:r>
          </a:p>
        </p:txBody>
      </p:sp>
      <p:pic>
        <p:nvPicPr>
          <p:cNvPr id="5" name="Рисунок 4" descr="images (6).jpg"/>
          <p:cNvPicPr>
            <a:picLocks noChangeAspect="1"/>
          </p:cNvPicPr>
          <p:nvPr/>
        </p:nvPicPr>
        <p:blipFill>
          <a:blip r:embed="rId3" cstate="print"/>
          <a:stretch>
            <a:fillRect/>
          </a:stretch>
        </p:blipFill>
        <p:spPr>
          <a:xfrm>
            <a:off x="642910" y="172344"/>
            <a:ext cx="1285884" cy="1551098"/>
          </a:xfrm>
          <a:prstGeom prst="cloudCallout">
            <a:avLst/>
          </a:prstGeom>
          <a:ln>
            <a:noFill/>
          </a:ln>
        </p:spPr>
      </p:pic>
    </p:spTree>
    <p:extLst>
      <p:ext uri="{BB962C8B-B14F-4D97-AF65-F5344CB8AC3E}">
        <p14:creationId xmlns="" xmlns:p14="http://schemas.microsoft.com/office/powerpoint/2010/main" val="3124276729"/>
      </p:ext>
    </p:extLst>
  </p:cSld>
  <p:clrMapOvr>
    <a:masterClrMapping/>
  </p:clrMapOvr>
  <p:transition spd="slow">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lstStyle/>
          <a:p>
            <a:pPr marL="1117600" indent="-1117600"/>
            <a:r>
              <a:rPr lang="en-US" sz="3600" dirty="0">
                <a:solidFill>
                  <a:schemeClr val="folHlink"/>
                </a:solidFill>
              </a:rPr>
              <a:t>I</a:t>
            </a:r>
            <a:r>
              <a:rPr lang="ru-RU" sz="3600" dirty="0">
                <a:solidFill>
                  <a:schemeClr val="folHlink"/>
                </a:solidFill>
              </a:rPr>
              <a:t>.Устный счет- проверка</a:t>
            </a:r>
            <a:br>
              <a:rPr lang="ru-RU" sz="3600" dirty="0">
                <a:solidFill>
                  <a:schemeClr val="folHlink"/>
                </a:solidFill>
              </a:rPr>
            </a:br>
            <a:endParaRPr lang="ru-RU" sz="4000" dirty="0">
              <a:solidFill>
                <a:schemeClr val="folHlink"/>
              </a:solidFill>
            </a:endParaRPr>
          </a:p>
        </p:txBody>
      </p:sp>
      <p:graphicFrame>
        <p:nvGraphicFramePr>
          <p:cNvPr id="58448" name="Group 80"/>
          <p:cNvGraphicFramePr>
            <a:graphicFrameLocks noGrp="1"/>
          </p:cNvGraphicFramePr>
          <p:nvPr>
            <p:ph type="tbl" idx="1"/>
          </p:nvPr>
        </p:nvGraphicFramePr>
        <p:xfrm>
          <a:off x="457200" y="1981200"/>
          <a:ext cx="8229600" cy="4181856"/>
        </p:xfrm>
        <a:graphic>
          <a:graphicData uri="http://schemas.openxmlformats.org/drawingml/2006/table">
            <a:tbl>
              <a:tblPr/>
              <a:tblGrid>
                <a:gridCol w="2057400"/>
                <a:gridCol w="2057400"/>
                <a:gridCol w="2057400"/>
                <a:gridCol w="2057400"/>
              </a:tblGrid>
              <a:tr h="209074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1.</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90-52</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+ 25</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 21</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 19</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a:t>
                      </a:r>
                      <a:r>
                        <a:rPr kumimoji="0" lang="ru-RU" sz="1600" b="0" i="0" u="sng"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+ 13</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a:t>
                      </a:r>
                      <a:r>
                        <a:rPr lang="ru-RU" sz="1600" dirty="0" smtClean="0">
                          <a:solidFill>
                            <a:srgbClr val="CC0000"/>
                          </a:solidFill>
                          <a:effectLst>
                            <a:outerShdw blurRad="38100" dist="38100" dir="2700000" algn="tl">
                              <a:srgbClr val="000000"/>
                            </a:outerShdw>
                          </a:effectLst>
                          <a:latin typeface="Tahoma" pitchFamily="34" charset="0"/>
                        </a:rPr>
                        <a:t>70</a:t>
                      </a:r>
                      <a:endParaRPr lang="ru-RU" sz="1600" dirty="0" smtClean="0"/>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2.</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a:t>
                      </a:r>
                      <a:r>
                        <a:rPr kumimoji="0" lang="en-US"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79</a:t>
                      </a: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-5</a:t>
                      </a:r>
                      <a:r>
                        <a:rPr kumimoji="0" lang="en-US"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1</a:t>
                      </a:r>
                      <a:endPar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 14</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 3 9</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+ 13</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a:t>
                      </a:r>
                      <a:r>
                        <a:rPr kumimoji="0" lang="ru-RU" sz="1600" b="0" i="0" u="sng"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13</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defRPr/>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a:t>
                      </a:r>
                      <a:r>
                        <a:rPr lang="ru-RU" sz="1600" dirty="0" smtClean="0">
                          <a:solidFill>
                            <a:srgbClr val="CC0000"/>
                          </a:solidFill>
                          <a:effectLst>
                            <a:outerShdw blurRad="38100" dist="38100" dir="2700000" algn="tl">
                              <a:srgbClr val="000000"/>
                            </a:outerShdw>
                          </a:effectLst>
                          <a:latin typeface="Tahoma" pitchFamily="34" charset="0"/>
                        </a:rPr>
                        <a:t>7</a:t>
                      </a:r>
                      <a:endParaRPr lang="ru-RU" sz="1600" dirty="0" smtClean="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3.</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100-79</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  3</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  9</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+ 2</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a:t>
                      </a:r>
                      <a:r>
                        <a:rPr kumimoji="0" lang="ru-RU" sz="1600" b="0" i="0" u="sng"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11</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a:t>
                      </a:r>
                      <a:r>
                        <a:rPr lang="ru-RU" sz="1600" dirty="0" smtClean="0">
                          <a:solidFill>
                            <a:srgbClr val="CC0000"/>
                          </a:solidFill>
                          <a:effectLst>
                            <a:outerShdw blurRad="38100" dist="38100" dir="2700000" algn="tl">
                              <a:srgbClr val="000000"/>
                            </a:outerShdw>
                          </a:effectLst>
                          <a:latin typeface="Tahoma" pitchFamily="34" charset="0"/>
                        </a:rPr>
                        <a:t>99</a:t>
                      </a:r>
                      <a:endParaRPr kumimoji="0" lang="ru-RU" sz="1600" b="0" i="0" u="none" strike="noStrike" cap="none" normalizeH="0" baseline="0" dirty="0" smtClean="0">
                        <a:ln>
                          <a:noFill/>
                        </a:ln>
                        <a:solidFill>
                          <a:srgbClr val="CC0000"/>
                        </a:solidFill>
                        <a:effectLst>
                          <a:outerShdw blurRad="38100" dist="38100" dir="2700000" algn="tl">
                            <a:srgbClr val="000000"/>
                          </a:outerShdw>
                        </a:effectLst>
                        <a:latin typeface="Tahom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4.</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29+51</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 5</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 4</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+ 36</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a:t>
                      </a:r>
                      <a:r>
                        <a:rPr kumimoji="0" lang="ru-RU" sz="1600" b="0" i="0" u="sng"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25</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a:t>
                      </a:r>
                      <a:r>
                        <a:rPr kumimoji="0" lang="ru-RU" sz="1600" b="0" i="0" u="none" strike="noStrike" cap="none" normalizeH="0" baseline="0" dirty="0" smtClean="0">
                          <a:ln>
                            <a:noFill/>
                          </a:ln>
                          <a:solidFill>
                            <a:srgbClr val="CC0000"/>
                          </a:solidFill>
                          <a:effectLst>
                            <a:outerShdw blurRad="38100" dist="38100" dir="2700000" algn="tl">
                              <a:srgbClr val="000000"/>
                            </a:outerShdw>
                          </a:effectLst>
                          <a:latin typeface="Tahoma"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7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5.</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26+48</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 37</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 29</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- 49</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a:t>
                      </a:r>
                      <a:r>
                        <a:rPr kumimoji="0" lang="ru-RU" sz="1600" b="0" i="0" u="sng"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6</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a:t>
                      </a:r>
                      <a:r>
                        <a:rPr kumimoji="0" lang="ru-RU" sz="1600" b="0" i="0" u="none" strike="noStrike" cap="none" normalizeH="0" baseline="0" dirty="0" smtClean="0">
                          <a:ln>
                            <a:noFill/>
                          </a:ln>
                          <a:solidFill>
                            <a:srgbClr val="CC0000"/>
                          </a:solidFill>
                          <a:effectLst>
                            <a:outerShdw blurRad="38100" dist="38100" dir="2700000" algn="tl">
                              <a:srgbClr val="000000"/>
                            </a:outerShdw>
                          </a:effectLst>
                          <a:latin typeface="Tahoma" pitchFamily="34" charset="0"/>
                        </a:rPr>
                        <a:t>54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6.</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100-58</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 14</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 26</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+ 22</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a:t>
                      </a:r>
                      <a:r>
                        <a:rPr kumimoji="0" lang="ru-RU" sz="1600" b="0" i="0" u="sng"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4</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a:t>
                      </a:r>
                      <a:r>
                        <a:rPr kumimoji="0" lang="ru-RU" sz="1600" b="0" i="0" u="none" strike="noStrike" cap="none" normalizeH="0" baseline="0" dirty="0" smtClean="0">
                          <a:ln>
                            <a:noFill/>
                          </a:ln>
                          <a:solidFill>
                            <a:srgbClr val="CC0000"/>
                          </a:solidFill>
                          <a:effectLst>
                            <a:outerShdw blurRad="38100" dist="38100" dir="2700000" algn="tl">
                              <a:srgbClr val="000000"/>
                            </a:outerShdw>
                          </a:effectLst>
                          <a:latin typeface="Tahoma" pitchFamily="34"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7.</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31+49</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 16</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 19</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- 52</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a:t>
                      </a:r>
                      <a:r>
                        <a:rPr kumimoji="0" lang="ru-RU" sz="1600" b="0" i="0" u="sng"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 2</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a:t>
                      </a:r>
                      <a:r>
                        <a:rPr kumimoji="0" lang="ru-RU" sz="1600" b="0" i="0" u="none" strike="noStrike" cap="none" normalizeH="0" baseline="0" dirty="0" smtClean="0">
                          <a:ln>
                            <a:noFill/>
                          </a:ln>
                          <a:solidFill>
                            <a:srgbClr val="CC0000"/>
                          </a:solidFill>
                          <a:effectLst>
                            <a:outerShdw blurRad="38100" dist="38100" dir="2700000" algn="tl">
                              <a:srgbClr val="000000"/>
                            </a:outerShdw>
                          </a:effectLst>
                          <a:latin typeface="Tahoma" pitchFamily="34"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8.</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78-23</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 11</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 19</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- 27</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a:t>
                      </a:r>
                      <a:r>
                        <a:rPr kumimoji="0" lang="ru-RU" sz="1600" b="0" i="0" u="sng"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34</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dirty="0" smtClean="0">
                          <a:ln>
                            <a:noFill/>
                          </a:ln>
                          <a:solidFill>
                            <a:schemeClr val="folHlink"/>
                          </a:solidFill>
                          <a:effectLst>
                            <a:outerShdw blurRad="38100" dist="38100" dir="2700000" algn="tl">
                              <a:srgbClr val="000000"/>
                            </a:outerShdw>
                          </a:effectLst>
                          <a:latin typeface="Tahoma" pitchFamily="34" charset="0"/>
                        </a:rPr>
                        <a:t>           </a:t>
                      </a:r>
                      <a:r>
                        <a:rPr kumimoji="0" lang="ru-RU" sz="1600" b="0" i="0" u="none" strike="noStrike" cap="none" normalizeH="0" baseline="0" dirty="0" smtClean="0">
                          <a:ln>
                            <a:noFill/>
                          </a:ln>
                          <a:solidFill>
                            <a:srgbClr val="CC0000"/>
                          </a:solidFill>
                          <a:effectLst>
                            <a:outerShdw blurRad="38100" dist="38100" dir="2700000" algn="tl">
                              <a:srgbClr val="000000"/>
                            </a:outerShdw>
                          </a:effectLst>
                          <a:latin typeface="Tahoma"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5929322" y="3857628"/>
            <a:ext cx="642942" cy="369332"/>
          </a:xfrm>
          <a:prstGeom prst="rect">
            <a:avLst/>
          </a:prstGeom>
          <a:noFill/>
        </p:spPr>
        <p:txBody>
          <a:bodyPr wrap="square" rtlCol="0">
            <a:spAutoFit/>
          </a:bodyPr>
          <a:lstStyle/>
          <a:p>
            <a:pPr fontAlgn="auto">
              <a:spcBef>
                <a:spcPts val="0"/>
              </a:spcBef>
              <a:spcAft>
                <a:spcPts val="0"/>
              </a:spcAft>
            </a:pPr>
            <a:r>
              <a:rPr lang="ru-RU" dirty="0" smtClean="0">
                <a:solidFill>
                  <a:srgbClr val="3B435B"/>
                </a:solidFill>
                <a:effectLst>
                  <a:outerShdw blurRad="38100" dist="38100" dir="2700000" algn="tl">
                    <a:srgbClr val="000000"/>
                  </a:outerShdw>
                </a:effectLst>
              </a:rPr>
              <a:t> </a:t>
            </a:r>
            <a:endParaRPr lang="ru-RU" dirty="0">
              <a:solidFill>
                <a:prstClr val="black"/>
              </a:solidFill>
              <a:latin typeface="Monotype Corsiva"/>
            </a:endParaRPr>
          </a:p>
        </p:txBody>
      </p:sp>
    </p:spTree>
    <p:extLst>
      <p:ext uri="{BB962C8B-B14F-4D97-AF65-F5344CB8AC3E}">
        <p14:creationId xmlns="" xmlns:p14="http://schemas.microsoft.com/office/powerpoint/2010/main" val="330691984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5613" y="332656"/>
            <a:ext cx="8226425" cy="2736304"/>
          </a:xfrm>
        </p:spPr>
        <p:txBody>
          <a:bodyPr/>
          <a:lstStyle/>
          <a:p>
            <a:pPr eaLnBrk="1" hangingPunct="1">
              <a:defRPr/>
            </a:pPr>
            <a:r>
              <a:rPr lang="ru-RU" sz="2400" dirty="0" smtClean="0"/>
              <a:t>ГБОУ СОШ №1286 СЗОУО </a:t>
            </a:r>
            <a:br>
              <a:rPr lang="ru-RU" sz="2400" dirty="0" smtClean="0"/>
            </a:br>
            <a:r>
              <a:rPr lang="ru-RU" sz="2400" dirty="0" smtClean="0"/>
              <a:t>г.Москва</a:t>
            </a:r>
            <a:br>
              <a:rPr lang="ru-RU" sz="2400" dirty="0" smtClean="0"/>
            </a:br>
            <a:r>
              <a:rPr lang="ru-RU" sz="2400" dirty="0" smtClean="0"/>
              <a:t/>
            </a:r>
            <a:br>
              <a:rPr lang="ru-RU" sz="2400" dirty="0" smtClean="0"/>
            </a:br>
            <a:r>
              <a:rPr lang="ru-RU" dirty="0" smtClean="0">
                <a:solidFill>
                  <a:schemeClr val="accent1"/>
                </a:solidFill>
              </a:rPr>
              <a:t>Игровые и </a:t>
            </a:r>
            <a:r>
              <a:rPr lang="en-US" dirty="0" smtClean="0">
                <a:solidFill>
                  <a:schemeClr val="accent1"/>
                </a:solidFill>
              </a:rPr>
              <a:t>IT </a:t>
            </a:r>
            <a:r>
              <a:rPr lang="ru-RU" dirty="0" smtClean="0">
                <a:solidFill>
                  <a:schemeClr val="accent1"/>
                </a:solidFill>
              </a:rPr>
              <a:t>технологии </a:t>
            </a:r>
            <a:br>
              <a:rPr lang="ru-RU" dirty="0" smtClean="0">
                <a:solidFill>
                  <a:schemeClr val="accent1"/>
                </a:solidFill>
              </a:rPr>
            </a:br>
            <a:r>
              <a:rPr lang="ru-RU" dirty="0" smtClean="0">
                <a:solidFill>
                  <a:schemeClr val="accent1"/>
                </a:solidFill>
              </a:rPr>
              <a:t>на уроках математики.</a:t>
            </a:r>
          </a:p>
        </p:txBody>
      </p:sp>
      <p:sp>
        <p:nvSpPr>
          <p:cNvPr id="2051" name="Rectangle 3"/>
          <p:cNvSpPr>
            <a:spLocks noGrp="1" noChangeArrowheads="1"/>
          </p:cNvSpPr>
          <p:nvPr>
            <p:ph type="subTitle" idx="1"/>
          </p:nvPr>
        </p:nvSpPr>
        <p:spPr>
          <a:xfrm>
            <a:off x="683568" y="3886200"/>
            <a:ext cx="7704856" cy="2971800"/>
          </a:xfrm>
        </p:spPr>
        <p:txBody>
          <a:bodyPr/>
          <a:lstStyle/>
          <a:p>
            <a:pPr eaLnBrk="1" hangingPunct="1">
              <a:defRPr/>
            </a:pPr>
            <a:r>
              <a:rPr lang="ru-RU" dirty="0" smtClean="0"/>
              <a:t>РЕШЕНИЕ УРАВНЕНИЙ И ЗАДАЧ НА СОСТАВЛЕНИЕ УРАВНЕНИЙ</a:t>
            </a:r>
          </a:p>
          <a:p>
            <a:pPr eaLnBrk="1" hangingPunct="1">
              <a:defRPr/>
            </a:pPr>
            <a:r>
              <a:rPr lang="ru-RU" dirty="0" smtClean="0"/>
              <a:t>5 КЛАСС</a:t>
            </a:r>
          </a:p>
          <a:p>
            <a:pPr algn="l" eaLnBrk="1" hangingPunct="1">
              <a:defRPr/>
            </a:pPr>
            <a:r>
              <a:rPr lang="ru-RU" sz="2400" dirty="0" smtClean="0"/>
              <a:t>                      учитель     </a:t>
            </a:r>
            <a:r>
              <a:rPr lang="ru-RU" sz="2400" dirty="0" err="1" smtClean="0"/>
              <a:t>Корвацкая</a:t>
            </a:r>
            <a:r>
              <a:rPr lang="ru-RU" sz="2400" dirty="0" smtClean="0"/>
              <a:t> М.Г.</a:t>
            </a:r>
            <a:endParaRPr lang="en-US" sz="2400" dirty="0" smtClean="0"/>
          </a:p>
          <a:p>
            <a:pPr eaLnBrk="1" hangingPunct="1">
              <a:defRPr/>
            </a:pPr>
            <a:endParaRPr lang="ru-RU"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lstStyle/>
          <a:p>
            <a:pPr marL="1117600" indent="-1117600" eaLnBrk="1" hangingPunct="1">
              <a:defRPr/>
            </a:pPr>
            <a:r>
              <a:rPr lang="en-US" sz="3600" smtClean="0">
                <a:solidFill>
                  <a:schemeClr val="folHlink"/>
                </a:solidFill>
              </a:rPr>
              <a:t>I</a:t>
            </a:r>
            <a:r>
              <a:rPr lang="ru-RU" sz="3600" smtClean="0">
                <a:solidFill>
                  <a:schemeClr val="folHlink"/>
                </a:solidFill>
              </a:rPr>
              <a:t>.Устный счет- проверка</a:t>
            </a:r>
            <a:br>
              <a:rPr lang="ru-RU" sz="3600" smtClean="0">
                <a:solidFill>
                  <a:schemeClr val="folHlink"/>
                </a:solidFill>
              </a:rPr>
            </a:br>
            <a:endParaRPr lang="ru-RU" sz="4000" smtClean="0">
              <a:solidFill>
                <a:schemeClr val="folHlink"/>
              </a:solidFill>
            </a:endParaRPr>
          </a:p>
        </p:txBody>
      </p:sp>
      <p:graphicFrame>
        <p:nvGraphicFramePr>
          <p:cNvPr id="58448" name="Group 80"/>
          <p:cNvGraphicFramePr>
            <a:graphicFrameLocks noGrp="1"/>
          </p:cNvGraphicFramePr>
          <p:nvPr>
            <p:ph type="tbl" idx="1"/>
          </p:nvPr>
        </p:nvGraphicFramePr>
        <p:xfrm>
          <a:off x="457200" y="1981200"/>
          <a:ext cx="8229600" cy="4181856"/>
        </p:xfrm>
        <a:graphic>
          <a:graphicData uri="http://schemas.openxmlformats.org/drawingml/2006/table">
            <a:tbl>
              <a:tblPr/>
              <a:tblGrid>
                <a:gridCol w="2057400"/>
                <a:gridCol w="2057400"/>
                <a:gridCol w="2057400"/>
                <a:gridCol w="2057400"/>
              </a:tblGrid>
              <a:tr h="2057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1.</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90-52</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+ 25</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 21</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 19</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a:t>
                      </a:r>
                      <a:r>
                        <a:rPr kumimoji="0" lang="ru-RU" sz="1600" b="0" i="0" u="sng" strike="noStrike" cap="none" normalizeH="0" baseline="0" smtClean="0">
                          <a:ln>
                            <a:noFill/>
                          </a:ln>
                          <a:solidFill>
                            <a:schemeClr val="folHlink"/>
                          </a:solidFill>
                          <a:effectLst>
                            <a:outerShdw blurRad="38100" dist="38100" dir="2700000" algn="tl">
                              <a:srgbClr val="000000"/>
                            </a:outerShdw>
                          </a:effectLst>
                          <a:latin typeface="Tahoma" pitchFamily="34" charset="0"/>
                        </a:rPr>
                        <a:t>+ 13</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a:t>
                      </a:r>
                      <a:r>
                        <a:rPr kumimoji="0" lang="ru-RU" sz="1600" b="0" i="0" u="none" strike="noStrike" cap="none" normalizeH="0" baseline="0" smtClean="0">
                          <a:ln>
                            <a:noFill/>
                          </a:ln>
                          <a:solidFill>
                            <a:srgbClr val="CC0000"/>
                          </a:solidFill>
                          <a:effectLst>
                            <a:outerShdw blurRad="38100" dist="38100" dir="2700000" algn="tl">
                              <a:srgbClr val="000000"/>
                            </a:outerShdw>
                          </a:effectLst>
                          <a:latin typeface="Tahoma" pitchFamily="34" charset="0"/>
                        </a:rPr>
                        <a:t> 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2.</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a:t>
                      </a:r>
                      <a:r>
                        <a:rPr kumimoji="0" lang="en-US"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79</a:t>
                      </a: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-5</a:t>
                      </a:r>
                      <a:r>
                        <a:rPr kumimoji="0" lang="en-US"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1</a:t>
                      </a:r>
                      <a:endPar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 14</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 3 9</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+ 13</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a:t>
                      </a:r>
                      <a:r>
                        <a:rPr kumimoji="0" lang="ru-RU" sz="1600" b="0" i="0" u="sng" strike="noStrike" cap="none" normalizeH="0" baseline="0" smtClean="0">
                          <a:ln>
                            <a:noFill/>
                          </a:ln>
                          <a:solidFill>
                            <a:schemeClr val="folHlink"/>
                          </a:solidFill>
                          <a:effectLst>
                            <a:outerShdw blurRad="38100" dist="38100" dir="2700000" algn="tl">
                              <a:srgbClr val="000000"/>
                            </a:outerShdw>
                          </a:effectLst>
                          <a:latin typeface="Tahoma" pitchFamily="34" charset="0"/>
                        </a:rPr>
                        <a:t>:  13</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a:t>
                      </a:r>
                      <a:r>
                        <a:rPr kumimoji="0" lang="ru-RU" sz="1600" b="0" i="0" u="none" strike="noStrike" cap="none" normalizeH="0" baseline="0" smtClean="0">
                          <a:ln>
                            <a:noFill/>
                          </a:ln>
                          <a:solidFill>
                            <a:srgbClr val="CC0000"/>
                          </a:solidFill>
                          <a:effectLst>
                            <a:outerShdw blurRad="38100" dist="38100" dir="2700000" algn="tl">
                              <a:srgbClr val="000000"/>
                            </a:outerShdw>
                          </a:effectLst>
                          <a:latin typeface="Tahoma"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3.</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100-79</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  3</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  9</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+ 2</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a:t>
                      </a:r>
                      <a:r>
                        <a:rPr kumimoji="0" lang="ru-RU" sz="1600" b="0" i="0" u="sng" strike="noStrike" cap="none" normalizeH="0" baseline="0" smtClean="0">
                          <a:ln>
                            <a:noFill/>
                          </a:ln>
                          <a:solidFill>
                            <a:schemeClr val="folHlink"/>
                          </a:solidFill>
                          <a:effectLst>
                            <a:outerShdw blurRad="38100" dist="38100" dir="2700000" algn="tl">
                              <a:srgbClr val="000000"/>
                            </a:outerShdw>
                          </a:effectLst>
                          <a:latin typeface="Tahoma" pitchFamily="34" charset="0"/>
                        </a:rPr>
                        <a:t>* 11</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a:t>
                      </a:r>
                      <a:r>
                        <a:rPr kumimoji="0" lang="ru-RU" sz="1600" b="0" i="0" u="none" strike="noStrike" cap="none" normalizeH="0" baseline="0" smtClean="0">
                          <a:ln>
                            <a:noFill/>
                          </a:ln>
                          <a:solidFill>
                            <a:srgbClr val="CC0000"/>
                          </a:solidFill>
                          <a:effectLst>
                            <a:outerShdw blurRad="38100" dist="38100" dir="2700000" algn="tl">
                              <a:srgbClr val="000000"/>
                            </a:outerShdw>
                          </a:effectLst>
                          <a:latin typeface="Tahoma" pitchFamily="34"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4.</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29+51</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 5</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 4</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+ 36</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a:t>
                      </a:r>
                      <a:r>
                        <a:rPr kumimoji="0" lang="ru-RU" sz="1600" b="0" i="0" u="sng" strike="noStrike" cap="none" normalizeH="0" baseline="0" smtClean="0">
                          <a:ln>
                            <a:noFill/>
                          </a:ln>
                          <a:solidFill>
                            <a:schemeClr val="folHlink"/>
                          </a:solidFill>
                          <a:effectLst>
                            <a:outerShdw blurRad="38100" dist="38100" dir="2700000" algn="tl">
                              <a:srgbClr val="000000"/>
                            </a:outerShdw>
                          </a:effectLst>
                          <a:latin typeface="Tahoma" pitchFamily="34" charset="0"/>
                        </a:rPr>
                        <a:t>: 25</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a:t>
                      </a:r>
                      <a:r>
                        <a:rPr kumimoji="0" lang="ru-RU" sz="1600" b="0" i="0" u="none" strike="noStrike" cap="none" normalizeH="0" baseline="0" smtClean="0">
                          <a:ln>
                            <a:noFill/>
                          </a:ln>
                          <a:solidFill>
                            <a:srgbClr val="CC0000"/>
                          </a:solidFill>
                          <a:effectLst>
                            <a:outerShdw blurRad="38100" dist="38100" dir="2700000" algn="tl">
                              <a:srgbClr val="000000"/>
                            </a:outerShdw>
                          </a:effectLst>
                          <a:latin typeface="Tahoma"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7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5.</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26+48</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 37</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 29</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- 49</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a:t>
                      </a:r>
                      <a:r>
                        <a:rPr kumimoji="0" lang="ru-RU" sz="1600" b="0" i="0" u="sng" strike="noStrike" cap="none" normalizeH="0" baseline="0" smtClean="0">
                          <a:ln>
                            <a:noFill/>
                          </a:ln>
                          <a:solidFill>
                            <a:schemeClr val="folHlink"/>
                          </a:solidFill>
                          <a:effectLst>
                            <a:outerShdw blurRad="38100" dist="38100" dir="2700000" algn="tl">
                              <a:srgbClr val="000000"/>
                            </a:outerShdw>
                          </a:effectLst>
                          <a:latin typeface="Tahoma" pitchFamily="34" charset="0"/>
                        </a:rPr>
                        <a:t>*  6</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a:t>
                      </a:r>
                      <a:r>
                        <a:rPr kumimoji="0" lang="ru-RU" sz="1600" b="0" i="0" u="none" strike="noStrike" cap="none" normalizeH="0" baseline="0" smtClean="0">
                          <a:ln>
                            <a:noFill/>
                          </a:ln>
                          <a:solidFill>
                            <a:srgbClr val="CC0000"/>
                          </a:solidFill>
                          <a:effectLst>
                            <a:outerShdw blurRad="38100" dist="38100" dir="2700000" algn="tl">
                              <a:srgbClr val="000000"/>
                            </a:outerShdw>
                          </a:effectLst>
                          <a:latin typeface="Tahoma" pitchFamily="34" charset="0"/>
                        </a:rPr>
                        <a:t>54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6.</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100-58</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 14</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 26</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+ 22</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a:t>
                      </a:r>
                      <a:r>
                        <a:rPr kumimoji="0" lang="ru-RU" sz="1600" b="0" i="0" u="sng" strike="noStrike" cap="none" normalizeH="0" baseline="0" smtClean="0">
                          <a:ln>
                            <a:noFill/>
                          </a:ln>
                          <a:solidFill>
                            <a:schemeClr val="folHlink"/>
                          </a:solidFill>
                          <a:effectLst>
                            <a:outerShdw blurRad="38100" dist="38100" dir="2700000" algn="tl">
                              <a:srgbClr val="000000"/>
                            </a:outerShdw>
                          </a:effectLst>
                          <a:latin typeface="Tahoma" pitchFamily="34" charset="0"/>
                        </a:rPr>
                        <a:t>:  4</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a:t>
                      </a:r>
                      <a:r>
                        <a:rPr kumimoji="0" lang="ru-RU" sz="1600" b="0" i="0" u="none" strike="noStrike" cap="none" normalizeH="0" baseline="0" smtClean="0">
                          <a:ln>
                            <a:noFill/>
                          </a:ln>
                          <a:solidFill>
                            <a:srgbClr val="CC0000"/>
                          </a:solidFill>
                          <a:effectLst>
                            <a:outerShdw blurRad="38100" dist="38100" dir="2700000" algn="tl">
                              <a:srgbClr val="000000"/>
                            </a:outerShdw>
                          </a:effectLst>
                          <a:latin typeface="Tahoma" pitchFamily="34"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7.</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31+49</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 16</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 19</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- 52</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a:t>
                      </a:r>
                      <a:r>
                        <a:rPr kumimoji="0" lang="ru-RU" sz="1600" b="0" i="0" u="sng" strike="noStrike" cap="none" normalizeH="0" baseline="0" smtClean="0">
                          <a:ln>
                            <a:noFill/>
                          </a:ln>
                          <a:solidFill>
                            <a:schemeClr val="folHlink"/>
                          </a:solidFill>
                          <a:effectLst>
                            <a:outerShdw blurRad="38100" dist="38100" dir="2700000" algn="tl">
                              <a:srgbClr val="000000"/>
                            </a:outerShdw>
                          </a:effectLst>
                          <a:latin typeface="Tahoma" pitchFamily="34" charset="0"/>
                        </a:rPr>
                        <a:t>    * 2</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a:t>
                      </a:r>
                      <a:r>
                        <a:rPr kumimoji="0" lang="ru-RU" sz="1600" b="0" i="0" u="none" strike="noStrike" cap="none" normalizeH="0" baseline="0" smtClean="0">
                          <a:ln>
                            <a:noFill/>
                          </a:ln>
                          <a:solidFill>
                            <a:srgbClr val="CC0000"/>
                          </a:solidFill>
                          <a:effectLst>
                            <a:outerShdw blurRad="38100" dist="38100" dir="2700000" algn="tl">
                              <a:srgbClr val="000000"/>
                            </a:outerShdw>
                          </a:effectLst>
                          <a:latin typeface="Tahoma" pitchFamily="34"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8.</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78-23</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 11</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 19</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- 27</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a:t>
                      </a:r>
                      <a:r>
                        <a:rPr kumimoji="0" lang="ru-RU" sz="1600" b="0" i="0" u="sng" strike="noStrike" cap="none" normalizeH="0" baseline="0" smtClean="0">
                          <a:ln>
                            <a:noFill/>
                          </a:ln>
                          <a:solidFill>
                            <a:schemeClr val="folHlink"/>
                          </a:solidFill>
                          <a:effectLst>
                            <a:outerShdw blurRad="38100" dist="38100" dir="2700000" algn="tl">
                              <a:srgbClr val="000000"/>
                            </a:outerShdw>
                          </a:effectLst>
                          <a:latin typeface="Tahoma" pitchFamily="34" charset="0"/>
                        </a:rPr>
                        <a:t>: 34</a:t>
                      </a: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ru-RU" sz="1600" b="0" i="0" u="none" strike="noStrike" cap="none" normalizeH="0" baseline="0" smtClean="0">
                          <a:ln>
                            <a:noFill/>
                          </a:ln>
                          <a:solidFill>
                            <a:schemeClr val="folHlink"/>
                          </a:solidFill>
                          <a:effectLst>
                            <a:outerShdw blurRad="38100" dist="38100" dir="2700000" algn="tl">
                              <a:srgbClr val="000000"/>
                            </a:outerShdw>
                          </a:effectLst>
                          <a:latin typeface="Tahoma" pitchFamily="34" charset="0"/>
                        </a:rPr>
                        <a:t>           </a:t>
                      </a:r>
                      <a:r>
                        <a:rPr kumimoji="0" lang="ru-RU" sz="1600" b="0" i="0" u="none" strike="noStrike" cap="none" normalizeH="0" baseline="0" smtClean="0">
                          <a:ln>
                            <a:noFill/>
                          </a:ln>
                          <a:solidFill>
                            <a:srgbClr val="CC0000"/>
                          </a:solidFill>
                          <a:effectLst>
                            <a:outerShdw blurRad="38100" dist="38100" dir="2700000" algn="tl">
                              <a:srgbClr val="000000"/>
                            </a:outerShdw>
                          </a:effectLst>
                          <a:latin typeface="Tahoma"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marL="1117600" indent="-1117600" eaLnBrk="1" hangingPunct="1">
              <a:defRPr/>
            </a:pPr>
            <a:r>
              <a:rPr lang="en-US" sz="3600" smtClean="0"/>
              <a:t>I</a:t>
            </a:r>
            <a:r>
              <a:rPr lang="ru-RU" sz="3600" smtClean="0"/>
              <a:t>.Устный счет</a:t>
            </a:r>
            <a:br>
              <a:rPr lang="ru-RU" sz="3600" smtClean="0"/>
            </a:br>
            <a:r>
              <a:rPr lang="ru-RU" sz="1600" smtClean="0">
                <a:solidFill>
                  <a:schemeClr val="tx1"/>
                </a:solidFill>
              </a:rPr>
              <a:t>Содержимое индивидуальных карточек 1-8</a:t>
            </a:r>
            <a:r>
              <a:rPr lang="ru-RU" sz="4000" smtClean="0">
                <a:solidFill>
                  <a:schemeClr val="tx1"/>
                </a:solidFill>
              </a:rPr>
              <a:t/>
            </a:r>
            <a:br>
              <a:rPr lang="ru-RU" sz="4000" smtClean="0">
                <a:solidFill>
                  <a:schemeClr val="tx1"/>
                </a:solidFill>
              </a:rPr>
            </a:br>
            <a:endParaRPr lang="ru-RU" sz="4000" smtClean="0">
              <a:solidFill>
                <a:schemeClr val="tx1"/>
              </a:solidFill>
            </a:endParaRPr>
          </a:p>
        </p:txBody>
      </p:sp>
      <p:graphicFrame>
        <p:nvGraphicFramePr>
          <p:cNvPr id="174083" name="Group 3"/>
          <p:cNvGraphicFramePr>
            <a:graphicFrameLocks noGrp="1"/>
          </p:cNvGraphicFramePr>
          <p:nvPr>
            <p:ph type="tbl" idx="1"/>
          </p:nvPr>
        </p:nvGraphicFramePr>
        <p:xfrm>
          <a:off x="457200" y="1981200"/>
          <a:ext cx="8229600" cy="4181856"/>
        </p:xfrm>
        <a:graphic>
          <a:graphicData uri="http://schemas.openxmlformats.org/drawingml/2006/table">
            <a:tbl>
              <a:tblPr/>
              <a:tblGrid>
                <a:gridCol w="2057400"/>
                <a:gridCol w="2057400"/>
                <a:gridCol w="2057400"/>
                <a:gridCol w="2057400"/>
              </a:tblGrid>
              <a:tr h="2057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90-52</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+ 25</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 21</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 19</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a:t>
                      </a:r>
                      <a:r>
                        <a:rPr kumimoji="0" lang="ru-RU" sz="1600" b="0" i="0" u="sng" strike="noStrike" cap="none" normalizeH="0" baseline="0" smtClean="0">
                          <a:ln>
                            <a:noFill/>
                          </a:ln>
                          <a:solidFill>
                            <a:schemeClr val="tx1"/>
                          </a:solidFill>
                          <a:effectLst>
                            <a:outerShdw blurRad="38100" dist="38100" dir="2700000" algn="tl">
                              <a:srgbClr val="000000"/>
                            </a:outerShdw>
                          </a:effectLst>
                          <a:latin typeface="Arial" charset="0"/>
                        </a:rPr>
                        <a:t>+ 13</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a:t>
                      </a:r>
                      <a:endParaRPr kumimoji="0" lang="ru-RU" sz="1600" b="0" i="0" u="none" strike="noStrike" cap="none" normalizeH="0" baseline="0" smtClean="0">
                        <a:ln>
                          <a:noFill/>
                        </a:ln>
                        <a:solidFill>
                          <a:schemeClr val="hlink"/>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2.</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79</a:t>
                      </a: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-5</a:t>
                      </a:r>
                      <a:r>
                        <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rPr>
                        <a:t>1</a:t>
                      </a: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 14</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 3 9</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+ 13</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a:t>
                      </a:r>
                      <a:r>
                        <a:rPr kumimoji="0" lang="ru-RU" sz="1600" b="0" i="0" u="sng" strike="noStrike" cap="none" normalizeH="0" baseline="0" smtClean="0">
                          <a:ln>
                            <a:noFill/>
                          </a:ln>
                          <a:solidFill>
                            <a:schemeClr val="tx1"/>
                          </a:solidFill>
                          <a:effectLst>
                            <a:outerShdw blurRad="38100" dist="38100" dir="2700000" algn="tl">
                              <a:srgbClr val="000000"/>
                            </a:outerShdw>
                          </a:effectLst>
                          <a:latin typeface="Arial" charset="0"/>
                        </a:rPr>
                        <a:t>:  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3.</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100-79</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  3</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  9</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+ 2</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a:t>
                      </a:r>
                      <a:r>
                        <a:rPr kumimoji="0" lang="ru-RU" sz="1600" b="0" i="0" u="sng" strike="noStrike" cap="none" normalizeH="0" baseline="0" smtClean="0">
                          <a:ln>
                            <a:noFill/>
                          </a:ln>
                          <a:solidFill>
                            <a:schemeClr val="tx1"/>
                          </a:solidFill>
                          <a:effectLst>
                            <a:outerShdw blurRad="38100" dist="38100" dir="2700000" algn="tl">
                              <a:srgbClr val="000000"/>
                            </a:outerShdw>
                          </a:effectLst>
                          <a:latin typeface="Arial" charset="0"/>
                        </a:rPr>
                        <a:t>* 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4.</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29+51</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 5</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 4</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+ 36</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a:t>
                      </a:r>
                      <a:r>
                        <a:rPr kumimoji="0" lang="ru-RU" sz="1600" b="0" i="0" u="sng" strike="noStrike" cap="none" normalizeH="0" baseline="0" smtClean="0">
                          <a:ln>
                            <a:noFill/>
                          </a:ln>
                          <a:solidFill>
                            <a:schemeClr val="tx1"/>
                          </a:solidFill>
                          <a:effectLst>
                            <a:outerShdw blurRad="38100" dist="38100" dir="2700000" algn="tl">
                              <a:srgbClr val="000000"/>
                            </a:outerShdw>
                          </a:effectLst>
                          <a:latin typeface="Arial" charset="0"/>
                        </a:rPr>
                        <a:t>: 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7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5.</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26+48</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 37</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 29</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- 49</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a:t>
                      </a:r>
                      <a:r>
                        <a:rPr kumimoji="0" lang="ru-RU" sz="1600" b="0" i="0" u="sng" strike="noStrike" cap="none" normalizeH="0" baseline="0" smtClean="0">
                          <a:ln>
                            <a:noFill/>
                          </a:ln>
                          <a:solidFill>
                            <a:schemeClr val="tx1"/>
                          </a:solidFill>
                          <a:effectLst>
                            <a:outerShdw blurRad="38100" dist="38100" dir="2700000" algn="tl">
                              <a:srgbClr val="000000"/>
                            </a:outerShdw>
                          </a:effectLst>
                          <a:latin typeface="Arial" charset="0"/>
                        </a:rPr>
                        <a:t>*  6</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a:t>
                      </a:r>
                      <a:endParaRPr kumimoji="0" lang="ru-RU" sz="1600" b="0" i="0" u="none" strike="noStrike" cap="none" normalizeH="0" baseline="0" smtClean="0">
                        <a:ln>
                          <a:noFill/>
                        </a:ln>
                        <a:solidFill>
                          <a:schemeClr val="hlink"/>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6.</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100-58</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 14</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 26</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+ 22</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a:t>
                      </a:r>
                      <a:r>
                        <a:rPr kumimoji="0" lang="ru-RU" sz="1600" b="0" i="0" u="sng" strike="noStrike" cap="none" normalizeH="0" baseline="0" smtClean="0">
                          <a:ln>
                            <a:noFill/>
                          </a:ln>
                          <a:solidFill>
                            <a:schemeClr val="tx1"/>
                          </a:solidFill>
                          <a:effectLst>
                            <a:outerShdw blurRad="38100" dist="38100" dir="2700000" algn="tl">
                              <a:srgbClr val="000000"/>
                            </a:outerShdw>
                          </a:effectLst>
                          <a:latin typeface="Arial" charset="0"/>
                        </a:rPr>
                        <a:t>:  4</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a:t>
                      </a:r>
                      <a:endParaRPr kumimoji="0" lang="ru-RU" sz="1600" b="0" i="0" u="none" strike="noStrike" cap="none" normalizeH="0" baseline="0" smtClean="0">
                        <a:ln>
                          <a:noFill/>
                        </a:ln>
                        <a:solidFill>
                          <a:schemeClr val="hlink"/>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7.</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31+49</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 16</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 19</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- 52</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a:t>
                      </a:r>
                      <a:r>
                        <a:rPr kumimoji="0" lang="ru-RU" sz="1600" b="0" i="0" u="sng" strike="noStrike" cap="none" normalizeH="0" baseline="0" smtClean="0">
                          <a:ln>
                            <a:noFill/>
                          </a:ln>
                          <a:solidFill>
                            <a:schemeClr val="tx1"/>
                          </a:solidFill>
                          <a:effectLst>
                            <a:outerShdw blurRad="38100" dist="38100" dir="2700000" algn="tl">
                              <a:srgbClr val="000000"/>
                            </a:outerShdw>
                          </a:effectLst>
                          <a:latin typeface="Arial" charset="0"/>
                        </a:rPr>
                        <a:t>    * 2</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1600" b="0" i="0" u="none" strike="noStrike" cap="none" normalizeH="0" baseline="0" smtClean="0">
                        <a:ln>
                          <a:noFill/>
                        </a:ln>
                        <a:solidFill>
                          <a:schemeClr val="hlink"/>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8.</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78-23</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 11</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 19</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- 27</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a:t>
                      </a:r>
                      <a:r>
                        <a:rPr kumimoji="0" lang="ru-RU" sz="1600" b="0" i="0" u="sng" strike="noStrike" cap="none" normalizeH="0" baseline="0" smtClean="0">
                          <a:ln>
                            <a:noFill/>
                          </a:ln>
                          <a:solidFill>
                            <a:schemeClr val="tx1"/>
                          </a:solidFill>
                          <a:effectLst>
                            <a:outerShdw blurRad="38100" dist="38100" dir="2700000" algn="tl">
                              <a:srgbClr val="000000"/>
                            </a:outerShdw>
                          </a:effectLst>
                          <a:latin typeface="Arial" charset="0"/>
                        </a:rPr>
                        <a:t>: 34</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rPr>
                        <a:t>           </a:t>
                      </a:r>
                      <a:endParaRPr kumimoji="0" lang="ru-RU" sz="1600" b="0" i="0" u="none" strike="noStrike" cap="none" normalizeH="0" baseline="0" smtClean="0">
                        <a:ln>
                          <a:noFill/>
                        </a:ln>
                        <a:solidFill>
                          <a:schemeClr val="hlink"/>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ru-RU" sz="2400" smtClean="0"/>
              <a:t>СВОДНАЯ ТАБЛИЦА РЕШЕНИЙ</a:t>
            </a:r>
            <a:br>
              <a:rPr lang="ru-RU" sz="2400" smtClean="0"/>
            </a:br>
            <a:r>
              <a:rPr lang="ru-RU" sz="2400" smtClean="0"/>
              <a:t>( СДАЕТСЯ КАПИТАНОМ КОМАНДЫ)-проверочная таблица учителя</a:t>
            </a:r>
          </a:p>
        </p:txBody>
      </p:sp>
      <p:graphicFrame>
        <p:nvGraphicFramePr>
          <p:cNvPr id="92217" name="Group 57"/>
          <p:cNvGraphicFramePr>
            <a:graphicFrameLocks noGrp="1"/>
          </p:cNvGraphicFramePr>
          <p:nvPr>
            <p:ph type="tbl" idx="1"/>
          </p:nvPr>
        </p:nvGraphicFramePr>
        <p:xfrm>
          <a:off x="611188" y="2060575"/>
          <a:ext cx="8229600" cy="4114800"/>
        </p:xfrm>
        <a:graphic>
          <a:graphicData uri="http://schemas.openxmlformats.org/drawingml/2006/table">
            <a:tbl>
              <a:tblPr/>
              <a:tblGrid>
                <a:gridCol w="2057400"/>
                <a:gridCol w="2057400"/>
                <a:gridCol w="2057400"/>
                <a:gridCol w="2057400"/>
              </a:tblGrid>
              <a:tr h="2057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70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2.</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3.</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4.</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574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5.</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54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6.</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7.</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8.</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0" y="0"/>
            <a:ext cx="8226425" cy="1052513"/>
          </a:xfrm>
        </p:spPr>
        <p:txBody>
          <a:bodyPr/>
          <a:lstStyle/>
          <a:p>
            <a:pPr eaLnBrk="1" hangingPunct="1">
              <a:defRPr/>
            </a:pPr>
            <a:r>
              <a:rPr lang="ru-RU" sz="3600" dirty="0" smtClean="0"/>
              <a:t>КОММЕНТАРИИ К ЭТАПУ </a:t>
            </a:r>
            <a:r>
              <a:rPr lang="en-US" sz="3600" dirty="0" smtClean="0"/>
              <a:t>I</a:t>
            </a:r>
            <a:endParaRPr lang="ru-RU" sz="3600" dirty="0" smtClean="0"/>
          </a:p>
        </p:txBody>
      </p:sp>
      <p:sp>
        <p:nvSpPr>
          <p:cNvPr id="78851" name="Rectangle 3"/>
          <p:cNvSpPr>
            <a:spLocks noGrp="1" noChangeArrowheads="1"/>
          </p:cNvSpPr>
          <p:nvPr>
            <p:ph type="body" idx="4294967295"/>
          </p:nvPr>
        </p:nvSpPr>
        <p:spPr>
          <a:xfrm>
            <a:off x="0" y="836613"/>
            <a:ext cx="8229600" cy="5267325"/>
          </a:xfrm>
        </p:spPr>
        <p:txBody>
          <a:bodyPr/>
          <a:lstStyle/>
          <a:p>
            <a:pPr eaLnBrk="1" hangingPunct="1">
              <a:lnSpc>
                <a:spcPct val="80000"/>
              </a:lnSpc>
              <a:defRPr/>
            </a:pPr>
            <a:endParaRPr lang="ru-RU" sz="1000" dirty="0" smtClean="0"/>
          </a:p>
          <a:p>
            <a:pPr eaLnBrk="1" hangingPunct="1">
              <a:lnSpc>
                <a:spcPct val="80000"/>
              </a:lnSpc>
              <a:defRPr/>
            </a:pPr>
            <a:endParaRPr lang="ru-RU" sz="1000" dirty="0" smtClean="0"/>
          </a:p>
          <a:p>
            <a:pPr eaLnBrk="1" hangingPunct="1">
              <a:lnSpc>
                <a:spcPct val="80000"/>
              </a:lnSpc>
              <a:defRPr/>
            </a:pPr>
            <a:endParaRPr lang="ru-RU" sz="1000" dirty="0" smtClean="0"/>
          </a:p>
          <a:p>
            <a:pPr eaLnBrk="1" hangingPunct="1">
              <a:lnSpc>
                <a:spcPct val="80000"/>
              </a:lnSpc>
              <a:buFont typeface="Wingdings" pitchFamily="2" charset="2"/>
              <a:buChar char="q"/>
              <a:defRPr/>
            </a:pPr>
            <a:r>
              <a:rPr lang="ru-RU" sz="2000" u="sng" dirty="0" smtClean="0"/>
              <a:t>Задачи на этапе</a:t>
            </a:r>
          </a:p>
          <a:p>
            <a:pPr eaLnBrk="1" hangingPunct="1">
              <a:lnSpc>
                <a:spcPct val="80000"/>
              </a:lnSpc>
              <a:buFont typeface="Wingdings" pitchFamily="2" charset="2"/>
              <a:buNone/>
              <a:defRPr/>
            </a:pPr>
            <a:r>
              <a:rPr lang="ru-RU" sz="2000" dirty="0" smtClean="0"/>
              <a:t>	</a:t>
            </a:r>
            <a:r>
              <a:rPr lang="ru-RU" sz="2000" u="sng" dirty="0" smtClean="0"/>
              <a:t>дидактическая</a:t>
            </a:r>
            <a:r>
              <a:rPr lang="ru-RU" sz="2000" dirty="0" smtClean="0"/>
              <a:t> : выработка навыков устных вычислений на этапе актуализации опорных знаний   ( формирование  таких навыков является важной учебной задачей в 5 классе)</a:t>
            </a:r>
          </a:p>
          <a:p>
            <a:pPr eaLnBrk="1" hangingPunct="1">
              <a:lnSpc>
                <a:spcPct val="80000"/>
              </a:lnSpc>
              <a:buFont typeface="Wingdings" pitchFamily="2" charset="2"/>
              <a:buNone/>
              <a:defRPr/>
            </a:pPr>
            <a:r>
              <a:rPr lang="ru-RU" sz="2000" dirty="0" smtClean="0"/>
              <a:t>	</a:t>
            </a:r>
            <a:r>
              <a:rPr lang="ru-RU" sz="2000" u="sng" dirty="0" smtClean="0"/>
              <a:t>игровая:</a:t>
            </a:r>
            <a:r>
              <a:rPr lang="ru-RU" sz="2000" dirty="0" smtClean="0"/>
              <a:t> повысить  интерес   учеников к устным вычислениям, </a:t>
            </a:r>
          </a:p>
          <a:p>
            <a:pPr eaLnBrk="1" hangingPunct="1">
              <a:lnSpc>
                <a:spcPct val="80000"/>
              </a:lnSpc>
              <a:buFont typeface="Wingdings" pitchFamily="2" charset="2"/>
              <a:buNone/>
              <a:defRPr/>
            </a:pPr>
            <a:r>
              <a:rPr lang="ru-RU" sz="2000" dirty="0" smtClean="0"/>
              <a:t>	  их эффективность.</a:t>
            </a:r>
          </a:p>
          <a:p>
            <a:pPr eaLnBrk="1" hangingPunct="1">
              <a:lnSpc>
                <a:spcPct val="80000"/>
              </a:lnSpc>
              <a:buFont typeface="Wingdings" pitchFamily="2" charset="2"/>
              <a:buNone/>
              <a:defRPr/>
            </a:pPr>
            <a:r>
              <a:rPr lang="ru-RU" sz="2000" dirty="0" smtClean="0"/>
              <a:t>	</a:t>
            </a:r>
            <a:r>
              <a:rPr lang="ru-RU" sz="2000" u="sng" dirty="0" smtClean="0"/>
              <a:t>личностная</a:t>
            </a:r>
            <a:r>
              <a:rPr lang="en-US" sz="2000" dirty="0" smtClean="0"/>
              <a:t> </a:t>
            </a:r>
            <a:r>
              <a:rPr lang="ru-RU" sz="2000" dirty="0" smtClean="0"/>
              <a:t>: применить умения и навыки устного счета, точно выполнять игровые действия, не подвести команду;</a:t>
            </a:r>
          </a:p>
          <a:p>
            <a:pPr eaLnBrk="1" hangingPunct="1">
              <a:lnSpc>
                <a:spcPct val="80000"/>
              </a:lnSpc>
              <a:buFont typeface="Wingdings" pitchFamily="2" charset="2"/>
              <a:buNone/>
              <a:defRPr/>
            </a:pPr>
            <a:r>
              <a:rPr lang="ru-RU" sz="2000" dirty="0" smtClean="0"/>
              <a:t>	в соответствии с правилами точное выполнение игровых действий.</a:t>
            </a:r>
          </a:p>
          <a:p>
            <a:pPr eaLnBrk="1" hangingPunct="1">
              <a:lnSpc>
                <a:spcPct val="80000"/>
              </a:lnSpc>
              <a:buFont typeface="Wingdings" pitchFamily="2" charset="2"/>
              <a:buNone/>
              <a:defRPr/>
            </a:pPr>
            <a:endParaRPr lang="ru-RU" sz="2000" dirty="0" smtClean="0"/>
          </a:p>
          <a:p>
            <a:pPr eaLnBrk="1" hangingPunct="1">
              <a:lnSpc>
                <a:spcPct val="80000"/>
              </a:lnSpc>
              <a:buFont typeface="Wingdings" pitchFamily="2" charset="2"/>
              <a:buNone/>
              <a:defRPr/>
            </a:pPr>
            <a:endParaRPr lang="ru-RU" sz="2000" dirty="0" smtClean="0"/>
          </a:p>
          <a:p>
            <a:pPr eaLnBrk="1" hangingPunct="1">
              <a:lnSpc>
                <a:spcPct val="80000"/>
              </a:lnSpc>
              <a:defRPr/>
            </a:pPr>
            <a:endParaRPr lang="ru-RU" sz="1000" dirty="0" smtClean="0"/>
          </a:p>
          <a:p>
            <a:pPr eaLnBrk="1" hangingPunct="1">
              <a:lnSpc>
                <a:spcPct val="80000"/>
              </a:lnSpc>
              <a:buFont typeface="Wingdings" pitchFamily="2" charset="2"/>
              <a:buNone/>
              <a:defRPr/>
            </a:pPr>
            <a:r>
              <a:rPr lang="ru-RU" sz="1000" dirty="0" smtClean="0"/>
              <a:t>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3"/>
          <p:cNvSpPr>
            <a:spLocks noGrp="1" noChangeArrowheads="1"/>
          </p:cNvSpPr>
          <p:nvPr>
            <p:ph type="body" idx="4294967295"/>
          </p:nvPr>
        </p:nvSpPr>
        <p:spPr>
          <a:xfrm>
            <a:off x="0" y="188913"/>
            <a:ext cx="9144000" cy="5907087"/>
          </a:xfrm>
        </p:spPr>
        <p:txBody>
          <a:bodyPr/>
          <a:lstStyle/>
          <a:p>
            <a:pPr marL="609600" indent="-609600" eaLnBrk="1" hangingPunct="1">
              <a:lnSpc>
                <a:spcPct val="80000"/>
              </a:lnSpc>
              <a:buFont typeface="Wingdings" pitchFamily="2" charset="2"/>
              <a:buNone/>
              <a:defRPr/>
            </a:pPr>
            <a:r>
              <a:rPr lang="ru-RU" sz="2000" u="sng" dirty="0" smtClean="0"/>
              <a:t>Трудности организации: </a:t>
            </a:r>
          </a:p>
          <a:p>
            <a:pPr marL="609600" indent="-609600" eaLnBrk="1" hangingPunct="1">
              <a:lnSpc>
                <a:spcPct val="80000"/>
              </a:lnSpc>
              <a:buFont typeface="Wingdings" pitchFamily="2" charset="2"/>
              <a:buNone/>
              <a:defRPr/>
            </a:pPr>
            <a:r>
              <a:rPr lang="ru-RU" sz="2000" dirty="0" smtClean="0"/>
              <a:t>	1.необходимо подготовить большое количество раздаточного материала.</a:t>
            </a:r>
            <a:endParaRPr lang="ru-RU" sz="1800" dirty="0" smtClean="0"/>
          </a:p>
          <a:p>
            <a:pPr marL="609600" indent="-609600" eaLnBrk="1" hangingPunct="1">
              <a:lnSpc>
                <a:spcPct val="80000"/>
              </a:lnSpc>
              <a:buFont typeface="Wingdings" pitchFamily="2" charset="2"/>
              <a:buNone/>
              <a:defRPr/>
            </a:pPr>
            <a:r>
              <a:rPr lang="ru-RU" sz="1800" dirty="0" smtClean="0"/>
              <a:t>	2</a:t>
            </a:r>
            <a:r>
              <a:rPr lang="ru-RU" sz="2000" dirty="0" smtClean="0"/>
              <a:t>. важно ограничить время счета при игре- иначе это этап урока растянется ( всегда есть ученики, которые выпадут из общего ритма), потеряется четкость границ этапа, детей будет трудно собрать  и организовать переход к следующему этапу .Потеряется управляемость потоками детей.</a:t>
            </a:r>
          </a:p>
          <a:p>
            <a:pPr marL="609600" indent="-609600" eaLnBrk="1" hangingPunct="1">
              <a:lnSpc>
                <a:spcPct val="80000"/>
              </a:lnSpc>
              <a:buFont typeface="Wingdings" pitchFamily="2" charset="2"/>
              <a:buNone/>
              <a:defRPr/>
            </a:pPr>
            <a:r>
              <a:rPr lang="ru-RU" sz="2000" dirty="0" smtClean="0"/>
              <a:t>	Результатом будет потеря времени, сбой ритма урока, а главное , у детей не сформируются те навыки быстрого, точного счета и организации себя во времени при выполнении задания, ради чего все вообще-то и затевалось.</a:t>
            </a:r>
          </a:p>
          <a:p>
            <a:pPr marL="609600" indent="-609600" eaLnBrk="1" hangingPunct="1">
              <a:lnSpc>
                <a:spcPct val="80000"/>
              </a:lnSpc>
              <a:buFont typeface="Wingdings" pitchFamily="2" charset="2"/>
              <a:buNone/>
              <a:defRPr/>
            </a:pPr>
            <a:r>
              <a:rPr lang="ru-RU" sz="2000" dirty="0" smtClean="0"/>
              <a:t>	3. Важное правило детской игры- в ней непременно должно быть действие- иначе она становится монотонной. Я долго придумывала, как добиться одновременного прекращения счета.- ведь дети не сдадут тетради учителю а капитан не является важным стимулом. Все оказалось просто- это же игра! Должно быть действие- и я придумала- если есть обозначение во времени начала счета команда СЧЕТ то должно быть и обозначение конца. Это и есть команда ПЕРЕВЕРНУТЬ КАРТОЧКИ. Дети включились мгновенно.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5" name="Rectangle 5"/>
          <p:cNvSpPr>
            <a:spLocks noChangeArrowheads="1"/>
          </p:cNvSpPr>
          <p:nvPr/>
        </p:nvSpPr>
        <p:spPr bwMode="auto">
          <a:xfrm>
            <a:off x="0" y="260350"/>
            <a:ext cx="9144000" cy="5822950"/>
          </a:xfrm>
          <a:prstGeom prst="rect">
            <a:avLst/>
          </a:prstGeom>
          <a:noFill/>
          <a:ln w="9525">
            <a:noFill/>
            <a:miter lim="800000"/>
            <a:headEnd/>
            <a:tailEnd/>
          </a:ln>
          <a:effectLst/>
        </p:spPr>
        <p:txBody>
          <a:bodyPr>
            <a:spAutoFit/>
          </a:bodyPr>
          <a:lstStyle/>
          <a:p>
            <a:pPr>
              <a:defRPr/>
            </a:pPr>
            <a:endParaRPr lang="ru-RU" u="sng" dirty="0">
              <a:effectLst>
                <a:outerShdw blurRad="38100" dist="38100" dir="2700000" algn="tl">
                  <a:srgbClr val="000000"/>
                </a:outerShdw>
              </a:effectLst>
            </a:endParaRPr>
          </a:p>
          <a:p>
            <a:pPr>
              <a:defRPr/>
            </a:pPr>
            <a:endParaRPr lang="ru-RU" u="sng" dirty="0">
              <a:effectLst>
                <a:outerShdw blurRad="38100" dist="38100" dir="2700000" algn="tl">
                  <a:srgbClr val="000000"/>
                </a:outerShdw>
              </a:effectLst>
            </a:endParaRPr>
          </a:p>
          <a:p>
            <a:pPr>
              <a:defRPr/>
            </a:pPr>
            <a:r>
              <a:rPr lang="ru-RU" dirty="0">
                <a:effectLst>
                  <a:outerShdw blurRad="38100" dist="38100" dir="2700000" algn="tl">
                    <a:srgbClr val="000000"/>
                  </a:outerShdw>
                </a:effectLst>
              </a:rPr>
              <a:t>	</a:t>
            </a:r>
            <a:r>
              <a:rPr lang="ru-RU" sz="2000" u="sng" dirty="0">
                <a:effectLst>
                  <a:outerShdw blurRad="38100" dist="38100" dir="2700000" algn="tl">
                    <a:srgbClr val="000000"/>
                  </a:outerShdw>
                </a:effectLst>
              </a:rPr>
              <a:t>Недостаток игр</a:t>
            </a:r>
            <a:r>
              <a:rPr lang="ru-RU" sz="2000" dirty="0">
                <a:effectLst>
                  <a:outerShdw blurRad="38100" dist="38100" dir="2700000" algn="tl">
                    <a:srgbClr val="000000"/>
                  </a:outerShdw>
                </a:effectLst>
              </a:rPr>
              <a:t> «лото» , «эстафета», «круговые вычисления» , обычно использующихся  на уроке для формирований навыков устного счета и  его проверки  в том, что на каждом этапе вычислений работает только часть группы, или тот ученик, который именно сейчас и вычисляет. Занятость остальных детей зависит от их </a:t>
            </a:r>
            <a:r>
              <a:rPr lang="ru-RU" sz="2000" dirty="0" err="1">
                <a:effectLst>
                  <a:outerShdw blurRad="38100" dist="38100" dir="2700000" algn="tl">
                    <a:srgbClr val="000000"/>
                  </a:outerShdw>
                </a:effectLst>
              </a:rPr>
              <a:t>мотивированности</a:t>
            </a:r>
            <a:r>
              <a:rPr lang="ru-RU" sz="2000" dirty="0">
                <a:effectLst>
                  <a:outerShdw blurRad="38100" dist="38100" dir="2700000" algn="tl">
                    <a:srgbClr val="000000"/>
                  </a:outerShdw>
                </a:effectLst>
              </a:rPr>
              <a:t> и сознательности. Кроме того, у игры «эстафета» есть еще один недостаток- </a:t>
            </a:r>
            <a:r>
              <a:rPr lang="ru-RU" sz="2000" dirty="0" err="1">
                <a:effectLst>
                  <a:outerShdw blurRad="38100" dist="38100" dir="2700000" algn="tl">
                    <a:srgbClr val="000000"/>
                  </a:outerShdw>
                </a:effectLst>
              </a:rPr>
              <a:t>неодновременность</a:t>
            </a:r>
            <a:r>
              <a:rPr lang="ru-RU" sz="2000" dirty="0">
                <a:effectLst>
                  <a:outerShdw blurRad="38100" dist="38100" dir="2700000" algn="tl">
                    <a:srgbClr val="000000"/>
                  </a:outerShdw>
                </a:effectLst>
              </a:rPr>
              <a:t> окончания действия разными группами детей. У учителя возникает необходимость решения проблемы занятости победителей. Последствия простоя  могут быть различными - потеря интереса к уроку,  усталость от безделья, и , как следствие , снижение работоспособности, потеря эффективности работы на остальной части урока.</a:t>
            </a:r>
          </a:p>
          <a:p>
            <a:pPr>
              <a:defRPr/>
            </a:pPr>
            <a:endParaRPr lang="ru-RU" sz="2000" dirty="0">
              <a:effectLst>
                <a:outerShdw blurRad="38100" dist="38100" dir="2700000" algn="tl">
                  <a:srgbClr val="000000"/>
                </a:outerShdw>
              </a:effectLst>
            </a:endParaRPr>
          </a:p>
          <a:p>
            <a:pPr>
              <a:defRPr/>
            </a:pPr>
            <a:r>
              <a:rPr lang="ru-RU" sz="2000" dirty="0">
                <a:effectLst>
                  <a:outerShdw blurRad="38100" dist="38100" dir="2700000" algn="tl">
                    <a:srgbClr val="000000"/>
                  </a:outerShdw>
                </a:effectLst>
              </a:rPr>
              <a:t>	 </a:t>
            </a:r>
            <a:r>
              <a:rPr lang="ru-RU" sz="2000" u="sng" dirty="0">
                <a:effectLst>
                  <a:outerShdw blurRad="38100" dist="38100" dir="2700000" algn="tl">
                    <a:srgbClr val="000000"/>
                  </a:outerShdw>
                </a:effectLst>
              </a:rPr>
              <a:t>В том способе организации контроля, как предлагается здесь</a:t>
            </a:r>
            <a:r>
              <a:rPr lang="ru-RU" sz="2000" dirty="0">
                <a:effectLst>
                  <a:outerShdw blurRad="38100" dist="38100" dir="2700000" algn="tl">
                    <a:srgbClr val="000000"/>
                  </a:outerShdw>
                </a:effectLst>
              </a:rPr>
              <a:t>, этот недостаток отсутствует-контролируется и индивидуальная и групповая работа. Поэтому  мотивация у ученика –и на хорошую командную работу( не подвести свою группу) и на индивидуальную работу, на свою оценку.</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a:bodyPr>
          <a:lstStyle/>
          <a:p>
            <a:r>
              <a:rPr lang="ru-RU" dirty="0" smtClean="0">
                <a:solidFill>
                  <a:schemeClr val="folHlink"/>
                </a:solidFill>
              </a:rPr>
              <a:t>    Этап </a:t>
            </a:r>
            <a:r>
              <a:rPr lang="en-US" dirty="0" smtClean="0">
                <a:solidFill>
                  <a:schemeClr val="folHlink"/>
                </a:solidFill>
              </a:rPr>
              <a:t>II -</a:t>
            </a:r>
            <a:r>
              <a:rPr lang="ru-RU" dirty="0" smtClean="0">
                <a:solidFill>
                  <a:schemeClr val="folHlink"/>
                </a:solidFill>
              </a:rPr>
              <a:t>СОВ</a:t>
            </a:r>
            <a:endParaRPr lang="ru-RU" dirty="0">
              <a:solidFill>
                <a:schemeClr val="folHlink"/>
              </a:solidFill>
            </a:endParaRPr>
          </a:p>
        </p:txBody>
      </p:sp>
      <p:sp>
        <p:nvSpPr>
          <p:cNvPr id="104451" name="Rectangle 3"/>
          <p:cNvSpPr>
            <a:spLocks noGrp="1" noChangeArrowheads="1"/>
          </p:cNvSpPr>
          <p:nvPr>
            <p:ph idx="1"/>
          </p:nvPr>
        </p:nvSpPr>
        <p:spPr>
          <a:xfrm>
            <a:off x="1928794" y="1857364"/>
            <a:ext cx="6000792" cy="3525831"/>
          </a:xfrm>
        </p:spPr>
        <p:txBody>
          <a:bodyPr>
            <a:normAutofit fontScale="85000" lnSpcReduction="10000"/>
          </a:bodyPr>
          <a:lstStyle/>
          <a:p>
            <a:pPr>
              <a:buNone/>
            </a:pPr>
            <a:r>
              <a:rPr lang="ru-RU" sz="2400" dirty="0"/>
              <a:t>	</a:t>
            </a:r>
            <a:r>
              <a:rPr lang="ru-RU" sz="2400" dirty="0" smtClean="0"/>
              <a:t>	</a:t>
            </a:r>
            <a:r>
              <a:rPr lang="ru-RU" sz="4400" dirty="0" smtClean="0">
                <a:solidFill>
                  <a:schemeClr val="folHlink"/>
                </a:solidFill>
              </a:rPr>
              <a:t>Итак, разминка окончена, пора перейти к более серьезным испытаниям</a:t>
            </a:r>
            <a:endParaRPr lang="ru-RU" sz="4400" dirty="0">
              <a:solidFill>
                <a:schemeClr val="folHlink"/>
              </a:solidFill>
            </a:endParaRPr>
          </a:p>
          <a:p>
            <a:pPr>
              <a:buFont typeface="Wingdings" pitchFamily="2" charset="2"/>
              <a:buNone/>
            </a:pPr>
            <a:r>
              <a:rPr lang="ru-RU" sz="2400" dirty="0"/>
              <a:t>	</a:t>
            </a:r>
            <a:r>
              <a:rPr lang="ru-RU" sz="2400" dirty="0" smtClean="0">
                <a:solidFill>
                  <a:schemeClr val="folHlink"/>
                </a:solidFill>
              </a:rPr>
              <a:t>.</a:t>
            </a:r>
            <a:endParaRPr lang="ru-RU" sz="2400" dirty="0">
              <a:solidFill>
                <a:schemeClr val="folHlink"/>
              </a:solidFill>
            </a:endParaRPr>
          </a:p>
          <a:p>
            <a:pPr>
              <a:buFont typeface="Wingdings" pitchFamily="2" charset="2"/>
              <a:buNone/>
            </a:pPr>
            <a:r>
              <a:rPr lang="ru-RU" sz="2400" dirty="0">
                <a:solidFill>
                  <a:schemeClr val="folHlink"/>
                </a:solidFill>
              </a:rPr>
              <a:t> </a:t>
            </a:r>
            <a:r>
              <a:rPr lang="ru-RU" sz="4200" dirty="0">
                <a:solidFill>
                  <a:schemeClr val="folHlink"/>
                </a:solidFill>
              </a:rPr>
              <a:t>Страшно? Тогда давайте немного подготовимся к ним.</a:t>
            </a:r>
          </a:p>
          <a:p>
            <a:pPr>
              <a:buFont typeface="Wingdings" pitchFamily="2" charset="2"/>
              <a:buNone/>
            </a:pPr>
            <a:endParaRPr lang="ru-RU" sz="2400" dirty="0">
              <a:solidFill>
                <a:schemeClr val="folHlink"/>
              </a:solidFill>
            </a:endParaRPr>
          </a:p>
          <a:p>
            <a:pPr>
              <a:buFont typeface="Wingdings" pitchFamily="2" charset="2"/>
              <a:buNone/>
            </a:pPr>
            <a:endParaRPr lang="ru-RU" sz="1800" dirty="0">
              <a:solidFill>
                <a:schemeClr val="folHlink"/>
              </a:solidFill>
            </a:endParaRPr>
          </a:p>
        </p:txBody>
      </p:sp>
      <p:pic>
        <p:nvPicPr>
          <p:cNvPr id="4" name="Рисунок 3" descr="images (8).jpg"/>
          <p:cNvPicPr>
            <a:picLocks noChangeAspect="1"/>
          </p:cNvPicPr>
          <p:nvPr/>
        </p:nvPicPr>
        <p:blipFill>
          <a:blip r:embed="rId3" cstate="print"/>
          <a:srcRect r="24999" b="10714"/>
          <a:stretch>
            <a:fillRect/>
          </a:stretch>
        </p:blipFill>
        <p:spPr>
          <a:xfrm>
            <a:off x="928662" y="571480"/>
            <a:ext cx="2250297" cy="1500198"/>
          </a:xfrm>
          <a:prstGeom prst="cloudCallout">
            <a:avLst/>
          </a:prstGeom>
        </p:spPr>
      </p:pic>
    </p:spTree>
    <p:extLst>
      <p:ext uri="{BB962C8B-B14F-4D97-AF65-F5344CB8AC3E}">
        <p14:creationId xmlns="" xmlns:p14="http://schemas.microsoft.com/office/powerpoint/2010/main" val="616437721"/>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lang="ru-RU" smtClean="0">
                <a:solidFill>
                  <a:schemeClr val="folHlink"/>
                </a:solidFill>
              </a:rPr>
              <a:t>Этап </a:t>
            </a:r>
            <a:r>
              <a:rPr lang="en-US" smtClean="0">
                <a:solidFill>
                  <a:schemeClr val="folHlink"/>
                </a:solidFill>
              </a:rPr>
              <a:t>II -</a:t>
            </a:r>
            <a:r>
              <a:rPr lang="ru-RU" smtClean="0">
                <a:solidFill>
                  <a:schemeClr val="folHlink"/>
                </a:solidFill>
              </a:rPr>
              <a:t>СОВ</a:t>
            </a:r>
          </a:p>
        </p:txBody>
      </p:sp>
      <p:sp>
        <p:nvSpPr>
          <p:cNvPr id="104451" name="Rectangle 3"/>
          <p:cNvSpPr>
            <a:spLocks noGrp="1" noChangeArrowheads="1"/>
          </p:cNvSpPr>
          <p:nvPr>
            <p:ph type="body" idx="1"/>
          </p:nvPr>
        </p:nvSpPr>
        <p:spPr/>
        <p:txBody>
          <a:bodyPr/>
          <a:lstStyle/>
          <a:p>
            <a:pPr eaLnBrk="1" hangingPunct="1">
              <a:buFont typeface="Wingdings" pitchFamily="2" charset="2"/>
              <a:buNone/>
              <a:defRPr/>
            </a:pPr>
            <a:r>
              <a:rPr lang="ru-RU" sz="2400" smtClean="0"/>
              <a:t>	</a:t>
            </a:r>
            <a:r>
              <a:rPr lang="ru-RU" sz="4400" smtClean="0">
                <a:solidFill>
                  <a:schemeClr val="folHlink"/>
                </a:solidFill>
              </a:rPr>
              <a:t>Введение в игру</a:t>
            </a:r>
          </a:p>
          <a:p>
            <a:pPr eaLnBrk="1" hangingPunct="1">
              <a:buFont typeface="Wingdings" pitchFamily="2" charset="2"/>
              <a:buNone/>
              <a:defRPr/>
            </a:pPr>
            <a:endParaRPr lang="ru-RU" sz="4400" smtClean="0">
              <a:solidFill>
                <a:schemeClr val="folHlink"/>
              </a:solidFill>
            </a:endParaRPr>
          </a:p>
          <a:p>
            <a:pPr eaLnBrk="1" hangingPunct="1">
              <a:buFont typeface="Wingdings" pitchFamily="2" charset="2"/>
              <a:buNone/>
              <a:defRPr/>
            </a:pPr>
            <a:r>
              <a:rPr lang="ru-RU" sz="2400" smtClean="0"/>
              <a:t>	</a:t>
            </a:r>
            <a:r>
              <a:rPr lang="ru-RU" sz="2400" smtClean="0">
                <a:solidFill>
                  <a:schemeClr val="folHlink"/>
                </a:solidFill>
              </a:rPr>
              <a:t>Итак, разминка окончена, пора перейти к более серьезным испытаниям.</a:t>
            </a:r>
          </a:p>
          <a:p>
            <a:pPr eaLnBrk="1" hangingPunct="1">
              <a:buFont typeface="Wingdings" pitchFamily="2" charset="2"/>
              <a:buNone/>
              <a:defRPr/>
            </a:pPr>
            <a:r>
              <a:rPr lang="ru-RU" sz="2400" smtClean="0">
                <a:solidFill>
                  <a:schemeClr val="folHlink"/>
                </a:solidFill>
              </a:rPr>
              <a:t> Страшно? Тогда давайте немного подготовимся к ним.</a:t>
            </a:r>
          </a:p>
          <a:p>
            <a:pPr eaLnBrk="1" hangingPunct="1">
              <a:buFont typeface="Wingdings" pitchFamily="2" charset="2"/>
              <a:buNone/>
              <a:defRPr/>
            </a:pPr>
            <a:endParaRPr lang="ru-RU" sz="2400" smtClean="0">
              <a:solidFill>
                <a:schemeClr val="folHlink"/>
              </a:solidFill>
            </a:endParaRPr>
          </a:p>
          <a:p>
            <a:pPr eaLnBrk="1" hangingPunct="1">
              <a:buFont typeface="Wingdings" pitchFamily="2" charset="2"/>
              <a:buNone/>
              <a:defRPr/>
            </a:pPr>
            <a:endParaRPr lang="ru-RU" sz="1800" smtClean="0">
              <a:solidFill>
                <a:schemeClr val="folHlink"/>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ru-RU" sz="4000" dirty="0" smtClean="0">
                <a:solidFill>
                  <a:srgbClr val="92D050"/>
                </a:solidFill>
              </a:rPr>
              <a:t>ХОД УРОКА</a:t>
            </a:r>
            <a:r>
              <a:rPr lang="ru-RU" sz="4000" dirty="0" smtClean="0">
                <a:solidFill>
                  <a:srgbClr val="FFC000"/>
                </a:solidFill>
              </a:rPr>
              <a:t/>
            </a:r>
            <a:br>
              <a:rPr lang="ru-RU" sz="4000" dirty="0" smtClean="0">
                <a:solidFill>
                  <a:srgbClr val="FFC000"/>
                </a:solidFill>
              </a:rPr>
            </a:br>
            <a:r>
              <a:rPr lang="ru-RU" sz="4000" dirty="0" smtClean="0">
                <a:solidFill>
                  <a:srgbClr val="FFC000"/>
                </a:solidFill>
              </a:rPr>
              <a:t>2.Устные упражнения (7 мин)</a:t>
            </a:r>
          </a:p>
        </p:txBody>
      </p:sp>
      <p:sp>
        <p:nvSpPr>
          <p:cNvPr id="100355" name="Rectangle 3"/>
          <p:cNvSpPr>
            <a:spLocks noGrp="1" noChangeArrowheads="1"/>
          </p:cNvSpPr>
          <p:nvPr>
            <p:ph type="body" idx="1"/>
          </p:nvPr>
        </p:nvSpPr>
        <p:spPr/>
        <p:txBody>
          <a:bodyPr/>
          <a:lstStyle/>
          <a:p>
            <a:pPr eaLnBrk="1" hangingPunct="1">
              <a:defRPr/>
            </a:pPr>
            <a:r>
              <a:rPr lang="ru-RU" sz="2400" dirty="0" smtClean="0">
                <a:solidFill>
                  <a:srgbClr val="FFC000"/>
                </a:solidFill>
              </a:rPr>
              <a:t>Учитель раздает капитанам конверты с заданиями для проверки навыков устных вычислений и оговаривает правила игры на этапе.</a:t>
            </a:r>
          </a:p>
          <a:p>
            <a:pPr eaLnBrk="1" hangingPunct="1">
              <a:defRPr/>
            </a:pPr>
            <a:r>
              <a:rPr lang="ru-RU" sz="2400" dirty="0" smtClean="0">
                <a:solidFill>
                  <a:srgbClr val="FFC000"/>
                </a:solidFill>
              </a:rPr>
              <a:t>Этап на время- так же, как и устный счет.</a:t>
            </a:r>
          </a:p>
          <a:p>
            <a:pPr eaLnBrk="1" hangingPunct="1">
              <a:defRPr/>
            </a:pPr>
            <a:endParaRPr lang="ru-RU" sz="2400"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0" y="548680"/>
            <a:ext cx="8892480" cy="2304058"/>
          </a:xfrm>
        </p:spPr>
        <p:txBody>
          <a:bodyPr/>
          <a:lstStyle/>
          <a:p>
            <a:pPr algn="l" eaLnBrk="1" hangingPunct="1">
              <a:defRPr/>
            </a:pPr>
            <a:r>
              <a:rPr lang="ru-RU" sz="2800" dirty="0" smtClean="0"/>
              <a:t>                                         </a:t>
            </a:r>
            <a:r>
              <a:rPr lang="ru-RU" sz="3600" dirty="0" smtClean="0">
                <a:solidFill>
                  <a:srgbClr val="92D050"/>
                </a:solidFill>
              </a:rPr>
              <a:t>Ход урока </a:t>
            </a:r>
            <a:r>
              <a:rPr lang="ru-RU" sz="2800" dirty="0" smtClean="0"/>
              <a:t/>
            </a:r>
            <a:br>
              <a:rPr lang="ru-RU" sz="2800" dirty="0" smtClean="0"/>
            </a:br>
            <a:r>
              <a:rPr lang="en-US" sz="2800" dirty="0" smtClean="0">
                <a:solidFill>
                  <a:srgbClr val="FFC000"/>
                </a:solidFill>
              </a:rPr>
              <a:t>3</a:t>
            </a:r>
            <a:r>
              <a:rPr lang="ru-RU" sz="2800" dirty="0" smtClean="0">
                <a:solidFill>
                  <a:srgbClr val="FFC000"/>
                </a:solidFill>
              </a:rPr>
              <a:t>. Отработка умений</a:t>
            </a:r>
            <a:br>
              <a:rPr lang="ru-RU" sz="2800" dirty="0" smtClean="0">
                <a:solidFill>
                  <a:srgbClr val="FFC000"/>
                </a:solidFill>
              </a:rPr>
            </a:br>
            <a:r>
              <a:rPr lang="ru-RU" sz="2800" dirty="0" smtClean="0">
                <a:solidFill>
                  <a:srgbClr val="FFC000"/>
                </a:solidFill>
              </a:rPr>
              <a:t> и формирование  навыков решений</a:t>
            </a:r>
            <a:br>
              <a:rPr lang="ru-RU" sz="2800" dirty="0" smtClean="0">
                <a:solidFill>
                  <a:srgbClr val="FFC000"/>
                </a:solidFill>
              </a:rPr>
            </a:br>
            <a:r>
              <a:rPr lang="ru-RU" sz="2800" dirty="0" smtClean="0">
                <a:solidFill>
                  <a:srgbClr val="FFC000"/>
                </a:solidFill>
              </a:rPr>
              <a:t>уравнений с упрощением буквенного выражения. </a:t>
            </a:r>
            <a:r>
              <a:rPr lang="ru-RU" sz="2400" dirty="0" smtClean="0">
                <a:solidFill>
                  <a:srgbClr val="FFC000"/>
                </a:solidFill>
              </a:rPr>
              <a:t>( 10 мин)</a:t>
            </a:r>
            <a:r>
              <a:rPr lang="ru-RU" sz="2800" dirty="0" smtClean="0">
                <a:solidFill>
                  <a:srgbClr val="FFC000"/>
                </a:solidFill>
              </a:rPr>
              <a:t> </a:t>
            </a:r>
            <a:br>
              <a:rPr lang="ru-RU" sz="2800" dirty="0" smtClean="0">
                <a:solidFill>
                  <a:srgbClr val="FFC000"/>
                </a:solidFill>
              </a:rPr>
            </a:br>
            <a:endParaRPr lang="ru-RU" sz="2800" dirty="0" smtClean="0">
              <a:solidFill>
                <a:srgbClr val="FFC000"/>
              </a:solidFill>
            </a:endParaRPr>
          </a:p>
        </p:txBody>
      </p:sp>
      <p:sp>
        <p:nvSpPr>
          <p:cNvPr id="112643" name="Rectangle 3"/>
          <p:cNvSpPr>
            <a:spLocks noGrp="1" noChangeArrowheads="1"/>
          </p:cNvSpPr>
          <p:nvPr>
            <p:ph type="body" idx="1"/>
          </p:nvPr>
        </p:nvSpPr>
        <p:spPr>
          <a:xfrm>
            <a:off x="455613" y="2924175"/>
            <a:ext cx="8226425" cy="3171825"/>
          </a:xfrm>
        </p:spPr>
        <p:txBody>
          <a:bodyPr/>
          <a:lstStyle/>
          <a:p>
            <a:pPr eaLnBrk="1" hangingPunct="1">
              <a:lnSpc>
                <a:spcPct val="90000"/>
              </a:lnSpc>
              <a:defRPr/>
            </a:pPr>
            <a:r>
              <a:rPr lang="ru-RU" sz="2800" dirty="0" smtClean="0">
                <a:solidFill>
                  <a:srgbClr val="FFC000"/>
                </a:solidFill>
              </a:rPr>
              <a:t>Организационный момент- 1мин</a:t>
            </a:r>
          </a:p>
          <a:p>
            <a:pPr eaLnBrk="1" hangingPunct="1">
              <a:lnSpc>
                <a:spcPct val="90000"/>
              </a:lnSpc>
              <a:defRPr/>
            </a:pPr>
            <a:r>
              <a:rPr lang="ru-RU" sz="2800" dirty="0" smtClean="0">
                <a:solidFill>
                  <a:srgbClr val="FFC000"/>
                </a:solidFill>
              </a:rPr>
              <a:t>Учитель открывает задания на откидной доске и предлагает поработать самостоятельно 4-5мин ;</a:t>
            </a:r>
          </a:p>
          <a:p>
            <a:pPr eaLnBrk="1" hangingPunct="1">
              <a:lnSpc>
                <a:spcPct val="90000"/>
              </a:lnSpc>
              <a:defRPr/>
            </a:pPr>
            <a:r>
              <a:rPr lang="ru-RU" sz="2800" dirty="0" smtClean="0">
                <a:solidFill>
                  <a:srgbClr val="FFC000"/>
                </a:solidFill>
              </a:rPr>
              <a:t>Первые трое учеников, решивших первыми принесут очки себе и команде.</a:t>
            </a:r>
          </a:p>
          <a:p>
            <a:pPr eaLnBrk="1" hangingPunct="1">
              <a:lnSpc>
                <a:spcPct val="90000"/>
              </a:lnSpc>
              <a:defRPr/>
            </a:pPr>
            <a:r>
              <a:rPr lang="ru-RU" sz="2800" dirty="0" smtClean="0">
                <a:solidFill>
                  <a:srgbClr val="FFC000"/>
                </a:solidFill>
              </a:rPr>
              <a:t>Для остальных- устная проверка по тетрадям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type="body" idx="4294967295"/>
          </p:nvPr>
        </p:nvSpPr>
        <p:spPr>
          <a:xfrm>
            <a:off x="0" y="548680"/>
            <a:ext cx="8226425" cy="5760639"/>
          </a:xfrm>
        </p:spPr>
        <p:txBody>
          <a:bodyPr/>
          <a:lstStyle/>
          <a:p>
            <a:pPr algn="r" eaLnBrk="1" hangingPunct="1">
              <a:lnSpc>
                <a:spcPct val="80000"/>
              </a:lnSpc>
              <a:buNone/>
              <a:defRPr/>
            </a:pPr>
            <a:r>
              <a:rPr lang="ru-RU" sz="4000" dirty="0" smtClean="0"/>
              <a:t>         Любая технология обладает средствами, активизирующими деятельность учащихся, в некоторых же технологиях эти средства составляют </a:t>
            </a:r>
          </a:p>
          <a:p>
            <a:pPr algn="r" eaLnBrk="1" hangingPunct="1">
              <a:lnSpc>
                <a:spcPct val="80000"/>
              </a:lnSpc>
              <a:buNone/>
              <a:defRPr/>
            </a:pPr>
            <a:r>
              <a:rPr lang="ru-RU" sz="4000" dirty="0" smtClean="0"/>
              <a:t>главную идею </a:t>
            </a:r>
          </a:p>
          <a:p>
            <a:pPr algn="r" eaLnBrk="1" hangingPunct="1">
              <a:lnSpc>
                <a:spcPct val="80000"/>
              </a:lnSpc>
              <a:buNone/>
              <a:defRPr/>
            </a:pPr>
            <a:r>
              <a:rPr lang="ru-RU" sz="4000" dirty="0" smtClean="0"/>
              <a:t>и основу эффективности </a:t>
            </a:r>
          </a:p>
          <a:p>
            <a:pPr algn="r" eaLnBrk="1" hangingPunct="1">
              <a:lnSpc>
                <a:spcPct val="80000"/>
              </a:lnSpc>
              <a:buNone/>
              <a:defRPr/>
            </a:pPr>
            <a:r>
              <a:rPr lang="ru-RU" sz="4000" dirty="0" smtClean="0"/>
              <a:t>результатов. К таким технологиям можно отнести </a:t>
            </a:r>
            <a:r>
              <a:rPr lang="ru-RU" sz="6000" dirty="0" smtClean="0">
                <a:solidFill>
                  <a:srgbClr val="92D050"/>
                </a:solidFill>
                <a:effectLst>
                  <a:outerShdw blurRad="38100" dist="38100" dir="2700000" algn="tl">
                    <a:srgbClr val="000000">
                      <a:alpha val="43137"/>
                    </a:srgbClr>
                  </a:outerShdw>
                </a:effectLst>
              </a:rPr>
              <a:t>игровые</a:t>
            </a:r>
            <a:r>
              <a:rPr lang="ru-RU" sz="6000" dirty="0" smtClean="0">
                <a:solidFill>
                  <a:srgbClr val="00B050"/>
                </a:solidFill>
              </a:rPr>
              <a:t> </a:t>
            </a:r>
            <a:r>
              <a:rPr lang="ru-RU" sz="6000" dirty="0" smtClean="0">
                <a:solidFill>
                  <a:srgbClr val="92D050"/>
                </a:solidFill>
              </a:rPr>
              <a:t>технологии</a:t>
            </a:r>
            <a:r>
              <a:rPr lang="ru-RU" sz="4000" dirty="0" smtClean="0"/>
              <a:t>.</a:t>
            </a:r>
          </a:p>
        </p:txBody>
      </p:sp>
      <p:pic>
        <p:nvPicPr>
          <p:cNvPr id="3" name="Рисунок 2" descr="21.jpg"/>
          <p:cNvPicPr>
            <a:picLocks noChangeAspect="1"/>
          </p:cNvPicPr>
          <p:nvPr/>
        </p:nvPicPr>
        <p:blipFill>
          <a:blip r:embed="rId2" cstate="print"/>
          <a:stretch>
            <a:fillRect/>
          </a:stretch>
        </p:blipFill>
        <p:spPr>
          <a:xfrm>
            <a:off x="395536" y="2636912"/>
            <a:ext cx="2476500" cy="1847850"/>
          </a:xfrm>
          <a:prstGeom prst="cloudCallout">
            <a:avLst/>
          </a:prstGeom>
          <a:ln>
            <a:noFill/>
          </a:ln>
          <a:effectLst/>
          <a:scene3d>
            <a:camera prst="orthographicFront">
              <a:rot lat="0" lon="0" rev="0"/>
            </a:camera>
            <a:lightRig rig="contrasting" dir="t">
              <a:rot lat="0" lon="0" rev="7800000"/>
            </a:lightRig>
          </a:scene3d>
          <a:sp3d>
            <a:bevelT w="139700" h="139700"/>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body" idx="4294967295"/>
          </p:nvPr>
        </p:nvSpPr>
        <p:spPr>
          <a:xfrm>
            <a:off x="0" y="1125538"/>
            <a:ext cx="8229600" cy="4970462"/>
          </a:xfrm>
        </p:spPr>
        <p:txBody>
          <a:bodyPr/>
          <a:lstStyle/>
          <a:p>
            <a:pPr eaLnBrk="1" hangingPunct="1">
              <a:buFont typeface="Wingdings" pitchFamily="2" charset="2"/>
              <a:buNone/>
              <a:defRPr/>
            </a:pPr>
            <a:r>
              <a:rPr lang="ru-RU" smtClean="0"/>
              <a:t>		</a:t>
            </a:r>
            <a:r>
              <a:rPr lang="ru-RU" sz="4400" smtClean="0">
                <a:solidFill>
                  <a:schemeClr val="folHlink"/>
                </a:solidFill>
              </a:rPr>
              <a:t>Упрости выражение:</a:t>
            </a:r>
          </a:p>
          <a:p>
            <a:pPr eaLnBrk="1" hangingPunct="1">
              <a:buFont typeface="Wingdings" pitchFamily="2" charset="2"/>
              <a:buNone/>
              <a:defRPr/>
            </a:pPr>
            <a:r>
              <a:rPr lang="ru-RU" sz="4400" smtClean="0">
                <a:solidFill>
                  <a:schemeClr val="folHlink"/>
                </a:solidFill>
              </a:rPr>
              <a:t>1) 5(х+у);</a:t>
            </a:r>
          </a:p>
          <a:p>
            <a:pPr eaLnBrk="1" hangingPunct="1">
              <a:buFont typeface="Wingdings" pitchFamily="2" charset="2"/>
              <a:buNone/>
              <a:defRPr/>
            </a:pPr>
            <a:r>
              <a:rPr lang="ru-RU" sz="4400" smtClean="0">
                <a:solidFill>
                  <a:schemeClr val="folHlink"/>
                </a:solidFill>
              </a:rPr>
              <a:t>2)(14-У)*8;</a:t>
            </a:r>
          </a:p>
          <a:p>
            <a:pPr eaLnBrk="1" hangingPunct="1">
              <a:buFont typeface="Wingdings" pitchFamily="2" charset="2"/>
              <a:buNone/>
              <a:defRPr/>
            </a:pPr>
            <a:r>
              <a:rPr lang="ru-RU" sz="4400" smtClean="0">
                <a:solidFill>
                  <a:schemeClr val="folHlink"/>
                </a:solidFill>
              </a:rPr>
              <a:t>3)2</a:t>
            </a:r>
            <a:r>
              <a:rPr lang="en-US" sz="4400" smtClean="0">
                <a:solidFill>
                  <a:schemeClr val="folHlink"/>
                </a:solidFill>
              </a:rPr>
              <a:t>d+19d</a:t>
            </a:r>
            <a:r>
              <a:rPr lang="ru-RU" sz="4400" smtClean="0">
                <a:solidFill>
                  <a:schemeClr val="folHlink"/>
                </a:solidFill>
              </a:rPr>
              <a:t>;</a:t>
            </a:r>
          </a:p>
          <a:p>
            <a:pPr eaLnBrk="1" hangingPunct="1">
              <a:buFont typeface="Wingdings" pitchFamily="2" charset="2"/>
              <a:buNone/>
              <a:defRPr/>
            </a:pPr>
            <a:r>
              <a:rPr lang="ru-RU" sz="4400" smtClean="0">
                <a:solidFill>
                  <a:schemeClr val="folHlink"/>
                </a:solidFill>
              </a:rPr>
              <a:t>4)23</a:t>
            </a:r>
            <a:r>
              <a:rPr lang="en-US" sz="4400" smtClean="0">
                <a:solidFill>
                  <a:schemeClr val="folHlink"/>
                </a:solidFill>
              </a:rPr>
              <a:t>k-k+</a:t>
            </a:r>
            <a:r>
              <a:rPr lang="ru-RU" sz="4400" smtClean="0">
                <a:solidFill>
                  <a:schemeClr val="folHlink"/>
                </a:solidFill>
              </a:rPr>
              <a:t>19</a:t>
            </a:r>
            <a:r>
              <a:rPr lang="en-US" sz="4400" smtClean="0">
                <a:solidFill>
                  <a:schemeClr val="folHlink"/>
                </a:solidFill>
              </a:rPr>
              <a:t>k</a:t>
            </a:r>
            <a:r>
              <a:rPr lang="ru-RU" sz="4400" smtClean="0">
                <a:solidFill>
                  <a:schemeClr val="folHlink"/>
                </a:solidFill>
              </a:rPr>
              <a:t>;</a:t>
            </a:r>
            <a:endParaRPr lang="en-US" sz="4400" smtClean="0">
              <a:solidFill>
                <a:schemeClr val="folHlink"/>
              </a:solidFill>
            </a:endParaRPr>
          </a:p>
          <a:p>
            <a:pPr eaLnBrk="1" hangingPunct="1">
              <a:buFont typeface="Wingdings" pitchFamily="2" charset="2"/>
              <a:buNone/>
              <a:defRPr/>
            </a:pPr>
            <a:r>
              <a:rPr lang="en-US" sz="4400" smtClean="0">
                <a:solidFill>
                  <a:schemeClr val="folHlink"/>
                </a:solidFill>
              </a:rPr>
              <a:t>5)1</a:t>
            </a:r>
            <a:r>
              <a:rPr lang="ru-RU" sz="4400" smtClean="0">
                <a:solidFill>
                  <a:schemeClr val="folHlink"/>
                </a:solidFill>
              </a:rPr>
              <a:t>1</a:t>
            </a:r>
            <a:r>
              <a:rPr lang="en-US" sz="4400" smtClean="0">
                <a:solidFill>
                  <a:schemeClr val="folHlink"/>
                </a:solidFill>
              </a:rPr>
              <a:t>t-</a:t>
            </a:r>
            <a:r>
              <a:rPr lang="ru-RU" sz="4400" smtClean="0">
                <a:solidFill>
                  <a:schemeClr val="folHlink"/>
                </a:solidFill>
              </a:rPr>
              <a:t>7</a:t>
            </a:r>
            <a:r>
              <a:rPr lang="en-US" sz="4400" smtClean="0">
                <a:solidFill>
                  <a:schemeClr val="folHlink"/>
                </a:solidFill>
              </a:rPr>
              <a:t>t+</a:t>
            </a:r>
            <a:r>
              <a:rPr lang="ru-RU" sz="4400" smtClean="0">
                <a:solidFill>
                  <a:schemeClr val="folHlink"/>
                </a:solidFill>
              </a:rPr>
              <a:t>7;</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sp>
        <p:nvSpPr>
          <p:cNvPr id="190466" name="Rectangle 2"/>
          <p:cNvSpPr>
            <a:spLocks noGrp="1" noChangeArrowheads="1"/>
          </p:cNvSpPr>
          <p:nvPr>
            <p:ph sz="half" idx="1"/>
          </p:nvPr>
        </p:nvSpPr>
        <p:spPr>
          <a:xfrm>
            <a:off x="357158" y="1285860"/>
            <a:ext cx="3714776" cy="4857784"/>
          </a:xfrm>
        </p:spPr>
        <p:txBody>
          <a:bodyPr>
            <a:normAutofit fontScale="92500" lnSpcReduction="20000"/>
          </a:bodyPr>
          <a:lstStyle/>
          <a:p>
            <a:pPr algn="ctr">
              <a:buFont typeface="Wingdings" pitchFamily="2" charset="2"/>
              <a:buNone/>
            </a:pPr>
            <a:r>
              <a:rPr lang="ru-RU" sz="4400" b="1" dirty="0" smtClean="0">
                <a:solidFill>
                  <a:schemeClr val="folHlink"/>
                </a:solidFill>
              </a:rPr>
              <a:t>Упрости </a:t>
            </a:r>
            <a:r>
              <a:rPr lang="ru-RU" sz="4400" b="1" dirty="0">
                <a:solidFill>
                  <a:schemeClr val="folHlink"/>
                </a:solidFill>
              </a:rPr>
              <a:t>выражение:</a:t>
            </a:r>
          </a:p>
          <a:p>
            <a:pPr algn="ctr">
              <a:buFont typeface="Wingdings" pitchFamily="2" charset="2"/>
              <a:buNone/>
            </a:pPr>
            <a:r>
              <a:rPr lang="ru-RU" sz="4400" dirty="0">
                <a:solidFill>
                  <a:schemeClr val="folHlink"/>
                </a:solidFill>
              </a:rPr>
              <a:t>1) 5(</a:t>
            </a:r>
            <a:r>
              <a:rPr lang="ru-RU" sz="4400" dirty="0" err="1">
                <a:solidFill>
                  <a:schemeClr val="folHlink"/>
                </a:solidFill>
              </a:rPr>
              <a:t>х+у</a:t>
            </a:r>
            <a:r>
              <a:rPr lang="ru-RU" sz="4400" dirty="0">
                <a:solidFill>
                  <a:schemeClr val="folHlink"/>
                </a:solidFill>
              </a:rPr>
              <a:t>);</a:t>
            </a:r>
          </a:p>
          <a:p>
            <a:pPr algn="ctr">
              <a:buFont typeface="Wingdings" pitchFamily="2" charset="2"/>
              <a:buNone/>
            </a:pPr>
            <a:r>
              <a:rPr lang="ru-RU" sz="4400" dirty="0">
                <a:solidFill>
                  <a:schemeClr val="folHlink"/>
                </a:solidFill>
              </a:rPr>
              <a:t>2)(</a:t>
            </a:r>
            <a:r>
              <a:rPr lang="ru-RU" sz="4400" dirty="0" smtClean="0">
                <a:solidFill>
                  <a:schemeClr val="folHlink"/>
                </a:solidFill>
              </a:rPr>
              <a:t>14-У)*8</a:t>
            </a:r>
            <a:r>
              <a:rPr lang="ru-RU" sz="4400" dirty="0">
                <a:solidFill>
                  <a:schemeClr val="folHlink"/>
                </a:solidFill>
              </a:rPr>
              <a:t>;</a:t>
            </a:r>
          </a:p>
          <a:p>
            <a:pPr algn="ctr">
              <a:buFont typeface="Wingdings" pitchFamily="2" charset="2"/>
              <a:buNone/>
            </a:pPr>
            <a:r>
              <a:rPr lang="ru-RU" sz="4400" dirty="0" smtClean="0">
                <a:solidFill>
                  <a:schemeClr val="folHlink"/>
                </a:solidFill>
              </a:rPr>
              <a:t>3)2</a:t>
            </a:r>
            <a:r>
              <a:rPr lang="en-US" sz="4400" dirty="0">
                <a:solidFill>
                  <a:schemeClr val="folHlink"/>
                </a:solidFill>
              </a:rPr>
              <a:t>d+19d</a:t>
            </a:r>
            <a:r>
              <a:rPr lang="ru-RU" sz="4400" dirty="0">
                <a:solidFill>
                  <a:schemeClr val="folHlink"/>
                </a:solidFill>
              </a:rPr>
              <a:t>;</a:t>
            </a:r>
          </a:p>
          <a:p>
            <a:pPr algn="ctr">
              <a:buFont typeface="Wingdings" pitchFamily="2" charset="2"/>
              <a:buNone/>
            </a:pPr>
            <a:r>
              <a:rPr lang="ru-RU" sz="4400" dirty="0">
                <a:solidFill>
                  <a:schemeClr val="folHlink"/>
                </a:solidFill>
              </a:rPr>
              <a:t>4)23</a:t>
            </a:r>
            <a:r>
              <a:rPr lang="en-US" sz="4400" dirty="0">
                <a:solidFill>
                  <a:schemeClr val="folHlink"/>
                </a:solidFill>
              </a:rPr>
              <a:t>k-k+</a:t>
            </a:r>
            <a:r>
              <a:rPr lang="ru-RU" sz="4400" dirty="0">
                <a:solidFill>
                  <a:schemeClr val="folHlink"/>
                </a:solidFill>
              </a:rPr>
              <a:t>19</a:t>
            </a:r>
            <a:r>
              <a:rPr lang="en-US" sz="4400" dirty="0">
                <a:solidFill>
                  <a:schemeClr val="folHlink"/>
                </a:solidFill>
              </a:rPr>
              <a:t>k</a:t>
            </a:r>
            <a:r>
              <a:rPr lang="ru-RU" sz="4400" dirty="0">
                <a:solidFill>
                  <a:schemeClr val="folHlink"/>
                </a:solidFill>
              </a:rPr>
              <a:t>;</a:t>
            </a:r>
            <a:endParaRPr lang="en-US" sz="4400" dirty="0">
              <a:solidFill>
                <a:schemeClr val="folHlink"/>
              </a:solidFill>
            </a:endParaRPr>
          </a:p>
          <a:p>
            <a:pPr algn="ctr">
              <a:buFont typeface="Wingdings" pitchFamily="2" charset="2"/>
              <a:buNone/>
            </a:pPr>
            <a:r>
              <a:rPr lang="en-US" sz="4400" dirty="0">
                <a:solidFill>
                  <a:schemeClr val="folHlink"/>
                </a:solidFill>
              </a:rPr>
              <a:t>5)1</a:t>
            </a:r>
            <a:r>
              <a:rPr lang="ru-RU" sz="4400" dirty="0">
                <a:solidFill>
                  <a:schemeClr val="folHlink"/>
                </a:solidFill>
              </a:rPr>
              <a:t>1</a:t>
            </a:r>
            <a:r>
              <a:rPr lang="en-US" sz="4400" dirty="0">
                <a:solidFill>
                  <a:schemeClr val="folHlink"/>
                </a:solidFill>
              </a:rPr>
              <a:t>t-</a:t>
            </a:r>
            <a:r>
              <a:rPr lang="ru-RU" sz="4400" dirty="0">
                <a:solidFill>
                  <a:schemeClr val="folHlink"/>
                </a:solidFill>
              </a:rPr>
              <a:t>7</a:t>
            </a:r>
            <a:r>
              <a:rPr lang="en-US" sz="4400" dirty="0">
                <a:solidFill>
                  <a:schemeClr val="folHlink"/>
                </a:solidFill>
              </a:rPr>
              <a:t>t+</a:t>
            </a:r>
            <a:r>
              <a:rPr lang="ru-RU" sz="4400" dirty="0">
                <a:solidFill>
                  <a:schemeClr val="folHlink"/>
                </a:solidFill>
              </a:rPr>
              <a:t>7;</a:t>
            </a:r>
          </a:p>
        </p:txBody>
      </p:sp>
      <p:sp>
        <p:nvSpPr>
          <p:cNvPr id="4" name="Содержимое 3"/>
          <p:cNvSpPr>
            <a:spLocks noGrp="1"/>
          </p:cNvSpPr>
          <p:nvPr>
            <p:ph sz="half" idx="2"/>
          </p:nvPr>
        </p:nvSpPr>
        <p:spPr>
          <a:xfrm>
            <a:off x="4286248" y="1600200"/>
            <a:ext cx="4400552" cy="4525963"/>
          </a:xfrm>
        </p:spPr>
        <p:txBody>
          <a:bodyPr>
            <a:normAutofit fontScale="92500" lnSpcReduction="20000"/>
          </a:bodyPr>
          <a:lstStyle/>
          <a:p>
            <a:pPr algn="ctr">
              <a:buNone/>
            </a:pPr>
            <a:r>
              <a:rPr lang="ru-RU" sz="4400" b="1" dirty="0" smtClean="0">
                <a:solidFill>
                  <a:schemeClr val="folHlink"/>
                </a:solidFill>
              </a:rPr>
              <a:t>ПРОВЕРКА  :</a:t>
            </a:r>
          </a:p>
          <a:p>
            <a:pPr algn="ctr">
              <a:buNone/>
            </a:pPr>
            <a:r>
              <a:rPr lang="ru-RU" sz="4400" b="1" dirty="0" smtClean="0">
                <a:solidFill>
                  <a:schemeClr val="folHlink"/>
                </a:solidFill>
              </a:rPr>
              <a:t>1) 5(</a:t>
            </a:r>
            <a:r>
              <a:rPr lang="ru-RU" sz="4400" b="1" dirty="0" err="1" smtClean="0">
                <a:solidFill>
                  <a:schemeClr val="folHlink"/>
                </a:solidFill>
              </a:rPr>
              <a:t>х+у</a:t>
            </a:r>
            <a:r>
              <a:rPr lang="ru-RU" sz="4400" b="1" dirty="0" smtClean="0">
                <a:solidFill>
                  <a:schemeClr val="folHlink"/>
                </a:solidFill>
              </a:rPr>
              <a:t>)= 5х+5у;</a:t>
            </a:r>
          </a:p>
          <a:p>
            <a:pPr algn="ctr">
              <a:buNone/>
            </a:pPr>
            <a:r>
              <a:rPr lang="ru-RU" sz="4400" b="1" dirty="0" smtClean="0">
                <a:solidFill>
                  <a:schemeClr val="folHlink"/>
                </a:solidFill>
              </a:rPr>
              <a:t>2)(14-У)*8=14*8-у*8=112-8у;</a:t>
            </a:r>
          </a:p>
          <a:p>
            <a:pPr algn="ctr">
              <a:buNone/>
            </a:pPr>
            <a:r>
              <a:rPr lang="ru-RU" sz="4400" b="1" dirty="0" smtClean="0">
                <a:solidFill>
                  <a:schemeClr val="folHlink"/>
                </a:solidFill>
              </a:rPr>
              <a:t>3)2</a:t>
            </a:r>
            <a:r>
              <a:rPr lang="en-US" sz="4400" b="1" dirty="0" smtClean="0">
                <a:solidFill>
                  <a:schemeClr val="folHlink"/>
                </a:solidFill>
              </a:rPr>
              <a:t>d+19d</a:t>
            </a:r>
            <a:r>
              <a:rPr lang="ru-RU" sz="4400" b="1" dirty="0" smtClean="0">
                <a:solidFill>
                  <a:schemeClr val="folHlink"/>
                </a:solidFill>
              </a:rPr>
              <a:t>=21</a:t>
            </a:r>
            <a:r>
              <a:rPr lang="en-US" sz="4400" b="1" dirty="0" smtClean="0">
                <a:solidFill>
                  <a:schemeClr val="folHlink"/>
                </a:solidFill>
              </a:rPr>
              <a:t>d</a:t>
            </a:r>
            <a:r>
              <a:rPr lang="ru-RU" sz="4400" b="1" dirty="0" smtClean="0">
                <a:solidFill>
                  <a:schemeClr val="folHlink"/>
                </a:solidFill>
              </a:rPr>
              <a:t>;</a:t>
            </a:r>
          </a:p>
          <a:p>
            <a:pPr algn="ctr">
              <a:buNone/>
            </a:pPr>
            <a:r>
              <a:rPr lang="ru-RU" sz="4400" b="1" dirty="0" smtClean="0">
                <a:solidFill>
                  <a:schemeClr val="folHlink"/>
                </a:solidFill>
              </a:rPr>
              <a:t>4)23</a:t>
            </a:r>
            <a:r>
              <a:rPr lang="en-US" sz="4400" b="1" dirty="0" smtClean="0">
                <a:solidFill>
                  <a:schemeClr val="folHlink"/>
                </a:solidFill>
              </a:rPr>
              <a:t>k-k+</a:t>
            </a:r>
            <a:r>
              <a:rPr lang="ru-RU" sz="4400" b="1" dirty="0" smtClean="0">
                <a:solidFill>
                  <a:schemeClr val="folHlink"/>
                </a:solidFill>
              </a:rPr>
              <a:t>19</a:t>
            </a:r>
            <a:r>
              <a:rPr lang="en-US" sz="4400" b="1" dirty="0" smtClean="0">
                <a:solidFill>
                  <a:schemeClr val="folHlink"/>
                </a:solidFill>
              </a:rPr>
              <a:t>k=</a:t>
            </a:r>
            <a:r>
              <a:rPr lang="ru-RU" sz="4400" b="1" dirty="0" smtClean="0">
                <a:solidFill>
                  <a:schemeClr val="folHlink"/>
                </a:solidFill>
              </a:rPr>
              <a:t>41</a:t>
            </a:r>
            <a:r>
              <a:rPr lang="en-US" sz="4400" b="1" dirty="0" smtClean="0">
                <a:solidFill>
                  <a:schemeClr val="folHlink"/>
                </a:solidFill>
              </a:rPr>
              <a:t>k</a:t>
            </a:r>
            <a:r>
              <a:rPr lang="ru-RU" sz="4400" b="1" dirty="0" smtClean="0">
                <a:solidFill>
                  <a:schemeClr val="folHlink"/>
                </a:solidFill>
              </a:rPr>
              <a:t>;</a:t>
            </a:r>
            <a:endParaRPr lang="en-US" sz="4400" b="1" dirty="0" smtClean="0">
              <a:solidFill>
                <a:schemeClr val="folHlink"/>
              </a:solidFill>
            </a:endParaRPr>
          </a:p>
          <a:p>
            <a:pPr algn="ctr">
              <a:buNone/>
            </a:pPr>
            <a:r>
              <a:rPr lang="en-US" sz="4400" b="1" dirty="0" smtClean="0">
                <a:solidFill>
                  <a:schemeClr val="folHlink"/>
                </a:solidFill>
              </a:rPr>
              <a:t>5)1</a:t>
            </a:r>
            <a:r>
              <a:rPr lang="ru-RU" sz="4400" b="1" dirty="0" smtClean="0">
                <a:solidFill>
                  <a:schemeClr val="folHlink"/>
                </a:solidFill>
              </a:rPr>
              <a:t>1</a:t>
            </a:r>
            <a:r>
              <a:rPr lang="en-US" sz="4400" b="1" dirty="0" smtClean="0">
                <a:solidFill>
                  <a:schemeClr val="folHlink"/>
                </a:solidFill>
              </a:rPr>
              <a:t>t-</a:t>
            </a:r>
            <a:r>
              <a:rPr lang="ru-RU" sz="4400" b="1" dirty="0" smtClean="0">
                <a:solidFill>
                  <a:schemeClr val="folHlink"/>
                </a:solidFill>
              </a:rPr>
              <a:t>7</a:t>
            </a:r>
            <a:r>
              <a:rPr lang="en-US" sz="4400" b="1" dirty="0" smtClean="0">
                <a:solidFill>
                  <a:schemeClr val="folHlink"/>
                </a:solidFill>
              </a:rPr>
              <a:t>t+</a:t>
            </a:r>
            <a:r>
              <a:rPr lang="ru-RU" sz="4400" b="1" dirty="0" smtClean="0">
                <a:solidFill>
                  <a:schemeClr val="folHlink"/>
                </a:solidFill>
              </a:rPr>
              <a:t>7</a:t>
            </a:r>
            <a:r>
              <a:rPr lang="en-US" sz="4400" b="1" dirty="0" smtClean="0">
                <a:solidFill>
                  <a:schemeClr val="folHlink"/>
                </a:solidFill>
              </a:rPr>
              <a:t>=</a:t>
            </a:r>
            <a:r>
              <a:rPr lang="ru-RU" sz="4400" b="1" dirty="0" smtClean="0">
                <a:solidFill>
                  <a:schemeClr val="folHlink"/>
                </a:solidFill>
              </a:rPr>
              <a:t>4</a:t>
            </a:r>
            <a:r>
              <a:rPr lang="en-US" sz="4400" b="1" dirty="0" smtClean="0">
                <a:solidFill>
                  <a:schemeClr val="folHlink"/>
                </a:solidFill>
              </a:rPr>
              <a:t>t+</a:t>
            </a:r>
            <a:r>
              <a:rPr lang="ru-RU" sz="4400" b="1" dirty="0" smtClean="0">
                <a:solidFill>
                  <a:schemeClr val="folHlink"/>
                </a:solidFill>
              </a:rPr>
              <a:t>7;</a:t>
            </a:r>
          </a:p>
          <a:p>
            <a:endParaRPr lang="ru-RU" dirty="0"/>
          </a:p>
        </p:txBody>
      </p:sp>
      <p:pic>
        <p:nvPicPr>
          <p:cNvPr id="5" name="Рисунок 4" descr="images (17).jpg"/>
          <p:cNvPicPr>
            <a:picLocks noChangeAspect="1"/>
          </p:cNvPicPr>
          <p:nvPr/>
        </p:nvPicPr>
        <p:blipFill>
          <a:blip r:embed="rId2" cstate="print"/>
          <a:stretch>
            <a:fillRect/>
          </a:stretch>
        </p:blipFill>
        <p:spPr>
          <a:xfrm>
            <a:off x="3071802" y="214290"/>
            <a:ext cx="1785950" cy="2291067"/>
          </a:xfrm>
          <a:prstGeom prst="cloud">
            <a:avLst/>
          </a:prstGeom>
        </p:spPr>
      </p:pic>
    </p:spTree>
    <p:extLst>
      <p:ext uri="{BB962C8B-B14F-4D97-AF65-F5344CB8AC3E}">
        <p14:creationId xmlns="" xmlns:p14="http://schemas.microsoft.com/office/powerpoint/2010/main" val="2183964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4">
                                            <p:txEl>
                                              <p:pRg st="0" end="0"/>
                                            </p:txEl>
                                          </p:spTgt>
                                        </p:tgtEl>
                                      </p:cBhvr>
                                    </p:animEffec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5" dur="5000"/>
                                        <p:tgtEl>
                                          <p:spTgt spid="4">
                                            <p:txEl>
                                              <p:pRg st="1" end="1"/>
                                            </p:txEl>
                                          </p:spTgt>
                                        </p:tgtEl>
                                      </p:cBhvr>
                                    </p:animEffect>
                                  </p:childTnLst>
                                </p:cTn>
                              </p:par>
                            </p:childTnLst>
                          </p:cTn>
                        </p:par>
                        <p:par>
                          <p:cTn id="16" fill="hold">
                            <p:stCondLst>
                              <p:cond delay="7000"/>
                            </p:stCondLst>
                            <p:childTnLst>
                              <p:par>
                                <p:cTn id="17" presetID="53"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1" dur="5000"/>
                                        <p:tgtEl>
                                          <p:spTgt spid="4">
                                            <p:txEl>
                                              <p:pRg st="2" end="2"/>
                                            </p:txEl>
                                          </p:spTgt>
                                        </p:tgtEl>
                                      </p:cBhvr>
                                    </p:animEffect>
                                  </p:childTnLst>
                                </p:cTn>
                              </p:par>
                            </p:childTnLst>
                          </p:cTn>
                        </p:par>
                        <p:par>
                          <p:cTn id="22" fill="hold">
                            <p:stCondLst>
                              <p:cond delay="12000"/>
                            </p:stCondLst>
                            <p:childTnLst>
                              <p:par>
                                <p:cTn id="23" presetID="53" presetClass="entr" presetSubtype="0" fill="hold" grpId="0"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5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50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7" dur="5000"/>
                                        <p:tgtEl>
                                          <p:spTgt spid="4">
                                            <p:txEl>
                                              <p:pRg st="3" end="3"/>
                                            </p:txEl>
                                          </p:spTgt>
                                        </p:tgtEl>
                                      </p:cBhvr>
                                    </p:animEffect>
                                  </p:childTnLst>
                                </p:cTn>
                              </p:par>
                            </p:childTnLst>
                          </p:cTn>
                        </p:par>
                        <p:par>
                          <p:cTn id="28" fill="hold">
                            <p:stCondLst>
                              <p:cond delay="17000"/>
                            </p:stCondLst>
                            <p:childTnLst>
                              <p:par>
                                <p:cTn id="29" presetID="53" presetClass="entr" presetSubtype="0" fill="hold" grpId="0"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5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50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3" dur="5000"/>
                                        <p:tgtEl>
                                          <p:spTgt spid="4">
                                            <p:txEl>
                                              <p:pRg st="4" end="4"/>
                                            </p:txEl>
                                          </p:spTgt>
                                        </p:tgtEl>
                                      </p:cBhvr>
                                    </p:animEffect>
                                  </p:childTnLst>
                                </p:cTn>
                              </p:par>
                            </p:childTnLst>
                          </p:cTn>
                        </p:par>
                        <p:par>
                          <p:cTn id="34" fill="hold">
                            <p:stCondLst>
                              <p:cond delay="22000"/>
                            </p:stCondLst>
                            <p:childTnLst>
                              <p:par>
                                <p:cTn id="35" presetID="53" presetClass="entr" presetSubtype="0" fill="hold" grpId="1"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p:cTn id="37" dur="3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8" dur="30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9" dur="3000"/>
                                        <p:tgtEl>
                                          <p:spTgt spid="4">
                                            <p:txEl>
                                              <p:pRg st="5" end="5"/>
                                            </p:txEl>
                                          </p:spTgt>
                                        </p:tgtEl>
                                      </p:cBhvr>
                                    </p:animEffect>
                                  </p:childTnLst>
                                </p:cTn>
                              </p:par>
                              <p:par>
                                <p:cTn id="40" presetID="9" presetClass="exit" presetSubtype="0" fill="hold" nodeType="withEffect">
                                  <p:stCondLst>
                                    <p:cond delay="0"/>
                                  </p:stCondLst>
                                  <p:childTnLst>
                                    <p:animEffect transition="out" filter="dissolv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p:cNvSpPr>
            <a:spLocks noGrp="1" noChangeArrowheads="1"/>
          </p:cNvSpPr>
          <p:nvPr>
            <p:ph type="body" idx="4294967295"/>
          </p:nvPr>
        </p:nvSpPr>
        <p:spPr>
          <a:xfrm>
            <a:off x="0" y="1125538"/>
            <a:ext cx="8229600" cy="4970462"/>
          </a:xfrm>
        </p:spPr>
        <p:txBody>
          <a:bodyPr/>
          <a:lstStyle/>
          <a:p>
            <a:pPr eaLnBrk="1" hangingPunct="1">
              <a:buFont typeface="Wingdings" pitchFamily="2" charset="2"/>
              <a:buNone/>
              <a:defRPr/>
            </a:pPr>
            <a:r>
              <a:rPr lang="ru-RU" smtClean="0"/>
              <a:t>		</a:t>
            </a:r>
            <a:r>
              <a:rPr lang="ru-RU" sz="4000" smtClean="0">
                <a:solidFill>
                  <a:schemeClr val="folHlink"/>
                </a:solidFill>
              </a:rPr>
              <a:t>ПРОВЕРКА  </a:t>
            </a:r>
            <a:r>
              <a:rPr lang="ru-RU" sz="4400" smtClean="0">
                <a:solidFill>
                  <a:schemeClr val="folHlink"/>
                </a:solidFill>
              </a:rPr>
              <a:t>:</a:t>
            </a:r>
          </a:p>
          <a:p>
            <a:pPr eaLnBrk="1" hangingPunct="1">
              <a:buFont typeface="Wingdings" pitchFamily="2" charset="2"/>
              <a:buNone/>
              <a:defRPr/>
            </a:pPr>
            <a:r>
              <a:rPr lang="ru-RU" sz="4400" smtClean="0">
                <a:solidFill>
                  <a:schemeClr val="folHlink"/>
                </a:solidFill>
              </a:rPr>
              <a:t>1) 5(х+у)= 5х+5у;</a:t>
            </a:r>
          </a:p>
          <a:p>
            <a:pPr eaLnBrk="1" hangingPunct="1">
              <a:buFont typeface="Wingdings" pitchFamily="2" charset="2"/>
              <a:buNone/>
              <a:defRPr/>
            </a:pPr>
            <a:r>
              <a:rPr lang="ru-RU" sz="4400" smtClean="0">
                <a:solidFill>
                  <a:schemeClr val="folHlink"/>
                </a:solidFill>
              </a:rPr>
              <a:t>2)(14-У)*8=14*8-у*8=112-8у;</a:t>
            </a:r>
          </a:p>
          <a:p>
            <a:pPr eaLnBrk="1" hangingPunct="1">
              <a:buFont typeface="Wingdings" pitchFamily="2" charset="2"/>
              <a:buNone/>
              <a:defRPr/>
            </a:pPr>
            <a:r>
              <a:rPr lang="ru-RU" sz="4400" smtClean="0">
                <a:solidFill>
                  <a:schemeClr val="folHlink"/>
                </a:solidFill>
              </a:rPr>
              <a:t>3)2</a:t>
            </a:r>
            <a:r>
              <a:rPr lang="en-US" sz="4400" smtClean="0">
                <a:solidFill>
                  <a:schemeClr val="folHlink"/>
                </a:solidFill>
              </a:rPr>
              <a:t>d+19d</a:t>
            </a:r>
            <a:r>
              <a:rPr lang="ru-RU" sz="4400" smtClean="0">
                <a:solidFill>
                  <a:schemeClr val="folHlink"/>
                </a:solidFill>
              </a:rPr>
              <a:t>=21</a:t>
            </a:r>
            <a:r>
              <a:rPr lang="en-US" sz="4400" smtClean="0">
                <a:solidFill>
                  <a:schemeClr val="folHlink"/>
                </a:solidFill>
              </a:rPr>
              <a:t>d</a:t>
            </a:r>
            <a:r>
              <a:rPr lang="ru-RU" sz="4400" smtClean="0">
                <a:solidFill>
                  <a:schemeClr val="folHlink"/>
                </a:solidFill>
              </a:rPr>
              <a:t>;</a:t>
            </a:r>
          </a:p>
          <a:p>
            <a:pPr eaLnBrk="1" hangingPunct="1">
              <a:buFont typeface="Wingdings" pitchFamily="2" charset="2"/>
              <a:buNone/>
              <a:defRPr/>
            </a:pPr>
            <a:r>
              <a:rPr lang="ru-RU" sz="4400" smtClean="0">
                <a:solidFill>
                  <a:schemeClr val="folHlink"/>
                </a:solidFill>
              </a:rPr>
              <a:t>4)23</a:t>
            </a:r>
            <a:r>
              <a:rPr lang="en-US" sz="4400" smtClean="0">
                <a:solidFill>
                  <a:schemeClr val="folHlink"/>
                </a:solidFill>
              </a:rPr>
              <a:t>k-k+</a:t>
            </a:r>
            <a:r>
              <a:rPr lang="ru-RU" sz="4400" smtClean="0">
                <a:solidFill>
                  <a:schemeClr val="folHlink"/>
                </a:solidFill>
              </a:rPr>
              <a:t>19</a:t>
            </a:r>
            <a:r>
              <a:rPr lang="en-US" sz="4400" smtClean="0">
                <a:solidFill>
                  <a:schemeClr val="folHlink"/>
                </a:solidFill>
              </a:rPr>
              <a:t>k=</a:t>
            </a:r>
            <a:r>
              <a:rPr lang="ru-RU" sz="4400" smtClean="0">
                <a:solidFill>
                  <a:schemeClr val="folHlink"/>
                </a:solidFill>
              </a:rPr>
              <a:t>41</a:t>
            </a:r>
            <a:r>
              <a:rPr lang="en-US" sz="4400" smtClean="0">
                <a:solidFill>
                  <a:schemeClr val="folHlink"/>
                </a:solidFill>
              </a:rPr>
              <a:t>k</a:t>
            </a:r>
            <a:r>
              <a:rPr lang="ru-RU" sz="4400" smtClean="0">
                <a:solidFill>
                  <a:schemeClr val="folHlink"/>
                </a:solidFill>
              </a:rPr>
              <a:t>;</a:t>
            </a:r>
            <a:endParaRPr lang="en-US" sz="4400" smtClean="0">
              <a:solidFill>
                <a:schemeClr val="folHlink"/>
              </a:solidFill>
            </a:endParaRPr>
          </a:p>
          <a:p>
            <a:pPr eaLnBrk="1" hangingPunct="1">
              <a:buFont typeface="Wingdings" pitchFamily="2" charset="2"/>
              <a:buNone/>
              <a:defRPr/>
            </a:pPr>
            <a:r>
              <a:rPr lang="en-US" sz="4400" smtClean="0">
                <a:solidFill>
                  <a:schemeClr val="folHlink"/>
                </a:solidFill>
              </a:rPr>
              <a:t>5)1</a:t>
            </a:r>
            <a:r>
              <a:rPr lang="ru-RU" sz="4400" smtClean="0">
                <a:solidFill>
                  <a:schemeClr val="folHlink"/>
                </a:solidFill>
              </a:rPr>
              <a:t>1</a:t>
            </a:r>
            <a:r>
              <a:rPr lang="en-US" sz="4400" smtClean="0">
                <a:solidFill>
                  <a:schemeClr val="folHlink"/>
                </a:solidFill>
              </a:rPr>
              <a:t>t-</a:t>
            </a:r>
            <a:r>
              <a:rPr lang="ru-RU" sz="4400" smtClean="0">
                <a:solidFill>
                  <a:schemeClr val="folHlink"/>
                </a:solidFill>
              </a:rPr>
              <a:t>7</a:t>
            </a:r>
            <a:r>
              <a:rPr lang="en-US" sz="4400" smtClean="0">
                <a:solidFill>
                  <a:schemeClr val="folHlink"/>
                </a:solidFill>
              </a:rPr>
              <a:t>t+</a:t>
            </a:r>
            <a:r>
              <a:rPr lang="ru-RU" sz="4400" smtClean="0">
                <a:solidFill>
                  <a:schemeClr val="folHlink"/>
                </a:solidFill>
              </a:rPr>
              <a:t>7</a:t>
            </a:r>
            <a:r>
              <a:rPr lang="en-US" sz="4400" smtClean="0">
                <a:solidFill>
                  <a:schemeClr val="folHlink"/>
                </a:solidFill>
              </a:rPr>
              <a:t>=</a:t>
            </a:r>
            <a:r>
              <a:rPr lang="ru-RU" sz="4400" smtClean="0">
                <a:solidFill>
                  <a:schemeClr val="folHlink"/>
                </a:solidFill>
              </a:rPr>
              <a:t>4</a:t>
            </a:r>
            <a:r>
              <a:rPr lang="en-US" sz="4400" smtClean="0">
                <a:solidFill>
                  <a:schemeClr val="folHlink"/>
                </a:solidFill>
              </a:rPr>
              <a:t>t+</a:t>
            </a:r>
            <a:r>
              <a:rPr lang="ru-RU" sz="4400" smtClean="0">
                <a:solidFill>
                  <a:schemeClr val="folHlink"/>
                </a:solidFill>
              </a:rPr>
              <a:t>7;</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sp>
        <p:nvSpPr>
          <p:cNvPr id="244739" name="Rectangle 3"/>
          <p:cNvSpPr>
            <a:spLocks noGrp="1" noChangeArrowheads="1"/>
          </p:cNvSpPr>
          <p:nvPr>
            <p:ph sz="half" idx="1"/>
          </p:nvPr>
        </p:nvSpPr>
        <p:spPr>
          <a:xfrm>
            <a:off x="928662" y="1600201"/>
            <a:ext cx="3567138" cy="4257692"/>
          </a:xfrm>
        </p:spPr>
        <p:txBody>
          <a:bodyPr>
            <a:normAutofit lnSpcReduction="10000"/>
          </a:bodyPr>
          <a:lstStyle/>
          <a:p>
            <a:r>
              <a:rPr lang="ru-RU" sz="5400" b="1" dirty="0">
                <a:solidFill>
                  <a:schemeClr val="folHlink"/>
                </a:solidFill>
              </a:rPr>
              <a:t>Реши уравнения</a:t>
            </a:r>
          </a:p>
          <a:p>
            <a:pPr>
              <a:buFont typeface="Wingdings" pitchFamily="2" charset="2"/>
              <a:buNone/>
            </a:pPr>
            <a:r>
              <a:rPr lang="ru-RU" sz="3600" dirty="0">
                <a:solidFill>
                  <a:schemeClr val="folHlink"/>
                </a:solidFill>
              </a:rPr>
              <a:t>1)32-Х=25</a:t>
            </a:r>
            <a:r>
              <a:rPr lang="ru-RU" sz="3600" dirty="0" smtClean="0">
                <a:solidFill>
                  <a:schemeClr val="folHlink"/>
                </a:solidFill>
              </a:rPr>
              <a:t>;    </a:t>
            </a:r>
            <a:endParaRPr lang="ru-RU" sz="3600" dirty="0">
              <a:solidFill>
                <a:schemeClr val="folHlink"/>
              </a:solidFill>
            </a:endParaRPr>
          </a:p>
          <a:p>
            <a:pPr>
              <a:buFont typeface="Wingdings" pitchFamily="2" charset="2"/>
              <a:buNone/>
            </a:pPr>
            <a:r>
              <a:rPr lang="ru-RU" sz="3600" dirty="0">
                <a:solidFill>
                  <a:schemeClr val="folHlink"/>
                </a:solidFill>
              </a:rPr>
              <a:t>2)25-Х=32</a:t>
            </a:r>
            <a:r>
              <a:rPr lang="ru-RU" sz="3600" dirty="0" smtClean="0">
                <a:solidFill>
                  <a:schemeClr val="folHlink"/>
                </a:solidFill>
              </a:rPr>
              <a:t>;    </a:t>
            </a:r>
            <a:endParaRPr lang="ru-RU" sz="3600" dirty="0">
              <a:solidFill>
                <a:schemeClr val="folHlink"/>
              </a:solidFill>
            </a:endParaRPr>
          </a:p>
          <a:p>
            <a:pPr>
              <a:buFont typeface="Wingdings" pitchFamily="2" charset="2"/>
              <a:buNone/>
            </a:pPr>
            <a:r>
              <a:rPr lang="ru-RU" sz="3600" dirty="0">
                <a:solidFill>
                  <a:schemeClr val="folHlink"/>
                </a:solidFill>
              </a:rPr>
              <a:t>3)Х+25=32</a:t>
            </a:r>
            <a:r>
              <a:rPr lang="ru-RU" sz="3600" dirty="0" smtClean="0">
                <a:solidFill>
                  <a:schemeClr val="folHlink"/>
                </a:solidFill>
              </a:rPr>
              <a:t>;   </a:t>
            </a:r>
            <a:endParaRPr lang="ru-RU" sz="3600" dirty="0">
              <a:solidFill>
                <a:schemeClr val="folHlink"/>
              </a:solidFill>
            </a:endParaRPr>
          </a:p>
          <a:p>
            <a:pPr>
              <a:buFont typeface="Wingdings" pitchFamily="2" charset="2"/>
              <a:buNone/>
            </a:pPr>
            <a:r>
              <a:rPr lang="ru-RU" sz="3600" dirty="0">
                <a:solidFill>
                  <a:schemeClr val="folHlink"/>
                </a:solidFill>
              </a:rPr>
              <a:t>4)Х+32=25</a:t>
            </a:r>
            <a:r>
              <a:rPr lang="ru-RU" sz="3600" dirty="0" smtClean="0">
                <a:solidFill>
                  <a:schemeClr val="folHlink"/>
                </a:solidFill>
              </a:rPr>
              <a:t>; </a:t>
            </a:r>
            <a:endParaRPr lang="ru-RU" sz="3600" dirty="0">
              <a:solidFill>
                <a:schemeClr val="folHlink"/>
              </a:solidFill>
            </a:endParaRPr>
          </a:p>
          <a:p>
            <a:pPr>
              <a:buFont typeface="Wingdings" pitchFamily="2" charset="2"/>
              <a:buNone/>
            </a:pPr>
            <a:endParaRPr lang="ru-RU" sz="3600" dirty="0">
              <a:solidFill>
                <a:schemeClr val="folHlink"/>
              </a:solidFill>
            </a:endParaRPr>
          </a:p>
        </p:txBody>
      </p:sp>
      <p:sp>
        <p:nvSpPr>
          <p:cNvPr id="4" name="Содержимое 3"/>
          <p:cNvSpPr>
            <a:spLocks noGrp="1"/>
          </p:cNvSpPr>
          <p:nvPr>
            <p:ph sz="half" idx="2"/>
          </p:nvPr>
        </p:nvSpPr>
        <p:spPr>
          <a:xfrm>
            <a:off x="5072066" y="1600201"/>
            <a:ext cx="3614734" cy="3900501"/>
          </a:xfrm>
        </p:spPr>
        <p:txBody>
          <a:bodyPr>
            <a:normAutofit lnSpcReduction="10000"/>
          </a:bodyPr>
          <a:lstStyle/>
          <a:p>
            <a:pPr>
              <a:buNone/>
            </a:pPr>
            <a:r>
              <a:rPr lang="ru-RU" sz="5400" dirty="0" smtClean="0">
                <a:solidFill>
                  <a:schemeClr val="folHlink"/>
                </a:solidFill>
              </a:rPr>
              <a:t>   </a:t>
            </a:r>
            <a:r>
              <a:rPr lang="ru-RU" sz="5400" b="1" dirty="0" smtClean="0">
                <a:solidFill>
                  <a:schemeClr val="folHlink"/>
                </a:solidFill>
              </a:rPr>
              <a:t>Проверка</a:t>
            </a:r>
          </a:p>
          <a:p>
            <a:pPr>
              <a:buNone/>
            </a:pPr>
            <a:endParaRPr lang="ru-RU" sz="3900" b="1" dirty="0" smtClean="0">
              <a:solidFill>
                <a:schemeClr val="folHlink"/>
              </a:solidFill>
            </a:endParaRPr>
          </a:p>
          <a:p>
            <a:r>
              <a:rPr lang="ru-RU" sz="3600" dirty="0" smtClean="0">
                <a:solidFill>
                  <a:schemeClr val="folHlink"/>
                </a:solidFill>
              </a:rPr>
              <a:t>1)   х=7 </a:t>
            </a:r>
          </a:p>
          <a:p>
            <a:r>
              <a:rPr lang="ru-RU" sz="3600" dirty="0" smtClean="0">
                <a:solidFill>
                  <a:schemeClr val="folHlink"/>
                </a:solidFill>
              </a:rPr>
              <a:t>2) нет решения</a:t>
            </a:r>
          </a:p>
          <a:p>
            <a:r>
              <a:rPr lang="ru-RU" sz="3600" dirty="0" smtClean="0">
                <a:solidFill>
                  <a:schemeClr val="folHlink"/>
                </a:solidFill>
              </a:rPr>
              <a:t>3)  х=7</a:t>
            </a:r>
          </a:p>
          <a:p>
            <a:r>
              <a:rPr lang="ru-RU" sz="3600" dirty="0" smtClean="0">
                <a:solidFill>
                  <a:schemeClr val="folHlink"/>
                </a:solidFill>
              </a:rPr>
              <a:t>4) нет решения</a:t>
            </a:r>
          </a:p>
          <a:p>
            <a:endParaRPr lang="ru-RU" dirty="0"/>
          </a:p>
        </p:txBody>
      </p:sp>
      <p:pic>
        <p:nvPicPr>
          <p:cNvPr id="7" name="Рисунок 6" descr="images (17).jpg"/>
          <p:cNvPicPr>
            <a:picLocks noChangeAspect="1"/>
          </p:cNvPicPr>
          <p:nvPr/>
        </p:nvPicPr>
        <p:blipFill>
          <a:blip r:embed="rId2" cstate="print"/>
          <a:stretch>
            <a:fillRect/>
          </a:stretch>
        </p:blipFill>
        <p:spPr>
          <a:xfrm>
            <a:off x="3071802" y="214290"/>
            <a:ext cx="1785950" cy="2291067"/>
          </a:xfrm>
          <a:prstGeom prst="cloud">
            <a:avLst/>
          </a:prstGeom>
        </p:spPr>
      </p:pic>
    </p:spTree>
    <p:extLst>
      <p:ext uri="{BB962C8B-B14F-4D97-AF65-F5344CB8AC3E}">
        <p14:creationId xmlns="" xmlns:p14="http://schemas.microsoft.com/office/powerpoint/2010/main" val="22169450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9" presetClass="exit" presetSubtype="0" fill="hold" nodeType="withEffect">
                                  <p:stCondLst>
                                    <p:cond delay="0"/>
                                  </p:stCondLst>
                                  <p:childTnLst>
                                    <p:animEffect transition="out" filter="dissolve">
                                      <p:cBhvr>
                                        <p:cTn id="20" dur="2000"/>
                                        <p:tgtEl>
                                          <p:spTgt spid="7"/>
                                        </p:tgtEl>
                                      </p:cBhvr>
                                    </p:animEffect>
                                    <p:set>
                                      <p:cBhvr>
                                        <p:cTn id="21"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body" idx="4294967295"/>
          </p:nvPr>
        </p:nvSpPr>
        <p:spPr>
          <a:xfrm>
            <a:off x="914400" y="1989138"/>
            <a:ext cx="8229600" cy="4114800"/>
          </a:xfrm>
        </p:spPr>
        <p:txBody>
          <a:bodyPr/>
          <a:lstStyle/>
          <a:p>
            <a:pPr eaLnBrk="1" hangingPunct="1">
              <a:defRPr/>
            </a:pPr>
            <a:r>
              <a:rPr lang="ru-RU" smtClean="0">
                <a:solidFill>
                  <a:schemeClr val="folHlink"/>
                </a:solidFill>
              </a:rPr>
              <a:t>Реши уравнения</a:t>
            </a:r>
          </a:p>
          <a:p>
            <a:pPr eaLnBrk="1" hangingPunct="1">
              <a:buFont typeface="Wingdings" pitchFamily="2" charset="2"/>
              <a:buNone/>
              <a:defRPr/>
            </a:pPr>
            <a:r>
              <a:rPr lang="ru-RU" smtClean="0">
                <a:solidFill>
                  <a:schemeClr val="folHlink"/>
                </a:solidFill>
              </a:rPr>
              <a:t>1)32-Х=25;</a:t>
            </a:r>
          </a:p>
          <a:p>
            <a:pPr eaLnBrk="1" hangingPunct="1">
              <a:buFont typeface="Wingdings" pitchFamily="2" charset="2"/>
              <a:buNone/>
              <a:defRPr/>
            </a:pPr>
            <a:r>
              <a:rPr lang="ru-RU" smtClean="0">
                <a:solidFill>
                  <a:schemeClr val="folHlink"/>
                </a:solidFill>
              </a:rPr>
              <a:t>2)25-Х=32;</a:t>
            </a:r>
          </a:p>
          <a:p>
            <a:pPr eaLnBrk="1" hangingPunct="1">
              <a:buFont typeface="Wingdings" pitchFamily="2" charset="2"/>
              <a:buNone/>
              <a:defRPr/>
            </a:pPr>
            <a:r>
              <a:rPr lang="ru-RU" smtClean="0">
                <a:solidFill>
                  <a:schemeClr val="folHlink"/>
                </a:solidFill>
              </a:rPr>
              <a:t>3)Х+25=32;</a:t>
            </a:r>
          </a:p>
          <a:p>
            <a:pPr eaLnBrk="1" hangingPunct="1">
              <a:buFont typeface="Wingdings" pitchFamily="2" charset="2"/>
              <a:buNone/>
              <a:defRPr/>
            </a:pPr>
            <a:r>
              <a:rPr lang="ru-RU" smtClean="0">
                <a:solidFill>
                  <a:schemeClr val="folHlink"/>
                </a:solidFill>
              </a:rPr>
              <a:t>4)Х+32=25;</a:t>
            </a:r>
          </a:p>
          <a:p>
            <a:pPr eaLnBrk="1" hangingPunct="1">
              <a:buFont typeface="Wingdings" pitchFamily="2" charset="2"/>
              <a:buNone/>
              <a:defRPr/>
            </a:pPr>
            <a:endParaRPr lang="ru-RU" smtClean="0">
              <a:solidFill>
                <a:schemeClr val="folHlink"/>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0" y="0"/>
            <a:ext cx="7905750" cy="1752600"/>
          </a:xfrm>
        </p:spPr>
        <p:txBody>
          <a:bodyPr/>
          <a:lstStyle/>
          <a:p>
            <a:r>
              <a:rPr lang="ru-RU" sz="3200" dirty="0">
                <a:solidFill>
                  <a:schemeClr val="folHlink"/>
                </a:solidFill>
              </a:rPr>
              <a:t>Правила </a:t>
            </a:r>
            <a:r>
              <a:rPr lang="en-US" sz="3200" dirty="0">
                <a:solidFill>
                  <a:schemeClr val="folHlink"/>
                </a:solidFill>
              </a:rPr>
              <a:t>II</a:t>
            </a:r>
            <a:r>
              <a:rPr lang="ru-RU" sz="3200" dirty="0">
                <a:solidFill>
                  <a:schemeClr val="folHlink"/>
                </a:solidFill>
              </a:rPr>
              <a:t> этапа    -    эстафета</a:t>
            </a:r>
            <a:r>
              <a:rPr lang="ru-RU" sz="3600" dirty="0">
                <a:solidFill>
                  <a:schemeClr val="folHlink"/>
                </a:solidFill>
              </a:rPr>
              <a:t/>
            </a:r>
            <a:br>
              <a:rPr lang="ru-RU" sz="3600" dirty="0">
                <a:solidFill>
                  <a:schemeClr val="folHlink"/>
                </a:solidFill>
              </a:rPr>
            </a:br>
            <a:r>
              <a:rPr lang="ru-RU" sz="2400" dirty="0">
                <a:solidFill>
                  <a:schemeClr val="folHlink"/>
                </a:solidFill>
              </a:rPr>
              <a:t>Цель игры-1)раньше всех закончить эстафету;</a:t>
            </a:r>
            <a:br>
              <a:rPr lang="ru-RU" sz="2400" dirty="0">
                <a:solidFill>
                  <a:schemeClr val="folHlink"/>
                </a:solidFill>
              </a:rPr>
            </a:br>
            <a:r>
              <a:rPr lang="ru-RU" sz="2400" dirty="0">
                <a:solidFill>
                  <a:schemeClr val="folHlink"/>
                </a:solidFill>
              </a:rPr>
              <a:t>                    2)раньше всех найти талисман команды, зашифрованный в ответах на карте капитана;</a:t>
            </a:r>
          </a:p>
        </p:txBody>
      </p:sp>
      <p:sp>
        <p:nvSpPr>
          <p:cNvPr id="109571" name="Rectangle 3"/>
          <p:cNvSpPr>
            <a:spLocks noGrp="1" noChangeArrowheads="1"/>
          </p:cNvSpPr>
          <p:nvPr>
            <p:ph type="body" sz="half" idx="4294967295"/>
          </p:nvPr>
        </p:nvSpPr>
        <p:spPr>
          <a:xfrm>
            <a:off x="0" y="1844675"/>
            <a:ext cx="4643438" cy="5013325"/>
          </a:xfrm>
        </p:spPr>
        <p:txBody>
          <a:bodyPr/>
          <a:lstStyle/>
          <a:p>
            <a:pPr>
              <a:lnSpc>
                <a:spcPct val="80000"/>
              </a:lnSpc>
              <a:buFont typeface="Wingdings" pitchFamily="2" charset="2"/>
              <a:buNone/>
            </a:pPr>
            <a:r>
              <a:rPr lang="ru-RU" sz="1800" dirty="0">
                <a:solidFill>
                  <a:schemeClr val="folHlink"/>
                </a:solidFill>
              </a:rPr>
              <a:t>1.Каждая команда получает карточку с заданиями.</a:t>
            </a:r>
          </a:p>
          <a:p>
            <a:pPr>
              <a:lnSpc>
                <a:spcPct val="80000"/>
              </a:lnSpc>
              <a:buFont typeface="Wingdings" pitchFamily="2" charset="2"/>
              <a:buNone/>
            </a:pPr>
            <a:r>
              <a:rPr lang="ru-RU" sz="1800" dirty="0">
                <a:solidFill>
                  <a:schemeClr val="folHlink"/>
                </a:solidFill>
              </a:rPr>
              <a:t>2.Верно решенная карточка-12 баллов всей команде.</a:t>
            </a:r>
          </a:p>
          <a:p>
            <a:pPr>
              <a:lnSpc>
                <a:spcPct val="80000"/>
              </a:lnSpc>
              <a:buFont typeface="Wingdings" pitchFamily="2" charset="2"/>
              <a:buNone/>
            </a:pPr>
            <a:r>
              <a:rPr lang="ru-RU" sz="1800" dirty="0">
                <a:solidFill>
                  <a:schemeClr val="folHlink"/>
                </a:solidFill>
              </a:rPr>
              <a:t>3.Номер участника совпадает  с номером предыдущего этапа.</a:t>
            </a:r>
          </a:p>
          <a:p>
            <a:pPr>
              <a:lnSpc>
                <a:spcPct val="80000"/>
              </a:lnSpc>
              <a:buFont typeface="Wingdings" pitchFamily="2" charset="2"/>
              <a:buNone/>
            </a:pPr>
            <a:r>
              <a:rPr lang="ru-RU" sz="1800" dirty="0">
                <a:solidFill>
                  <a:schemeClr val="folHlink"/>
                </a:solidFill>
              </a:rPr>
              <a:t>4.Задания на сдачу СОВ жюри решаются по порядку номеров карточки.</a:t>
            </a:r>
          </a:p>
          <a:p>
            <a:pPr>
              <a:lnSpc>
                <a:spcPct val="80000"/>
              </a:lnSpc>
              <a:buFont typeface="Wingdings" pitchFamily="2" charset="2"/>
              <a:buNone/>
            </a:pPr>
            <a:r>
              <a:rPr lang="ru-RU" sz="1800" dirty="0">
                <a:solidFill>
                  <a:schemeClr val="folHlink"/>
                </a:solidFill>
              </a:rPr>
              <a:t>5.Номера решающих определяет жюри.</a:t>
            </a:r>
          </a:p>
          <a:p>
            <a:pPr>
              <a:lnSpc>
                <a:spcPct val="80000"/>
              </a:lnSpc>
              <a:buFont typeface="Wingdings" pitchFamily="2" charset="2"/>
              <a:buNone/>
            </a:pPr>
            <a:r>
              <a:rPr lang="ru-RU" sz="1800" dirty="0">
                <a:solidFill>
                  <a:schemeClr val="folHlink"/>
                </a:solidFill>
              </a:rPr>
              <a:t>6.Каждому участнику зачисляется два очка за верное решение (это и очки команды). </a:t>
            </a:r>
          </a:p>
          <a:p>
            <a:pPr>
              <a:lnSpc>
                <a:spcPct val="80000"/>
              </a:lnSpc>
              <a:buFont typeface="Wingdings" pitchFamily="2" charset="2"/>
              <a:buNone/>
            </a:pPr>
            <a:r>
              <a:rPr lang="ru-RU" sz="1800" dirty="0">
                <a:solidFill>
                  <a:schemeClr val="folHlink"/>
                </a:solidFill>
              </a:rPr>
              <a:t> 7. За каждое неверное решение у команды снимаются два очка</a:t>
            </a:r>
          </a:p>
          <a:p>
            <a:pPr>
              <a:lnSpc>
                <a:spcPct val="80000"/>
              </a:lnSpc>
              <a:buFont typeface="Wingdings" pitchFamily="2" charset="2"/>
              <a:buNone/>
            </a:pPr>
            <a:r>
              <a:rPr lang="ru-RU" sz="1800" dirty="0">
                <a:solidFill>
                  <a:schemeClr val="folHlink"/>
                </a:solidFill>
              </a:rPr>
              <a:t>(они же очки участника, неверно решившего задание).</a:t>
            </a:r>
          </a:p>
          <a:p>
            <a:pPr>
              <a:lnSpc>
                <a:spcPct val="80000"/>
              </a:lnSpc>
              <a:buFont typeface="Wingdings" pitchFamily="2" charset="2"/>
              <a:buNone/>
            </a:pPr>
            <a:r>
              <a:rPr lang="ru-RU" sz="1800" dirty="0">
                <a:solidFill>
                  <a:schemeClr val="folHlink"/>
                </a:solidFill>
              </a:rPr>
              <a:t>8.Если игрок ошибается, к нему на помощь идет член его команды, но только консультантом. получает одно очко.</a:t>
            </a:r>
          </a:p>
          <a:p>
            <a:pPr>
              <a:lnSpc>
                <a:spcPct val="80000"/>
              </a:lnSpc>
              <a:buFont typeface="Wingdings" pitchFamily="2" charset="2"/>
              <a:buNone/>
            </a:pPr>
            <a:endParaRPr lang="ru-RU" sz="1800" dirty="0">
              <a:solidFill>
                <a:schemeClr val="folHlink"/>
              </a:solidFill>
            </a:endParaRPr>
          </a:p>
          <a:p>
            <a:pPr>
              <a:lnSpc>
                <a:spcPct val="80000"/>
              </a:lnSpc>
            </a:pPr>
            <a:endParaRPr lang="ru-RU" sz="2400" dirty="0">
              <a:solidFill>
                <a:schemeClr val="folHlink"/>
              </a:solidFill>
            </a:endParaRPr>
          </a:p>
          <a:p>
            <a:pPr>
              <a:lnSpc>
                <a:spcPct val="80000"/>
              </a:lnSpc>
            </a:pPr>
            <a:endParaRPr lang="ru-RU" sz="2400" dirty="0">
              <a:solidFill>
                <a:schemeClr val="folHlink"/>
              </a:solidFill>
            </a:endParaRPr>
          </a:p>
          <a:p>
            <a:pPr>
              <a:lnSpc>
                <a:spcPct val="80000"/>
              </a:lnSpc>
            </a:pPr>
            <a:endParaRPr lang="ru-RU" sz="900" dirty="0"/>
          </a:p>
        </p:txBody>
      </p:sp>
      <p:sp>
        <p:nvSpPr>
          <p:cNvPr id="109572" name="Rectangle 4"/>
          <p:cNvSpPr>
            <a:spLocks noGrp="1" noChangeArrowheads="1"/>
          </p:cNvSpPr>
          <p:nvPr>
            <p:ph type="body" sz="half" idx="4294967295"/>
          </p:nvPr>
        </p:nvSpPr>
        <p:spPr>
          <a:xfrm>
            <a:off x="4643438" y="1844675"/>
            <a:ext cx="4500562" cy="5013325"/>
          </a:xfrm>
        </p:spPr>
        <p:txBody>
          <a:bodyPr/>
          <a:lstStyle/>
          <a:p>
            <a:pPr>
              <a:lnSpc>
                <a:spcPct val="80000"/>
              </a:lnSpc>
              <a:buFont typeface="Wingdings" pitchFamily="2" charset="2"/>
              <a:buNone/>
            </a:pPr>
            <a:r>
              <a:rPr lang="ru-RU" sz="1800" dirty="0">
                <a:solidFill>
                  <a:schemeClr val="folHlink"/>
                </a:solidFill>
              </a:rPr>
              <a:t>9</a:t>
            </a:r>
            <a:r>
              <a:rPr lang="ru-RU" sz="1800" dirty="0" smtClean="0">
                <a:solidFill>
                  <a:schemeClr val="folHlink"/>
                </a:solidFill>
              </a:rPr>
              <a:t>.Если </a:t>
            </a:r>
            <a:r>
              <a:rPr lang="ru-RU" sz="1800" dirty="0">
                <a:solidFill>
                  <a:schemeClr val="folHlink"/>
                </a:solidFill>
              </a:rPr>
              <a:t>игрок ошибается, к нему на помощь идет член его команды, но только консультантом. </a:t>
            </a:r>
            <a:r>
              <a:rPr lang="ru-RU" sz="1800" dirty="0" smtClean="0">
                <a:solidFill>
                  <a:schemeClr val="folHlink"/>
                </a:solidFill>
              </a:rPr>
              <a:t>Игрок  получает </a:t>
            </a:r>
            <a:r>
              <a:rPr lang="ru-RU" sz="1800" dirty="0">
                <a:solidFill>
                  <a:schemeClr val="folHlink"/>
                </a:solidFill>
              </a:rPr>
              <a:t>одно очко.</a:t>
            </a:r>
          </a:p>
          <a:p>
            <a:pPr>
              <a:lnSpc>
                <a:spcPct val="80000"/>
              </a:lnSpc>
              <a:buFont typeface="Wingdings" pitchFamily="2" charset="2"/>
              <a:buNone/>
            </a:pPr>
            <a:r>
              <a:rPr lang="ru-RU" sz="1800" dirty="0" smtClean="0">
                <a:solidFill>
                  <a:schemeClr val="folHlink"/>
                </a:solidFill>
              </a:rPr>
              <a:t>10.Если </a:t>
            </a:r>
            <a:r>
              <a:rPr lang="ru-RU" sz="1800" dirty="0">
                <a:solidFill>
                  <a:schemeClr val="folHlink"/>
                </a:solidFill>
              </a:rPr>
              <a:t>и консультант не помог, то решение не засчитывается. Участник (и команда) в этом случае баллы не получает.</a:t>
            </a:r>
          </a:p>
          <a:p>
            <a:pPr>
              <a:lnSpc>
                <a:spcPct val="80000"/>
              </a:lnSpc>
              <a:buFont typeface="Wingdings" pitchFamily="2" charset="2"/>
              <a:buNone/>
            </a:pPr>
            <a:r>
              <a:rPr lang="ru-RU" sz="1800" dirty="0" smtClean="0">
                <a:solidFill>
                  <a:schemeClr val="folHlink"/>
                </a:solidFill>
              </a:rPr>
              <a:t>11. </a:t>
            </a:r>
            <a:r>
              <a:rPr lang="ru-RU" sz="1800" dirty="0">
                <a:solidFill>
                  <a:schemeClr val="folHlink"/>
                </a:solidFill>
              </a:rPr>
              <a:t>Капитан и команда по верным решениям на карте капитана определяет талисман команды</a:t>
            </a:r>
          </a:p>
          <a:p>
            <a:pPr>
              <a:lnSpc>
                <a:spcPct val="80000"/>
              </a:lnSpc>
              <a:buFont typeface="Wingdings" pitchFamily="2" charset="2"/>
              <a:buNone/>
            </a:pPr>
            <a:r>
              <a:rPr lang="ru-RU" sz="1800" dirty="0" smtClean="0">
                <a:solidFill>
                  <a:schemeClr val="folHlink"/>
                </a:solidFill>
              </a:rPr>
              <a:t>12.Команда,раньше </a:t>
            </a:r>
            <a:r>
              <a:rPr lang="ru-RU" sz="1800" dirty="0">
                <a:solidFill>
                  <a:schemeClr val="folHlink"/>
                </a:solidFill>
              </a:rPr>
              <a:t>всех закончившая эстафету, получает дополнительно 4 волшебных боба; команда, закончившая этап второй-2 </a:t>
            </a:r>
          </a:p>
          <a:p>
            <a:pPr>
              <a:lnSpc>
                <a:spcPct val="80000"/>
              </a:lnSpc>
              <a:buFont typeface="Wingdings" pitchFamily="2" charset="2"/>
              <a:buNone/>
            </a:pPr>
            <a:r>
              <a:rPr lang="ru-RU" sz="1800" dirty="0" smtClean="0">
                <a:solidFill>
                  <a:schemeClr val="folHlink"/>
                </a:solidFill>
              </a:rPr>
              <a:t>13.Команда,первая </a:t>
            </a:r>
            <a:r>
              <a:rPr lang="ru-RU" sz="1800" dirty="0">
                <a:solidFill>
                  <a:schemeClr val="folHlink"/>
                </a:solidFill>
              </a:rPr>
              <a:t>разгадавшая талисман первой получает 5 волшебных бобов,второй-3,последняя Проигравшая команда бонусные волшебные бобы не получает</a:t>
            </a:r>
            <a:r>
              <a:rPr lang="ru-RU" sz="1800" dirty="0" smtClean="0">
                <a:solidFill>
                  <a:schemeClr val="folHlink"/>
                </a:solidFill>
              </a:rPr>
              <a:t>.</a:t>
            </a:r>
          </a:p>
          <a:p>
            <a:pPr>
              <a:lnSpc>
                <a:spcPct val="80000"/>
              </a:lnSpc>
              <a:buFont typeface="Wingdings" pitchFamily="2" charset="2"/>
              <a:buNone/>
            </a:pPr>
            <a:r>
              <a:rPr lang="ru-RU" sz="2000" dirty="0" smtClean="0">
                <a:solidFill>
                  <a:schemeClr val="accent4">
                    <a:lumMod val="75000"/>
                  </a:schemeClr>
                </a:solidFill>
              </a:rPr>
              <a:t>14.Если команда не отгадывает талисман на карте  капитана ( ключ - верные решения). То она выбывает из </a:t>
            </a:r>
            <a:r>
              <a:rPr lang="ru-RU" sz="2000" dirty="0" err="1" smtClean="0">
                <a:solidFill>
                  <a:schemeClr val="accent4">
                    <a:lumMod val="75000"/>
                  </a:schemeClr>
                </a:solidFill>
              </a:rPr>
              <a:t>из</a:t>
            </a:r>
            <a:r>
              <a:rPr lang="ru-RU" sz="2000" dirty="0" smtClean="0">
                <a:solidFill>
                  <a:schemeClr val="accent4">
                    <a:lumMod val="75000"/>
                  </a:schemeClr>
                </a:solidFill>
              </a:rPr>
              <a:t> игры…….</a:t>
            </a:r>
            <a:endParaRPr lang="ru-RU" sz="2000" dirty="0">
              <a:solidFill>
                <a:schemeClr val="accent4">
                  <a:lumMod val="75000"/>
                </a:schemeClr>
              </a:solidFill>
            </a:endParaRPr>
          </a:p>
          <a:p>
            <a:pPr>
              <a:lnSpc>
                <a:spcPct val="80000"/>
              </a:lnSpc>
              <a:buFont typeface="Wingdings" pitchFamily="2" charset="2"/>
              <a:buNone/>
            </a:pPr>
            <a:endParaRPr lang="ru-RU" sz="1800" dirty="0">
              <a:solidFill>
                <a:schemeClr val="folHlink"/>
              </a:solidFill>
            </a:endParaRPr>
          </a:p>
        </p:txBody>
      </p:sp>
      <p:pic>
        <p:nvPicPr>
          <p:cNvPr id="6" name="Рисунок 5" descr="images (11).jpg"/>
          <p:cNvPicPr>
            <a:picLocks noChangeAspect="1"/>
          </p:cNvPicPr>
          <p:nvPr/>
        </p:nvPicPr>
        <p:blipFill>
          <a:blip r:embed="rId2" cstate="print"/>
          <a:srcRect l="25240" r="13461" b="17847"/>
          <a:stretch>
            <a:fillRect/>
          </a:stretch>
        </p:blipFill>
        <p:spPr>
          <a:xfrm>
            <a:off x="7164288" y="188640"/>
            <a:ext cx="1428760" cy="1428760"/>
          </a:xfrm>
          <a:prstGeom prst="wedgeEllipseCallout">
            <a:avLst/>
          </a:prstGeom>
        </p:spPr>
      </p:pic>
    </p:spTree>
    <p:extLst>
      <p:ext uri="{BB962C8B-B14F-4D97-AF65-F5344CB8AC3E}">
        <p14:creationId xmlns="" xmlns:p14="http://schemas.microsoft.com/office/powerpoint/2010/main" val="1446715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withEffect">
                                  <p:stCondLst>
                                    <p:cond delay="0"/>
                                  </p:stCondLst>
                                  <p:childTnLst>
                                    <p:animEffect transition="out" filter="dissolve">
                                      <p:cBhvr>
                                        <p:cTn id="6" dur="5000"/>
                                        <p:tgtEl>
                                          <p:spTgt spid="6"/>
                                        </p:tgtEl>
                                      </p:cBhvr>
                                    </p:animEffect>
                                    <p:set>
                                      <p:cBhvr>
                                        <p:cTn id="7" dur="1" fill="hold">
                                          <p:stCondLst>
                                            <p:cond delay="4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0" y="0"/>
            <a:ext cx="7905750" cy="1752600"/>
          </a:xfrm>
        </p:spPr>
        <p:txBody>
          <a:bodyPr/>
          <a:lstStyle/>
          <a:p>
            <a:endParaRPr lang="ru-RU" sz="2400" dirty="0">
              <a:solidFill>
                <a:schemeClr val="folHlink"/>
              </a:solidFill>
            </a:endParaRPr>
          </a:p>
        </p:txBody>
      </p:sp>
      <p:sp>
        <p:nvSpPr>
          <p:cNvPr id="109571" name="Rectangle 3"/>
          <p:cNvSpPr>
            <a:spLocks noGrp="1" noChangeArrowheads="1"/>
          </p:cNvSpPr>
          <p:nvPr>
            <p:ph type="body" sz="half" idx="4294967295"/>
          </p:nvPr>
        </p:nvSpPr>
        <p:spPr>
          <a:xfrm>
            <a:off x="1835696" y="1844675"/>
            <a:ext cx="5256584" cy="5013325"/>
          </a:xfrm>
        </p:spPr>
        <p:txBody>
          <a:bodyPr/>
          <a:lstStyle/>
          <a:p>
            <a:pPr>
              <a:lnSpc>
                <a:spcPct val="80000"/>
              </a:lnSpc>
              <a:buFont typeface="Wingdings" pitchFamily="2" charset="2"/>
              <a:buNone/>
            </a:pPr>
            <a:endParaRPr lang="ru-RU" sz="1800" dirty="0">
              <a:solidFill>
                <a:schemeClr val="folHlink"/>
              </a:solidFill>
            </a:endParaRPr>
          </a:p>
          <a:p>
            <a:pPr>
              <a:lnSpc>
                <a:spcPct val="80000"/>
              </a:lnSpc>
            </a:pPr>
            <a:endParaRPr lang="ru-RU" sz="2400" dirty="0">
              <a:solidFill>
                <a:schemeClr val="folHlink"/>
              </a:solidFill>
            </a:endParaRPr>
          </a:p>
          <a:p>
            <a:pPr>
              <a:lnSpc>
                <a:spcPct val="80000"/>
              </a:lnSpc>
            </a:pPr>
            <a:endParaRPr lang="ru-RU" sz="2400" dirty="0">
              <a:solidFill>
                <a:schemeClr val="folHlink"/>
              </a:solidFill>
            </a:endParaRPr>
          </a:p>
          <a:p>
            <a:pPr>
              <a:lnSpc>
                <a:spcPct val="80000"/>
              </a:lnSpc>
            </a:pPr>
            <a:r>
              <a:rPr lang="ru-RU" sz="3600" dirty="0" smtClean="0">
                <a:solidFill>
                  <a:schemeClr val="accent4">
                    <a:lumMod val="75000"/>
                  </a:schemeClr>
                </a:solidFill>
              </a:rPr>
              <a:t>14.Если команда не отгадывает талисман на карте  капитана ( ключ - верные решения). То она выбывает из </a:t>
            </a:r>
            <a:r>
              <a:rPr lang="ru-RU" sz="3600" dirty="0" err="1" smtClean="0">
                <a:solidFill>
                  <a:schemeClr val="accent4">
                    <a:lumMod val="75000"/>
                  </a:schemeClr>
                </a:solidFill>
              </a:rPr>
              <a:t>из</a:t>
            </a:r>
            <a:r>
              <a:rPr lang="ru-RU" sz="3600" dirty="0" smtClean="0">
                <a:solidFill>
                  <a:schemeClr val="accent4">
                    <a:lumMod val="75000"/>
                  </a:schemeClr>
                </a:solidFill>
              </a:rPr>
              <a:t> игры…….</a:t>
            </a:r>
          </a:p>
          <a:p>
            <a:pPr>
              <a:lnSpc>
                <a:spcPct val="80000"/>
              </a:lnSpc>
            </a:pPr>
            <a:endParaRPr lang="ru-RU" sz="3600" dirty="0"/>
          </a:p>
        </p:txBody>
      </p:sp>
      <p:pic>
        <p:nvPicPr>
          <p:cNvPr id="6" name="Рисунок 5" descr="images (11).jpg"/>
          <p:cNvPicPr>
            <a:picLocks noChangeAspect="1"/>
          </p:cNvPicPr>
          <p:nvPr/>
        </p:nvPicPr>
        <p:blipFill>
          <a:blip r:embed="rId2" cstate="print"/>
          <a:srcRect l="25240" r="13461" b="17847"/>
          <a:stretch>
            <a:fillRect/>
          </a:stretch>
        </p:blipFill>
        <p:spPr>
          <a:xfrm>
            <a:off x="1043608" y="1124744"/>
            <a:ext cx="1428760" cy="1428760"/>
          </a:xfrm>
          <a:prstGeom prst="wedgeEllipseCallout">
            <a:avLst/>
          </a:prstGeom>
        </p:spPr>
      </p:pic>
    </p:spTree>
    <p:extLst>
      <p:ext uri="{BB962C8B-B14F-4D97-AF65-F5344CB8AC3E}">
        <p14:creationId xmlns="" xmlns:p14="http://schemas.microsoft.com/office/powerpoint/2010/main" val="14467155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nodeType="withEffect">
                                  <p:stCondLst>
                                    <p:cond delay="0"/>
                                  </p:stCondLst>
                                  <p:childTnLst>
                                    <p:animEffect transition="out" filter="dissolve">
                                      <p:cBhvr>
                                        <p:cTn id="6" dur="5000"/>
                                        <p:tgtEl>
                                          <p:spTgt spid="6"/>
                                        </p:tgtEl>
                                      </p:cBhvr>
                                    </p:animEffect>
                                    <p:set>
                                      <p:cBhvr>
                                        <p:cTn id="7" dur="1" fill="hold">
                                          <p:stCondLst>
                                            <p:cond delay="4999"/>
                                          </p:stCondLst>
                                        </p:cTn>
                                        <p:tgtEl>
                                          <p:spTgt spid="6"/>
                                        </p:tgtEl>
                                        <p:attrNameLst>
                                          <p:attrName>style.visibility</p:attrName>
                                        </p:attrNameLst>
                                      </p:cBhvr>
                                      <p:to>
                                        <p:strVal val="hidden"/>
                                      </p:to>
                                    </p:set>
                                  </p:childTnLst>
                                </p:cTn>
                              </p:par>
                              <p:par>
                                <p:cTn id="8" presetID="6" presetClass="emph" presetSubtype="0" fill="hold" nodeType="withEffect">
                                  <p:stCondLst>
                                    <p:cond delay="0"/>
                                  </p:stCondLst>
                                  <p:childTnLst>
                                    <p:animScale>
                                      <p:cBhvr>
                                        <p:cTn id="9"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323850" y="0"/>
            <a:ext cx="7905750" cy="1752600"/>
          </a:xfrm>
        </p:spPr>
        <p:txBody>
          <a:bodyPr/>
          <a:lstStyle/>
          <a:p>
            <a:pPr eaLnBrk="1" hangingPunct="1">
              <a:defRPr/>
            </a:pPr>
            <a:r>
              <a:rPr lang="ru-RU" sz="3200" smtClean="0">
                <a:solidFill>
                  <a:schemeClr val="folHlink"/>
                </a:solidFill>
              </a:rPr>
              <a:t>Правила </a:t>
            </a:r>
            <a:r>
              <a:rPr lang="en-US" sz="3200" smtClean="0">
                <a:solidFill>
                  <a:schemeClr val="folHlink"/>
                </a:solidFill>
              </a:rPr>
              <a:t>II</a:t>
            </a:r>
            <a:r>
              <a:rPr lang="ru-RU" sz="3200" smtClean="0">
                <a:solidFill>
                  <a:schemeClr val="folHlink"/>
                </a:solidFill>
              </a:rPr>
              <a:t> этапа    -    эстафета</a:t>
            </a:r>
            <a:r>
              <a:rPr lang="ru-RU" sz="3600" smtClean="0">
                <a:solidFill>
                  <a:schemeClr val="folHlink"/>
                </a:solidFill>
              </a:rPr>
              <a:t/>
            </a:r>
            <a:br>
              <a:rPr lang="ru-RU" sz="3600" smtClean="0">
                <a:solidFill>
                  <a:schemeClr val="folHlink"/>
                </a:solidFill>
              </a:rPr>
            </a:br>
            <a:r>
              <a:rPr lang="ru-RU" sz="2400" smtClean="0">
                <a:solidFill>
                  <a:schemeClr val="folHlink"/>
                </a:solidFill>
              </a:rPr>
              <a:t>Цель игры-1)раньше всех закончить эстафету;</a:t>
            </a:r>
            <a:br>
              <a:rPr lang="ru-RU" sz="2400" smtClean="0">
                <a:solidFill>
                  <a:schemeClr val="folHlink"/>
                </a:solidFill>
              </a:rPr>
            </a:br>
            <a:r>
              <a:rPr lang="ru-RU" sz="2400" smtClean="0">
                <a:solidFill>
                  <a:schemeClr val="folHlink"/>
                </a:solidFill>
              </a:rPr>
              <a:t>                    2)раньше всех найти талисман команды, зашифрованный в ответах на карте капитана;</a:t>
            </a:r>
          </a:p>
        </p:txBody>
      </p:sp>
      <p:sp>
        <p:nvSpPr>
          <p:cNvPr id="109571" name="Rectangle 3"/>
          <p:cNvSpPr>
            <a:spLocks noGrp="1" noChangeArrowheads="1"/>
          </p:cNvSpPr>
          <p:nvPr>
            <p:ph type="body" sz="half" idx="4294967295"/>
          </p:nvPr>
        </p:nvSpPr>
        <p:spPr>
          <a:xfrm>
            <a:off x="0" y="1844675"/>
            <a:ext cx="4643438" cy="5013325"/>
          </a:xfrm>
        </p:spPr>
        <p:txBody>
          <a:bodyPr/>
          <a:lstStyle/>
          <a:p>
            <a:pPr eaLnBrk="1" hangingPunct="1">
              <a:lnSpc>
                <a:spcPct val="80000"/>
              </a:lnSpc>
              <a:buFont typeface="Wingdings" pitchFamily="2" charset="2"/>
              <a:buNone/>
              <a:defRPr/>
            </a:pPr>
            <a:r>
              <a:rPr lang="ru-RU" sz="1800" smtClean="0">
                <a:solidFill>
                  <a:schemeClr val="folHlink"/>
                </a:solidFill>
              </a:rPr>
              <a:t>1.Каждая команда получает карточку с заданиями.</a:t>
            </a:r>
          </a:p>
          <a:p>
            <a:pPr eaLnBrk="1" hangingPunct="1">
              <a:lnSpc>
                <a:spcPct val="80000"/>
              </a:lnSpc>
              <a:buFont typeface="Wingdings" pitchFamily="2" charset="2"/>
              <a:buNone/>
              <a:defRPr/>
            </a:pPr>
            <a:r>
              <a:rPr lang="ru-RU" sz="1800" smtClean="0">
                <a:solidFill>
                  <a:schemeClr val="folHlink"/>
                </a:solidFill>
              </a:rPr>
              <a:t>2.Верно решенная карточка-12 баллов всей команде.</a:t>
            </a:r>
          </a:p>
          <a:p>
            <a:pPr eaLnBrk="1" hangingPunct="1">
              <a:lnSpc>
                <a:spcPct val="80000"/>
              </a:lnSpc>
              <a:buFont typeface="Wingdings" pitchFamily="2" charset="2"/>
              <a:buNone/>
              <a:defRPr/>
            </a:pPr>
            <a:r>
              <a:rPr lang="ru-RU" sz="1800" smtClean="0">
                <a:solidFill>
                  <a:schemeClr val="folHlink"/>
                </a:solidFill>
              </a:rPr>
              <a:t>3.Номер участника совпадает  с номером предыдущего этапа.</a:t>
            </a:r>
          </a:p>
          <a:p>
            <a:pPr eaLnBrk="1" hangingPunct="1">
              <a:lnSpc>
                <a:spcPct val="80000"/>
              </a:lnSpc>
              <a:buFont typeface="Wingdings" pitchFamily="2" charset="2"/>
              <a:buNone/>
              <a:defRPr/>
            </a:pPr>
            <a:r>
              <a:rPr lang="ru-RU" sz="1800" smtClean="0">
                <a:solidFill>
                  <a:schemeClr val="folHlink"/>
                </a:solidFill>
              </a:rPr>
              <a:t>4.Задания на сдачу СОВ жюри решаются по порядку номеров карточки.</a:t>
            </a:r>
          </a:p>
          <a:p>
            <a:pPr eaLnBrk="1" hangingPunct="1">
              <a:lnSpc>
                <a:spcPct val="80000"/>
              </a:lnSpc>
              <a:buFont typeface="Wingdings" pitchFamily="2" charset="2"/>
              <a:buNone/>
              <a:defRPr/>
            </a:pPr>
            <a:r>
              <a:rPr lang="ru-RU" sz="1800" smtClean="0">
                <a:solidFill>
                  <a:schemeClr val="folHlink"/>
                </a:solidFill>
              </a:rPr>
              <a:t>5.Номера решающих определяет жюри.</a:t>
            </a:r>
          </a:p>
          <a:p>
            <a:pPr eaLnBrk="1" hangingPunct="1">
              <a:lnSpc>
                <a:spcPct val="80000"/>
              </a:lnSpc>
              <a:buFont typeface="Wingdings" pitchFamily="2" charset="2"/>
              <a:buNone/>
              <a:defRPr/>
            </a:pPr>
            <a:r>
              <a:rPr lang="ru-RU" sz="1800" smtClean="0">
                <a:solidFill>
                  <a:schemeClr val="folHlink"/>
                </a:solidFill>
              </a:rPr>
              <a:t>6.Каждому участнику зачисляется два очка за верное решение (это и очки команды). </a:t>
            </a:r>
          </a:p>
          <a:p>
            <a:pPr eaLnBrk="1" hangingPunct="1">
              <a:lnSpc>
                <a:spcPct val="80000"/>
              </a:lnSpc>
              <a:buFont typeface="Wingdings" pitchFamily="2" charset="2"/>
              <a:buNone/>
              <a:defRPr/>
            </a:pPr>
            <a:r>
              <a:rPr lang="ru-RU" sz="1800" smtClean="0">
                <a:solidFill>
                  <a:schemeClr val="folHlink"/>
                </a:solidFill>
              </a:rPr>
              <a:t> 7. За каждое неверное решение у команды снимаются два очка</a:t>
            </a:r>
          </a:p>
          <a:p>
            <a:pPr eaLnBrk="1" hangingPunct="1">
              <a:lnSpc>
                <a:spcPct val="80000"/>
              </a:lnSpc>
              <a:buFont typeface="Wingdings" pitchFamily="2" charset="2"/>
              <a:buNone/>
              <a:defRPr/>
            </a:pPr>
            <a:r>
              <a:rPr lang="ru-RU" sz="1800" smtClean="0">
                <a:solidFill>
                  <a:schemeClr val="folHlink"/>
                </a:solidFill>
              </a:rPr>
              <a:t>(они же очки участника, неверно решившего задание).</a:t>
            </a:r>
          </a:p>
          <a:p>
            <a:pPr eaLnBrk="1" hangingPunct="1">
              <a:lnSpc>
                <a:spcPct val="80000"/>
              </a:lnSpc>
              <a:buFont typeface="Wingdings" pitchFamily="2" charset="2"/>
              <a:buNone/>
              <a:defRPr/>
            </a:pPr>
            <a:r>
              <a:rPr lang="ru-RU" sz="1800" smtClean="0">
                <a:solidFill>
                  <a:schemeClr val="folHlink"/>
                </a:solidFill>
              </a:rPr>
              <a:t>8.Если игрок ошибается, к нему на помощь идет член его команды, но только консультантом. получает одно очко.</a:t>
            </a:r>
          </a:p>
          <a:p>
            <a:pPr eaLnBrk="1" hangingPunct="1">
              <a:lnSpc>
                <a:spcPct val="80000"/>
              </a:lnSpc>
              <a:buFont typeface="Wingdings" pitchFamily="2" charset="2"/>
              <a:buNone/>
              <a:defRPr/>
            </a:pPr>
            <a:endParaRPr lang="ru-RU" sz="1800" smtClean="0">
              <a:solidFill>
                <a:schemeClr val="folHlink"/>
              </a:solidFill>
            </a:endParaRPr>
          </a:p>
          <a:p>
            <a:pPr eaLnBrk="1" hangingPunct="1">
              <a:lnSpc>
                <a:spcPct val="80000"/>
              </a:lnSpc>
              <a:defRPr/>
            </a:pPr>
            <a:endParaRPr lang="ru-RU" sz="2400" smtClean="0">
              <a:solidFill>
                <a:schemeClr val="folHlink"/>
              </a:solidFill>
            </a:endParaRPr>
          </a:p>
          <a:p>
            <a:pPr eaLnBrk="1" hangingPunct="1">
              <a:lnSpc>
                <a:spcPct val="80000"/>
              </a:lnSpc>
              <a:defRPr/>
            </a:pPr>
            <a:endParaRPr lang="ru-RU" sz="2400" smtClean="0">
              <a:solidFill>
                <a:schemeClr val="folHlink"/>
              </a:solidFill>
            </a:endParaRPr>
          </a:p>
          <a:p>
            <a:pPr eaLnBrk="1" hangingPunct="1">
              <a:lnSpc>
                <a:spcPct val="80000"/>
              </a:lnSpc>
              <a:defRPr/>
            </a:pPr>
            <a:endParaRPr lang="ru-RU" sz="900" smtClean="0"/>
          </a:p>
        </p:txBody>
      </p:sp>
      <p:sp>
        <p:nvSpPr>
          <p:cNvPr id="109572" name="Rectangle 4"/>
          <p:cNvSpPr>
            <a:spLocks noGrp="1" noChangeArrowheads="1"/>
          </p:cNvSpPr>
          <p:nvPr>
            <p:ph type="body" sz="half" idx="4294967295"/>
          </p:nvPr>
        </p:nvSpPr>
        <p:spPr>
          <a:xfrm>
            <a:off x="4643438" y="1844675"/>
            <a:ext cx="4500562" cy="5013325"/>
          </a:xfrm>
        </p:spPr>
        <p:txBody>
          <a:bodyPr/>
          <a:lstStyle/>
          <a:p>
            <a:pPr eaLnBrk="1" hangingPunct="1">
              <a:lnSpc>
                <a:spcPct val="80000"/>
              </a:lnSpc>
              <a:buFont typeface="Wingdings" pitchFamily="2" charset="2"/>
              <a:buNone/>
              <a:defRPr/>
            </a:pPr>
            <a:r>
              <a:rPr lang="ru-RU" sz="1800" smtClean="0">
                <a:solidFill>
                  <a:schemeClr val="folHlink"/>
                </a:solidFill>
              </a:rPr>
              <a:t>8.Если игрок ошибается, к нему на помощь идет член его команды, но только консультантом. получает одно очко.</a:t>
            </a:r>
          </a:p>
          <a:p>
            <a:pPr eaLnBrk="1" hangingPunct="1">
              <a:lnSpc>
                <a:spcPct val="80000"/>
              </a:lnSpc>
              <a:buFont typeface="Wingdings" pitchFamily="2" charset="2"/>
              <a:buNone/>
              <a:defRPr/>
            </a:pPr>
            <a:r>
              <a:rPr lang="ru-RU" sz="1800" smtClean="0">
                <a:solidFill>
                  <a:schemeClr val="folHlink"/>
                </a:solidFill>
              </a:rPr>
              <a:t>9.Если и консультант не помог, то решение не засчитывается. Участник (и команда) в этом случае баллы не получает.</a:t>
            </a:r>
          </a:p>
          <a:p>
            <a:pPr eaLnBrk="1" hangingPunct="1">
              <a:lnSpc>
                <a:spcPct val="80000"/>
              </a:lnSpc>
              <a:buFont typeface="Wingdings" pitchFamily="2" charset="2"/>
              <a:buNone/>
              <a:defRPr/>
            </a:pPr>
            <a:r>
              <a:rPr lang="ru-RU" sz="1800" smtClean="0">
                <a:solidFill>
                  <a:schemeClr val="folHlink"/>
                </a:solidFill>
              </a:rPr>
              <a:t>10. Капитан и команда по верным решениям на карте капитана определяет талисман команды</a:t>
            </a:r>
          </a:p>
          <a:p>
            <a:pPr eaLnBrk="1" hangingPunct="1">
              <a:lnSpc>
                <a:spcPct val="80000"/>
              </a:lnSpc>
              <a:buFont typeface="Wingdings" pitchFamily="2" charset="2"/>
              <a:buNone/>
              <a:defRPr/>
            </a:pPr>
            <a:r>
              <a:rPr lang="ru-RU" sz="1800" smtClean="0">
                <a:solidFill>
                  <a:schemeClr val="folHlink"/>
                </a:solidFill>
              </a:rPr>
              <a:t>11.Команда,раньше всех закончившая эстафету, получает дополнительно 4 волшебных боба; команда, закончившая этап второй-2 </a:t>
            </a:r>
          </a:p>
          <a:p>
            <a:pPr eaLnBrk="1" hangingPunct="1">
              <a:lnSpc>
                <a:spcPct val="80000"/>
              </a:lnSpc>
              <a:buFont typeface="Wingdings" pitchFamily="2" charset="2"/>
              <a:buNone/>
              <a:defRPr/>
            </a:pPr>
            <a:r>
              <a:rPr lang="ru-RU" sz="1800" smtClean="0">
                <a:solidFill>
                  <a:schemeClr val="folHlink"/>
                </a:solidFill>
              </a:rPr>
              <a:t>12.Команда,первая разгадавшая талисман первой получает 5 волшебных бобов,второй-3,последняя Проигравшая команда бонусные волшебные бобы не получает.</a:t>
            </a:r>
          </a:p>
          <a:p>
            <a:pPr eaLnBrk="1" hangingPunct="1">
              <a:lnSpc>
                <a:spcPct val="80000"/>
              </a:lnSpc>
              <a:buFont typeface="Wingdings" pitchFamily="2" charset="2"/>
              <a:buNone/>
              <a:defRPr/>
            </a:pPr>
            <a:endParaRPr lang="ru-RU" sz="1800" smtClean="0">
              <a:solidFill>
                <a:schemeClr val="folHlink"/>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ru-RU" sz="4000" dirty="0" smtClean="0">
                <a:solidFill>
                  <a:srgbClr val="92D050"/>
                </a:solidFill>
              </a:rPr>
              <a:t>Ход урока</a:t>
            </a:r>
            <a:r>
              <a:rPr lang="ru-RU" sz="4000" dirty="0" smtClean="0"/>
              <a:t/>
            </a:r>
            <a:br>
              <a:rPr lang="ru-RU" sz="4000" dirty="0" smtClean="0"/>
            </a:br>
            <a:r>
              <a:rPr lang="ru-RU" sz="4000" dirty="0" smtClean="0"/>
              <a:t> </a:t>
            </a:r>
            <a:r>
              <a:rPr lang="ru-RU" sz="4000" dirty="0" smtClean="0">
                <a:solidFill>
                  <a:srgbClr val="92D050"/>
                </a:solidFill>
              </a:rPr>
              <a:t>решение упражнений по карточкам(12 мин)</a:t>
            </a:r>
          </a:p>
        </p:txBody>
      </p:sp>
      <p:sp>
        <p:nvSpPr>
          <p:cNvPr id="121859" name="Rectangle 3"/>
          <p:cNvSpPr>
            <a:spLocks noGrp="1" noChangeArrowheads="1"/>
          </p:cNvSpPr>
          <p:nvPr>
            <p:ph type="body" idx="1"/>
          </p:nvPr>
        </p:nvSpPr>
        <p:spPr>
          <a:xfrm>
            <a:off x="455613" y="1773238"/>
            <a:ext cx="8226425" cy="4322762"/>
          </a:xfrm>
        </p:spPr>
        <p:txBody>
          <a:bodyPr/>
          <a:lstStyle/>
          <a:p>
            <a:pPr eaLnBrk="1" hangingPunct="1">
              <a:lnSpc>
                <a:spcPct val="80000"/>
              </a:lnSpc>
              <a:buFont typeface="Wingdings" pitchFamily="2" charset="2"/>
              <a:buNone/>
              <a:defRPr/>
            </a:pPr>
            <a:r>
              <a:rPr lang="ru-RU" sz="2400" dirty="0" smtClean="0"/>
              <a:t>	</a:t>
            </a:r>
            <a:r>
              <a:rPr lang="ru-RU" sz="2400" dirty="0" smtClean="0">
                <a:solidFill>
                  <a:srgbClr val="FFC000"/>
                </a:solidFill>
              </a:rPr>
              <a:t>1.Решение уравнение –эстафета у доски.</a:t>
            </a:r>
          </a:p>
          <a:p>
            <a:pPr eaLnBrk="1" hangingPunct="1">
              <a:lnSpc>
                <a:spcPct val="80000"/>
              </a:lnSpc>
              <a:buFont typeface="Wingdings" pitchFamily="2" charset="2"/>
              <a:buNone/>
              <a:defRPr/>
            </a:pPr>
            <a:r>
              <a:rPr lang="ru-RU" sz="2400" dirty="0" smtClean="0">
                <a:solidFill>
                  <a:srgbClr val="FFC000"/>
                </a:solidFill>
              </a:rPr>
              <a:t>	Учитель объявляет номера групп решающих, проверяет верность решения, следит за соблюдением правил игры.  Решение записывается в карту капитана. Если все решено верно</a:t>
            </a:r>
          </a:p>
          <a:p>
            <a:pPr eaLnBrk="1" hangingPunct="1">
              <a:lnSpc>
                <a:spcPct val="80000"/>
              </a:lnSpc>
              <a:buFont typeface="Wingdings" pitchFamily="2" charset="2"/>
              <a:buNone/>
              <a:defRPr/>
            </a:pPr>
            <a:r>
              <a:rPr lang="ru-RU" sz="2400" dirty="0" smtClean="0">
                <a:solidFill>
                  <a:srgbClr val="FFC000"/>
                </a:solidFill>
              </a:rPr>
              <a:t>    2.Для того, чтобы исключить незанятость участников победившей команды , учитель предлагает дополнительные индивидуальные карточки игрокам этой команды. Решение пишется на карточке и сдается по окончании всей эстафеты.</a:t>
            </a:r>
          </a:p>
          <a:p>
            <a:pPr eaLnBrk="1" hangingPunct="1">
              <a:lnSpc>
                <a:spcPct val="80000"/>
              </a:lnSpc>
              <a:buFont typeface="Wingdings" pitchFamily="2" charset="2"/>
              <a:buNone/>
              <a:defRPr/>
            </a:pPr>
            <a:r>
              <a:rPr lang="ru-RU" sz="2400" dirty="0" smtClean="0">
                <a:solidFill>
                  <a:srgbClr val="FFC000"/>
                </a:solidFill>
              </a:rPr>
              <a:t>	За верное решение команде и участнику дополнительные очки.(1задание- 1волшебный боб).</a:t>
            </a:r>
          </a:p>
          <a:p>
            <a:pPr eaLnBrk="1" hangingPunct="1">
              <a:lnSpc>
                <a:spcPct val="80000"/>
              </a:lnSpc>
              <a:buFont typeface="Wingdings" pitchFamily="2" charset="2"/>
              <a:buNone/>
              <a:defRPr/>
            </a:pPr>
            <a:r>
              <a:rPr lang="ru-RU" sz="2400" dirty="0" smtClean="0">
                <a:solidFill>
                  <a:srgbClr val="FFC000"/>
                </a:solidFill>
              </a:rPr>
              <a:t>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idx="4294967295"/>
          </p:nvPr>
        </p:nvSpPr>
        <p:spPr>
          <a:xfrm>
            <a:off x="0" y="273050"/>
            <a:ext cx="8226425" cy="1143000"/>
          </a:xfrm>
        </p:spPr>
        <p:txBody>
          <a:bodyPr/>
          <a:lstStyle/>
          <a:p>
            <a:pPr eaLnBrk="1" hangingPunct="1">
              <a:defRPr/>
            </a:pPr>
            <a:r>
              <a:rPr lang="ru-RU" dirty="0" smtClean="0"/>
              <a:t>Типовая карточка  с уравнениями</a:t>
            </a:r>
          </a:p>
        </p:txBody>
      </p:sp>
      <p:sp>
        <p:nvSpPr>
          <p:cNvPr id="241667" name="Rectangle 3"/>
          <p:cNvSpPr>
            <a:spLocks noGrp="1" noChangeArrowheads="1"/>
          </p:cNvSpPr>
          <p:nvPr>
            <p:ph type="body" idx="4294967295"/>
          </p:nvPr>
        </p:nvSpPr>
        <p:spPr>
          <a:xfrm>
            <a:off x="0" y="1598613"/>
            <a:ext cx="8226425" cy="4497387"/>
          </a:xfrm>
        </p:spPr>
        <p:txBody>
          <a:bodyPr/>
          <a:lstStyle/>
          <a:p>
            <a:pPr eaLnBrk="1" hangingPunct="1">
              <a:buFont typeface="Wingdings" pitchFamily="2" charset="2"/>
              <a:buNone/>
              <a:defRPr/>
            </a:pPr>
            <a:r>
              <a:rPr lang="ru-RU" smtClean="0"/>
              <a:t>1) 160-2х=28;</a:t>
            </a:r>
          </a:p>
          <a:p>
            <a:pPr eaLnBrk="1" hangingPunct="1">
              <a:buFont typeface="Wingdings" pitchFamily="2" charset="2"/>
              <a:buNone/>
              <a:defRPr/>
            </a:pPr>
            <a:r>
              <a:rPr lang="ru-RU" smtClean="0"/>
              <a:t>2) 5</a:t>
            </a:r>
            <a:r>
              <a:rPr lang="en-US" smtClean="0"/>
              <a:t>m+6m=23</a:t>
            </a:r>
            <a:r>
              <a:rPr lang="ru-RU" smtClean="0"/>
              <a:t>1;</a:t>
            </a:r>
            <a:endParaRPr lang="en-US" smtClean="0"/>
          </a:p>
          <a:p>
            <a:pPr eaLnBrk="1" hangingPunct="1">
              <a:buFont typeface="Wingdings" pitchFamily="2" charset="2"/>
              <a:buNone/>
              <a:defRPr/>
            </a:pPr>
            <a:r>
              <a:rPr lang="en-US" smtClean="0"/>
              <a:t>3)13y-y+5y=68</a:t>
            </a:r>
            <a:r>
              <a:rPr lang="ru-RU" smtClean="0"/>
              <a:t>;</a:t>
            </a:r>
          </a:p>
          <a:p>
            <a:pPr eaLnBrk="1" hangingPunct="1">
              <a:buFont typeface="Wingdings" pitchFamily="2" charset="2"/>
              <a:buNone/>
              <a:defRPr/>
            </a:pPr>
            <a:r>
              <a:rPr lang="ru-RU" smtClean="0"/>
              <a:t>4) 37</a:t>
            </a:r>
            <a:r>
              <a:rPr lang="en-US" smtClean="0"/>
              <a:t>x-21x+8=200</a:t>
            </a:r>
            <a:r>
              <a:rPr lang="ru-RU" smtClean="0"/>
              <a:t>;</a:t>
            </a:r>
            <a:endParaRPr lang="en-US" smtClean="0"/>
          </a:p>
          <a:p>
            <a:pPr eaLnBrk="1" hangingPunct="1">
              <a:buFont typeface="Wingdings" pitchFamily="2" charset="2"/>
              <a:buNone/>
              <a:defRPr/>
            </a:pPr>
            <a:r>
              <a:rPr lang="en-US" smtClean="0"/>
              <a:t>5) 2n+7n-12=</a:t>
            </a:r>
            <a:r>
              <a:rPr lang="ru-RU" smtClean="0"/>
              <a:t>906;</a:t>
            </a:r>
          </a:p>
          <a:p>
            <a:pPr eaLnBrk="1" hangingPunct="1">
              <a:buFont typeface="Wingdings" pitchFamily="2" charset="2"/>
              <a:buNone/>
              <a:defRPr/>
            </a:pPr>
            <a:r>
              <a:rPr lang="ru-RU" smtClean="0"/>
              <a:t>6) 6</a:t>
            </a:r>
            <a:r>
              <a:rPr lang="en-US" smtClean="0"/>
              <a:t>*z*45=270</a:t>
            </a:r>
            <a:r>
              <a:rPr lang="ru-RU" smtClean="0"/>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ru-RU" sz="3600" dirty="0" smtClean="0"/>
              <a:t>Наиболее часто используются на уроках</a:t>
            </a:r>
          </a:p>
        </p:txBody>
      </p:sp>
      <p:sp>
        <p:nvSpPr>
          <p:cNvPr id="18435" name="Rectangle 3"/>
          <p:cNvSpPr>
            <a:spLocks noGrp="1" noChangeArrowheads="1"/>
          </p:cNvSpPr>
          <p:nvPr>
            <p:ph type="body" idx="1"/>
          </p:nvPr>
        </p:nvSpPr>
        <p:spPr>
          <a:xfrm>
            <a:off x="3635896" y="1598613"/>
            <a:ext cx="5046142" cy="4497387"/>
          </a:xfrm>
        </p:spPr>
        <p:txBody>
          <a:bodyPr/>
          <a:lstStyle/>
          <a:p>
            <a:pPr eaLnBrk="1" hangingPunct="1">
              <a:lnSpc>
                <a:spcPct val="90000"/>
              </a:lnSpc>
              <a:buFont typeface="Wingdings" pitchFamily="2" charset="2"/>
              <a:buChar char="v"/>
              <a:defRPr/>
            </a:pPr>
            <a:r>
              <a:rPr lang="ru-RU" dirty="0" smtClean="0"/>
              <a:t>кодированные задания </a:t>
            </a:r>
          </a:p>
          <a:p>
            <a:pPr eaLnBrk="1" hangingPunct="1">
              <a:lnSpc>
                <a:spcPct val="90000"/>
              </a:lnSpc>
              <a:buFont typeface="Wingdings" pitchFamily="2" charset="2"/>
              <a:buChar char="v"/>
              <a:defRPr/>
            </a:pPr>
            <a:r>
              <a:rPr lang="ru-RU" dirty="0" smtClean="0"/>
              <a:t> круговые вычисления</a:t>
            </a:r>
          </a:p>
          <a:p>
            <a:pPr eaLnBrk="1" hangingPunct="1">
              <a:lnSpc>
                <a:spcPct val="90000"/>
              </a:lnSpc>
              <a:buFont typeface="Wingdings" pitchFamily="2" charset="2"/>
              <a:buChar char="v"/>
              <a:defRPr/>
            </a:pPr>
            <a:r>
              <a:rPr lang="ru-RU" dirty="0" smtClean="0"/>
              <a:t>математическое лото</a:t>
            </a:r>
          </a:p>
          <a:p>
            <a:pPr eaLnBrk="1" hangingPunct="1">
              <a:lnSpc>
                <a:spcPct val="90000"/>
              </a:lnSpc>
              <a:buFont typeface="Wingdings" pitchFamily="2" charset="2"/>
              <a:buChar char="v"/>
              <a:defRPr/>
            </a:pPr>
            <a:r>
              <a:rPr lang="ru-RU" dirty="0" smtClean="0"/>
              <a:t> эстафета</a:t>
            </a:r>
          </a:p>
          <a:p>
            <a:pPr eaLnBrk="1" hangingPunct="1">
              <a:lnSpc>
                <a:spcPct val="90000"/>
              </a:lnSpc>
              <a:buFont typeface="Wingdings" pitchFamily="2" charset="2"/>
              <a:buChar char="v"/>
              <a:defRPr/>
            </a:pPr>
            <a:r>
              <a:rPr lang="ru-RU" dirty="0" smtClean="0"/>
              <a:t>кроссворд, чайнворд</a:t>
            </a:r>
          </a:p>
          <a:p>
            <a:pPr eaLnBrk="1" hangingPunct="1">
              <a:lnSpc>
                <a:spcPct val="90000"/>
              </a:lnSpc>
              <a:buFont typeface="Wingdings" pitchFamily="2" charset="2"/>
              <a:buChar char="v"/>
              <a:defRPr/>
            </a:pPr>
            <a:r>
              <a:rPr lang="ru-RU" dirty="0" smtClean="0"/>
              <a:t> викторина, олимпиада</a:t>
            </a:r>
          </a:p>
          <a:p>
            <a:pPr eaLnBrk="1" hangingPunct="1">
              <a:lnSpc>
                <a:spcPct val="90000"/>
              </a:lnSpc>
              <a:buFont typeface="Wingdings" pitchFamily="2" charset="2"/>
              <a:buChar char="v"/>
              <a:defRPr/>
            </a:pPr>
            <a:r>
              <a:rPr lang="ru-RU" dirty="0" smtClean="0"/>
              <a:t>имитационные, деловые игры</a:t>
            </a:r>
            <a:br>
              <a:rPr lang="ru-RU" dirty="0" smtClean="0"/>
            </a:br>
            <a:r>
              <a:rPr lang="ru-RU" dirty="0" smtClean="0"/>
              <a:t> </a:t>
            </a:r>
          </a:p>
        </p:txBody>
      </p:sp>
      <p:pic>
        <p:nvPicPr>
          <p:cNvPr id="5" name="Рисунок 4" descr="2f8e18066571.jpg"/>
          <p:cNvPicPr>
            <a:picLocks noChangeAspect="1"/>
          </p:cNvPicPr>
          <p:nvPr/>
        </p:nvPicPr>
        <p:blipFill>
          <a:blip r:embed="rId2" cstate="print"/>
          <a:stretch>
            <a:fillRect/>
          </a:stretch>
        </p:blipFill>
        <p:spPr>
          <a:xfrm>
            <a:off x="395536" y="1268760"/>
            <a:ext cx="3181350" cy="4762500"/>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defRPr/>
            </a:pPr>
            <a:r>
              <a:rPr lang="ru-RU" dirty="0" smtClean="0">
                <a:solidFill>
                  <a:srgbClr val="92D050"/>
                </a:solidFill>
              </a:rPr>
              <a:t>Ход урока</a:t>
            </a:r>
          </a:p>
        </p:txBody>
      </p:sp>
      <p:sp>
        <p:nvSpPr>
          <p:cNvPr id="201731" name="Rectangle 3"/>
          <p:cNvSpPr>
            <a:spLocks noGrp="1" noChangeArrowheads="1"/>
          </p:cNvSpPr>
          <p:nvPr>
            <p:ph type="body" idx="1"/>
          </p:nvPr>
        </p:nvSpPr>
        <p:spPr/>
        <p:txBody>
          <a:bodyPr/>
          <a:lstStyle/>
          <a:p>
            <a:pPr eaLnBrk="1" hangingPunct="1">
              <a:defRPr/>
            </a:pPr>
            <a:r>
              <a:rPr lang="ru-RU" sz="2400" dirty="0" smtClean="0">
                <a:solidFill>
                  <a:srgbClr val="FFC000"/>
                </a:solidFill>
              </a:rPr>
              <a:t>На экране- верные решения(карточка учителя</a:t>
            </a:r>
            <a:r>
              <a:rPr lang="en-US" sz="2400" i="1" dirty="0" smtClean="0">
                <a:solidFill>
                  <a:srgbClr val="FFC000"/>
                </a:solidFill>
              </a:rPr>
              <a:t>  </a:t>
            </a:r>
            <a:r>
              <a:rPr lang="en-US" sz="2400" i="1" dirty="0" smtClean="0">
                <a:solidFill>
                  <a:srgbClr val="FFC000"/>
                </a:solidFill>
                <a:latin typeface="Times New Roman" pitchFamily="18" charset="0"/>
                <a:cs typeface="Times New Roman" pitchFamily="18" charset="0"/>
              </a:rPr>
              <a:t>I </a:t>
            </a:r>
            <a:r>
              <a:rPr lang="ru-RU" sz="2400" dirty="0" smtClean="0">
                <a:solidFill>
                  <a:srgbClr val="FFC000"/>
                </a:solidFill>
              </a:rPr>
              <a:t>). Учитель собирает карточки капитанов. Подводит  итог по результатам каждой команды. Называет номера игроков, допустивших ошибку и предлагает участникам другой команды, под тем же номером, но решивших  верно, прокомментировать решение.</a:t>
            </a:r>
          </a:p>
          <a:p>
            <a:pPr eaLnBrk="1" hangingPunct="1">
              <a:defRPr/>
            </a:pPr>
            <a:r>
              <a:rPr lang="ru-RU" sz="2400" dirty="0" smtClean="0">
                <a:solidFill>
                  <a:srgbClr val="FFC000"/>
                </a:solidFill>
              </a:rPr>
              <a:t>Капитан команды раздает по 2 волшебных боба</a:t>
            </a:r>
          </a:p>
          <a:p>
            <a:pPr eaLnBrk="1" hangingPunct="1">
              <a:buFont typeface="Wingdings" pitchFamily="2" charset="2"/>
              <a:buNone/>
              <a:defRPr/>
            </a:pPr>
            <a:r>
              <a:rPr lang="ru-RU" sz="2400" dirty="0" smtClean="0">
                <a:solidFill>
                  <a:srgbClr val="FFC000"/>
                </a:solidFill>
              </a:rPr>
              <a:t>( очка) участникам, решившим верно.</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ru-RU" smtClean="0"/>
              <a:t>Карточка капитана</a:t>
            </a:r>
            <a:r>
              <a:rPr lang="en-US" smtClean="0"/>
              <a:t> I</a:t>
            </a:r>
            <a:endParaRPr lang="ru-RU" smtClean="0"/>
          </a:p>
        </p:txBody>
      </p:sp>
      <p:graphicFrame>
        <p:nvGraphicFramePr>
          <p:cNvPr id="116822" name="Group 86"/>
          <p:cNvGraphicFramePr>
            <a:graphicFrameLocks noGrp="1"/>
          </p:cNvGraphicFramePr>
          <p:nvPr>
            <p:ph idx="1"/>
          </p:nvPr>
        </p:nvGraphicFramePr>
        <p:xfrm>
          <a:off x="455613" y="1598613"/>
          <a:ext cx="8226425" cy="4497388"/>
        </p:xfrm>
        <a:graphic>
          <a:graphicData uri="http://schemas.openxmlformats.org/drawingml/2006/table">
            <a:tbl>
              <a:tblPr/>
              <a:tblGrid>
                <a:gridCol w="2057400"/>
                <a:gridCol w="2055812"/>
                <a:gridCol w="2057400"/>
                <a:gridCol w="2055813"/>
              </a:tblGrid>
              <a:tr h="149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66</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34</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45</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12</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01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243</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Ж</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102</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36</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89</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4</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Т</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17</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21</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Р</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defRPr/>
            </a:pPr>
            <a:r>
              <a:rPr lang="ru-RU" smtClean="0"/>
              <a:t>Карточка капитана</a:t>
            </a:r>
            <a:r>
              <a:rPr lang="en-US" smtClean="0"/>
              <a:t> II</a:t>
            </a:r>
            <a:endParaRPr lang="ru-RU" smtClean="0"/>
          </a:p>
        </p:txBody>
      </p:sp>
      <p:graphicFrame>
        <p:nvGraphicFramePr>
          <p:cNvPr id="234499" name="Group 3"/>
          <p:cNvGraphicFramePr>
            <a:graphicFrameLocks noGrp="1"/>
          </p:cNvGraphicFramePr>
          <p:nvPr>
            <p:ph idx="1"/>
          </p:nvPr>
        </p:nvGraphicFramePr>
        <p:xfrm>
          <a:off x="455613" y="1598613"/>
          <a:ext cx="8226425" cy="4497388"/>
        </p:xfrm>
        <a:graphic>
          <a:graphicData uri="http://schemas.openxmlformats.org/drawingml/2006/table">
            <a:tbl>
              <a:tblPr/>
              <a:tblGrid>
                <a:gridCol w="2057400"/>
                <a:gridCol w="2055812"/>
                <a:gridCol w="2057400"/>
                <a:gridCol w="2055813"/>
              </a:tblGrid>
              <a:tr h="149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2</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66</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38</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4</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Ь</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01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102</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У</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76</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91</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29</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12</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90</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21</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Л</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eaLnBrk="1" hangingPunct="1">
              <a:defRPr/>
            </a:pPr>
            <a:r>
              <a:rPr lang="ru-RU" smtClean="0"/>
              <a:t>Карточка капитана </a:t>
            </a:r>
            <a:r>
              <a:rPr lang="en-US" smtClean="0"/>
              <a:t>III</a:t>
            </a:r>
            <a:endParaRPr lang="ru-RU" smtClean="0"/>
          </a:p>
        </p:txBody>
      </p:sp>
      <p:graphicFrame>
        <p:nvGraphicFramePr>
          <p:cNvPr id="235523" name="Group 3"/>
          <p:cNvGraphicFramePr>
            <a:graphicFrameLocks noGrp="1"/>
          </p:cNvGraphicFramePr>
          <p:nvPr>
            <p:ph idx="1"/>
          </p:nvPr>
        </p:nvGraphicFramePr>
        <p:xfrm>
          <a:off x="455613" y="1598613"/>
          <a:ext cx="8226425" cy="4497388"/>
        </p:xfrm>
        <a:graphic>
          <a:graphicData uri="http://schemas.openxmlformats.org/drawingml/2006/table">
            <a:tbl>
              <a:tblPr/>
              <a:tblGrid>
                <a:gridCol w="2057400"/>
                <a:gridCol w="2055812"/>
                <a:gridCol w="2057400"/>
                <a:gridCol w="2055813"/>
              </a:tblGrid>
              <a:tr h="149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12</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44</a:t>
                      </a:r>
                      <a:b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b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Ш</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98</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21</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01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8</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66</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Х</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1</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34</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4</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Г</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55</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102</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И</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71</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0" y="381000"/>
            <a:ext cx="8229600" cy="1371600"/>
          </a:xfrm>
        </p:spPr>
        <p:txBody>
          <a:bodyPr/>
          <a:lstStyle/>
          <a:p>
            <a:pPr eaLnBrk="1" hangingPunct="1">
              <a:defRPr/>
            </a:pPr>
            <a:r>
              <a:rPr lang="ru-RU" smtClean="0"/>
              <a:t>Карточка учителя </a:t>
            </a:r>
            <a:r>
              <a:rPr lang="en-US" smtClean="0"/>
              <a:t>I</a:t>
            </a:r>
            <a:endParaRPr lang="ru-RU" smtClean="0"/>
          </a:p>
        </p:txBody>
      </p:sp>
      <p:graphicFrame>
        <p:nvGraphicFramePr>
          <p:cNvPr id="118086" name="Group 326"/>
          <p:cNvGraphicFramePr>
            <a:graphicFrameLocks noGrp="1"/>
          </p:cNvGraphicFramePr>
          <p:nvPr/>
        </p:nvGraphicFramePr>
        <p:xfrm>
          <a:off x="1331913" y="1700213"/>
          <a:ext cx="4781550" cy="4427856"/>
        </p:xfrm>
        <a:graphic>
          <a:graphicData uri="http://schemas.openxmlformats.org/drawingml/2006/table">
            <a:tbl>
              <a:tblPr/>
              <a:tblGrid>
                <a:gridCol w="598487"/>
                <a:gridCol w="841375"/>
                <a:gridCol w="355600"/>
                <a:gridCol w="598488"/>
                <a:gridCol w="596900"/>
                <a:gridCol w="595312"/>
                <a:gridCol w="598488"/>
                <a:gridCol w="596900"/>
              </a:tblGrid>
              <a:tr h="5810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№ур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число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I</a:t>
                      </a: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II</a:t>
                      </a: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rPr>
                        <a:t>III</a:t>
                      </a: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Ь</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Т</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Р</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102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У</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С</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Д</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idx="4294967295"/>
          </p:nvPr>
        </p:nvSpPr>
        <p:spPr>
          <a:xfrm>
            <a:off x="0" y="381000"/>
            <a:ext cx="8229600" cy="1371600"/>
          </a:xfrm>
        </p:spPr>
        <p:txBody>
          <a:bodyPr/>
          <a:lstStyle/>
          <a:p>
            <a:pPr eaLnBrk="1" hangingPunct="1">
              <a:defRPr/>
            </a:pPr>
            <a:r>
              <a:rPr lang="ru-RU" smtClean="0"/>
              <a:t>Карточка учителя </a:t>
            </a:r>
            <a:r>
              <a:rPr lang="en-US" smtClean="0"/>
              <a:t>II</a:t>
            </a:r>
            <a:endParaRPr lang="ru-RU" smtClean="0"/>
          </a:p>
        </p:txBody>
      </p:sp>
      <p:graphicFrame>
        <p:nvGraphicFramePr>
          <p:cNvPr id="233621" name="Group 149"/>
          <p:cNvGraphicFramePr>
            <a:graphicFrameLocks noGrp="1"/>
          </p:cNvGraphicFramePr>
          <p:nvPr/>
        </p:nvGraphicFramePr>
        <p:xfrm>
          <a:off x="1331913" y="1989138"/>
          <a:ext cx="2951162" cy="4265550"/>
        </p:xfrm>
        <a:graphic>
          <a:graphicData uri="http://schemas.openxmlformats.org/drawingml/2006/table">
            <a:tbl>
              <a:tblPr/>
              <a:tblGrid>
                <a:gridCol w="792162"/>
                <a:gridCol w="1079500"/>
                <a:gridCol w="1079500"/>
              </a:tblGrid>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Ур.</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Игр.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8163">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102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97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r>
              <a:rPr lang="ru-RU" sz="4000" dirty="0" smtClean="0">
                <a:solidFill>
                  <a:srgbClr val="92D050"/>
                </a:solidFill>
              </a:rPr>
              <a:t>Ход урока</a:t>
            </a:r>
            <a:r>
              <a:rPr lang="ru-RU" sz="4000" dirty="0" smtClean="0"/>
              <a:t/>
            </a:r>
            <a:br>
              <a:rPr lang="ru-RU" sz="4000" dirty="0" smtClean="0"/>
            </a:br>
            <a:endParaRPr lang="ru-RU" sz="4000" dirty="0" smtClean="0"/>
          </a:p>
        </p:txBody>
      </p:sp>
      <p:sp>
        <p:nvSpPr>
          <p:cNvPr id="123907" name="Rectangle 3"/>
          <p:cNvSpPr>
            <a:spLocks noGrp="1" noChangeArrowheads="1"/>
          </p:cNvSpPr>
          <p:nvPr>
            <p:ph type="body" idx="1"/>
          </p:nvPr>
        </p:nvSpPr>
        <p:spPr/>
        <p:txBody>
          <a:bodyPr/>
          <a:lstStyle/>
          <a:p>
            <a:pPr eaLnBrk="1" hangingPunct="1">
              <a:buFont typeface="Wingdings" pitchFamily="2" charset="2"/>
              <a:buNone/>
              <a:defRPr/>
            </a:pPr>
            <a:r>
              <a:rPr lang="ru-RU" dirty="0" smtClean="0">
                <a:solidFill>
                  <a:srgbClr val="FFC000"/>
                </a:solidFill>
              </a:rPr>
              <a:t>Учитель подводит результаты  этого этапа, считает очки с учетом дополнительных карточек и бонусов , объявляет переход к последнему этапу.</a:t>
            </a:r>
          </a:p>
          <a:p>
            <a:pPr eaLnBrk="1" hangingPunct="1">
              <a:buFont typeface="Wingdings" pitchFamily="2" charset="2"/>
              <a:buNone/>
              <a:defRPr/>
            </a:pPr>
            <a:r>
              <a:rPr lang="ru-RU" dirty="0" smtClean="0">
                <a:solidFill>
                  <a:srgbClr val="FFC000"/>
                </a:solidFill>
              </a:rPr>
              <a:t>Капитаны раздают волшебные бобы в соответствии с таблицей результатов этапа ( доска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r>
              <a:rPr lang="ru-RU" sz="4000" smtClean="0"/>
              <a:t>КОММЕНТАРИИ К ЭТАПУ </a:t>
            </a:r>
            <a:r>
              <a:rPr lang="en-US" sz="4000" smtClean="0"/>
              <a:t>II</a:t>
            </a:r>
            <a:endParaRPr lang="ru-RU" sz="4000" smtClean="0"/>
          </a:p>
        </p:txBody>
      </p:sp>
      <p:sp>
        <p:nvSpPr>
          <p:cNvPr id="125955" name="Rectangle 3"/>
          <p:cNvSpPr>
            <a:spLocks noGrp="1" noChangeArrowheads="1"/>
          </p:cNvSpPr>
          <p:nvPr>
            <p:ph type="body" idx="1"/>
          </p:nvPr>
        </p:nvSpPr>
        <p:spPr>
          <a:xfrm>
            <a:off x="455613" y="1196975"/>
            <a:ext cx="8226425" cy="4899025"/>
          </a:xfrm>
        </p:spPr>
        <p:txBody>
          <a:bodyPr/>
          <a:lstStyle/>
          <a:p>
            <a:pPr marL="533400" indent="-533400" eaLnBrk="1" hangingPunct="1">
              <a:lnSpc>
                <a:spcPct val="80000"/>
              </a:lnSpc>
              <a:buFont typeface="Wingdings" pitchFamily="2" charset="2"/>
              <a:buChar char="q"/>
              <a:defRPr/>
            </a:pPr>
            <a:endParaRPr lang="ru-RU" sz="2000" u="sng" smtClean="0"/>
          </a:p>
          <a:p>
            <a:pPr marL="533400" indent="-533400" eaLnBrk="1" hangingPunct="1">
              <a:lnSpc>
                <a:spcPct val="80000"/>
              </a:lnSpc>
              <a:buFont typeface="Wingdings" pitchFamily="2" charset="2"/>
              <a:buChar char="q"/>
              <a:defRPr/>
            </a:pPr>
            <a:r>
              <a:rPr lang="ru-RU" sz="2000" u="sng" smtClean="0"/>
              <a:t>Задачи на этапе</a:t>
            </a:r>
          </a:p>
          <a:p>
            <a:pPr marL="533400" indent="-533400" eaLnBrk="1" hangingPunct="1">
              <a:lnSpc>
                <a:spcPct val="80000"/>
              </a:lnSpc>
              <a:buFont typeface="Wingdings" pitchFamily="2" charset="2"/>
              <a:buNone/>
              <a:defRPr/>
            </a:pPr>
            <a:r>
              <a:rPr lang="ru-RU" sz="2000" smtClean="0"/>
              <a:t>	</a:t>
            </a:r>
            <a:r>
              <a:rPr lang="ru-RU" sz="2000" u="sng" smtClean="0"/>
              <a:t>дидактическая</a:t>
            </a:r>
            <a:r>
              <a:rPr lang="ru-RU" sz="2000" smtClean="0"/>
              <a:t> : закрепление знаний учеников в применении распределительного закона к упрощению выражений, формирование умений  и выработка навыков решения уравнений на этапе закрепления ранее изученного материала и проверки знаний по теме. </a:t>
            </a:r>
          </a:p>
          <a:p>
            <a:pPr marL="533400" indent="-533400" eaLnBrk="1" hangingPunct="1">
              <a:lnSpc>
                <a:spcPct val="80000"/>
              </a:lnSpc>
              <a:buFont typeface="Wingdings" pitchFamily="2" charset="2"/>
              <a:buNone/>
              <a:defRPr/>
            </a:pPr>
            <a:r>
              <a:rPr lang="ru-RU" sz="2000" smtClean="0"/>
              <a:t>	</a:t>
            </a:r>
            <a:r>
              <a:rPr lang="ru-RU" sz="2000" u="sng" smtClean="0"/>
              <a:t>игровая</a:t>
            </a:r>
            <a:r>
              <a:rPr lang="ru-RU" sz="2000" smtClean="0"/>
              <a:t>:  повысить качество усвоения знаний и выработки навыков решения уравнений путем создания зависимости  результатов группы от умений и навыков одного ученика. Повышение эффективности работы ученика на уроке происходит как за счет повышения его заинтересованности и ответственности , так и с учетом возможности взаимообучения.</a:t>
            </a:r>
          </a:p>
          <a:p>
            <a:pPr marL="533400" indent="-533400" eaLnBrk="1" hangingPunct="1">
              <a:lnSpc>
                <a:spcPct val="80000"/>
              </a:lnSpc>
              <a:buFont typeface="Wingdings" pitchFamily="2" charset="2"/>
              <a:buNone/>
              <a:defRPr/>
            </a:pPr>
            <a:r>
              <a:rPr lang="ru-RU" sz="2000" smtClean="0"/>
              <a:t> 	</a:t>
            </a:r>
            <a:r>
              <a:rPr lang="ru-RU" sz="2000" u="sng" smtClean="0"/>
              <a:t>личностная</a:t>
            </a:r>
            <a:r>
              <a:rPr lang="en-US" sz="2000" u="sng" smtClean="0"/>
              <a:t> </a:t>
            </a:r>
            <a:r>
              <a:rPr lang="ru-RU" sz="2000" u="sng" smtClean="0"/>
              <a:t>: </a:t>
            </a:r>
            <a:r>
              <a:rPr lang="ru-RU" sz="2000" smtClean="0"/>
              <a:t>выработка навыков решения уравнений, точное выполнение игровых действий в соответствии с правилами и дидактической  задачей; проявление личной ответственности за результат группы, способности к взаимообучению, соревновательности.</a:t>
            </a:r>
          </a:p>
          <a:p>
            <a:pPr marL="533400" indent="-533400" eaLnBrk="1" hangingPunct="1">
              <a:lnSpc>
                <a:spcPct val="80000"/>
              </a:lnSpc>
              <a:buFont typeface="Wingdings" pitchFamily="2" charset="2"/>
              <a:buNone/>
              <a:defRPr/>
            </a:pPr>
            <a:endParaRPr lang="ru-RU" sz="2000"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071538" y="428604"/>
            <a:ext cx="6858048" cy="1428760"/>
          </a:xfrm>
        </p:spPr>
        <p:txBody>
          <a:bodyPr>
            <a:normAutofit/>
          </a:bodyPr>
          <a:lstStyle/>
          <a:p>
            <a:r>
              <a:rPr lang="ru-RU" sz="4000" dirty="0">
                <a:solidFill>
                  <a:schemeClr val="folHlink"/>
                </a:solidFill>
              </a:rPr>
              <a:t>Этап </a:t>
            </a:r>
            <a:r>
              <a:rPr lang="en-US" sz="4000" dirty="0">
                <a:solidFill>
                  <a:schemeClr val="folHlink"/>
                </a:solidFill>
              </a:rPr>
              <a:t>III -</a:t>
            </a:r>
            <a:r>
              <a:rPr lang="ru-RU" sz="4000" dirty="0">
                <a:solidFill>
                  <a:schemeClr val="folHlink"/>
                </a:solidFill>
              </a:rPr>
              <a:t>ЖАБА </a:t>
            </a:r>
            <a:br>
              <a:rPr lang="ru-RU" sz="4000" dirty="0">
                <a:solidFill>
                  <a:schemeClr val="folHlink"/>
                </a:solidFill>
              </a:rPr>
            </a:br>
            <a:endParaRPr lang="ru-RU" sz="4000" dirty="0">
              <a:solidFill>
                <a:schemeClr val="folHlink"/>
              </a:solidFill>
            </a:endParaRPr>
          </a:p>
        </p:txBody>
      </p:sp>
      <p:sp>
        <p:nvSpPr>
          <p:cNvPr id="124931" name="Rectangle 3"/>
          <p:cNvSpPr>
            <a:spLocks noGrp="1" noChangeArrowheads="1"/>
          </p:cNvSpPr>
          <p:nvPr>
            <p:ph idx="1"/>
          </p:nvPr>
        </p:nvSpPr>
        <p:spPr/>
        <p:txBody>
          <a:bodyPr/>
          <a:lstStyle/>
          <a:p>
            <a:pPr>
              <a:buFont typeface="Wingdings" pitchFamily="2" charset="2"/>
              <a:buNone/>
            </a:pPr>
            <a:endParaRPr lang="ru-RU" dirty="0" smtClean="0">
              <a:solidFill>
                <a:schemeClr val="folHlink"/>
              </a:solidFill>
            </a:endParaRPr>
          </a:p>
          <a:p>
            <a:pPr>
              <a:buFont typeface="Wingdings" pitchFamily="2" charset="2"/>
              <a:buNone/>
            </a:pPr>
            <a:r>
              <a:rPr lang="ru-RU" dirty="0" smtClean="0">
                <a:solidFill>
                  <a:schemeClr val="folHlink"/>
                </a:solidFill>
              </a:rPr>
              <a:t>                                Итак, теперь у вас </a:t>
            </a:r>
          </a:p>
          <a:p>
            <a:pPr>
              <a:buFont typeface="Wingdings" pitchFamily="2" charset="2"/>
              <a:buNone/>
            </a:pPr>
            <a:r>
              <a:rPr lang="ru-RU" dirty="0" smtClean="0">
                <a:solidFill>
                  <a:schemeClr val="folHlink"/>
                </a:solidFill>
              </a:rPr>
              <a:t>есть </a:t>
            </a:r>
            <a:r>
              <a:rPr lang="ru-RU" dirty="0">
                <a:solidFill>
                  <a:schemeClr val="folHlink"/>
                </a:solidFill>
              </a:rPr>
              <a:t>талисман, он поможет Вам в самом трудном испытании – сдачи ЖАБА.</a:t>
            </a:r>
          </a:p>
          <a:p>
            <a:pPr>
              <a:buFont typeface="Wingdings" pitchFamily="2" charset="2"/>
              <a:buNone/>
            </a:pPr>
            <a:endParaRPr lang="ru-RU" dirty="0">
              <a:solidFill>
                <a:schemeClr val="folHlink"/>
              </a:solidFill>
            </a:endParaRPr>
          </a:p>
        </p:txBody>
      </p:sp>
      <p:pic>
        <p:nvPicPr>
          <p:cNvPr id="5" name="Рисунок 4" descr="images (4).jpg"/>
          <p:cNvPicPr>
            <a:picLocks noChangeAspect="1"/>
          </p:cNvPicPr>
          <p:nvPr/>
        </p:nvPicPr>
        <p:blipFill>
          <a:blip r:embed="rId3" cstate="print"/>
          <a:stretch>
            <a:fillRect/>
          </a:stretch>
        </p:blipFill>
        <p:spPr>
          <a:xfrm>
            <a:off x="1500166" y="1285860"/>
            <a:ext cx="1912620" cy="1531620"/>
          </a:xfrm>
          <a:prstGeom prst="cloudCallout">
            <a:avLst/>
          </a:prstGeom>
        </p:spPr>
      </p:pic>
    </p:spTree>
    <p:extLst>
      <p:ext uri="{BB962C8B-B14F-4D97-AF65-F5344CB8AC3E}">
        <p14:creationId xmlns="" xmlns:p14="http://schemas.microsoft.com/office/powerpoint/2010/main" val="3718685949"/>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r>
              <a:rPr lang="ru-RU" sz="4000" smtClean="0">
                <a:solidFill>
                  <a:schemeClr val="folHlink"/>
                </a:solidFill>
              </a:rPr>
              <a:t>Этап </a:t>
            </a:r>
            <a:r>
              <a:rPr lang="en-US" sz="4000" smtClean="0">
                <a:solidFill>
                  <a:schemeClr val="folHlink"/>
                </a:solidFill>
              </a:rPr>
              <a:t>III -</a:t>
            </a:r>
            <a:r>
              <a:rPr lang="ru-RU" sz="4000" smtClean="0">
                <a:solidFill>
                  <a:schemeClr val="folHlink"/>
                </a:solidFill>
              </a:rPr>
              <a:t>ЖАБА </a:t>
            </a:r>
            <a:br>
              <a:rPr lang="ru-RU" sz="4000" smtClean="0">
                <a:solidFill>
                  <a:schemeClr val="folHlink"/>
                </a:solidFill>
              </a:rPr>
            </a:br>
            <a:r>
              <a:rPr lang="ru-RU" sz="4000" smtClean="0">
                <a:solidFill>
                  <a:schemeClr val="folHlink"/>
                </a:solidFill>
              </a:rPr>
              <a:t>Введение в игру</a:t>
            </a:r>
          </a:p>
        </p:txBody>
      </p:sp>
      <p:sp>
        <p:nvSpPr>
          <p:cNvPr id="124931" name="Rectangle 3"/>
          <p:cNvSpPr>
            <a:spLocks noGrp="1" noChangeArrowheads="1"/>
          </p:cNvSpPr>
          <p:nvPr>
            <p:ph type="body" idx="1"/>
          </p:nvPr>
        </p:nvSpPr>
        <p:spPr/>
        <p:txBody>
          <a:bodyPr/>
          <a:lstStyle/>
          <a:p>
            <a:pPr eaLnBrk="1" hangingPunct="1">
              <a:buFont typeface="Wingdings" pitchFamily="2" charset="2"/>
              <a:buNone/>
              <a:defRPr/>
            </a:pPr>
            <a:r>
              <a:rPr lang="ru-RU" smtClean="0">
                <a:solidFill>
                  <a:schemeClr val="folHlink"/>
                </a:solidFill>
              </a:rPr>
              <a:t>Итак, теперь у Вас есть талисман, он поможет Вам в самом трудном испытании – сдачи ЖАБА.</a:t>
            </a:r>
          </a:p>
          <a:p>
            <a:pPr eaLnBrk="1" hangingPunct="1">
              <a:buFont typeface="Wingdings" pitchFamily="2" charset="2"/>
              <a:buNone/>
              <a:defRPr/>
            </a:pPr>
            <a:endParaRPr lang="ru-RU" smtClean="0">
              <a:solidFill>
                <a:schemeClr val="folHlink"/>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613" y="273050"/>
            <a:ext cx="8226425" cy="995710"/>
          </a:xfrm>
        </p:spPr>
        <p:txBody>
          <a:bodyPr/>
          <a:lstStyle/>
          <a:p>
            <a:r>
              <a:rPr lang="ru-RU" dirty="0" smtClean="0">
                <a:solidFill>
                  <a:srgbClr val="92D050"/>
                </a:solidFill>
              </a:rPr>
              <a:t>Игра может не получиться</a:t>
            </a:r>
            <a:r>
              <a:rPr lang="ru-RU" dirty="0" smtClean="0">
                <a:solidFill>
                  <a:srgbClr val="00B050"/>
                </a:solidFill>
              </a:rPr>
              <a:t/>
            </a:r>
            <a:br>
              <a:rPr lang="ru-RU" dirty="0" smtClean="0">
                <a:solidFill>
                  <a:srgbClr val="00B050"/>
                </a:solidFill>
              </a:rPr>
            </a:br>
            <a:endParaRPr lang="ru-RU" dirty="0"/>
          </a:p>
        </p:txBody>
      </p:sp>
      <p:sp>
        <p:nvSpPr>
          <p:cNvPr id="3" name="Содержимое 2"/>
          <p:cNvSpPr>
            <a:spLocks noGrp="1"/>
          </p:cNvSpPr>
          <p:nvPr>
            <p:ph sz="half" idx="1"/>
          </p:nvPr>
        </p:nvSpPr>
        <p:spPr>
          <a:xfrm>
            <a:off x="455613" y="1124744"/>
            <a:ext cx="3972372" cy="4971257"/>
          </a:xfrm>
        </p:spPr>
        <p:txBody>
          <a:bodyPr/>
          <a:lstStyle/>
          <a:p>
            <a:pPr eaLnBrk="1" hangingPunct="1">
              <a:lnSpc>
                <a:spcPct val="80000"/>
              </a:lnSpc>
              <a:buFont typeface="Wingdings" pitchFamily="2" charset="2"/>
              <a:buChar char="v"/>
              <a:defRPr/>
            </a:pPr>
            <a:r>
              <a:rPr lang="ru-RU" dirty="0" smtClean="0"/>
              <a:t>Недостаточно проработана дидактическая</a:t>
            </a:r>
          </a:p>
          <a:p>
            <a:pPr eaLnBrk="1" hangingPunct="1">
              <a:lnSpc>
                <a:spcPct val="80000"/>
              </a:lnSpc>
              <a:buFont typeface="Wingdings" pitchFamily="2" charset="2"/>
              <a:buChar char="v"/>
              <a:defRPr/>
            </a:pPr>
            <a:endParaRPr lang="ru-RU" dirty="0" smtClean="0"/>
          </a:p>
          <a:p>
            <a:pPr eaLnBrk="1" hangingPunct="1">
              <a:lnSpc>
                <a:spcPct val="80000"/>
              </a:lnSpc>
              <a:buFont typeface="Wingdings" pitchFamily="2" charset="2"/>
              <a:buChar char="v"/>
              <a:defRPr/>
            </a:pPr>
            <a:r>
              <a:rPr lang="ru-RU" dirty="0" smtClean="0"/>
              <a:t>Трудные, не интересные, не ясно сформулированные</a:t>
            </a:r>
          </a:p>
          <a:p>
            <a:pPr marL="342900" lvl="1" indent="-342900" eaLnBrk="1" hangingPunct="1">
              <a:lnSpc>
                <a:spcPct val="80000"/>
              </a:lnSpc>
              <a:buClr>
                <a:schemeClr val="tx2"/>
              </a:buClr>
              <a:buSzPct val="115000"/>
              <a:buNone/>
              <a:defRPr/>
            </a:pPr>
            <a:r>
              <a:rPr lang="ru-RU" dirty="0" smtClean="0"/>
              <a:t>	 </a:t>
            </a:r>
            <a:r>
              <a:rPr lang="ru-RU" sz="2800" dirty="0" smtClean="0">
                <a:ea typeface="+mn-ea"/>
                <a:cs typeface="+mn-cs"/>
              </a:rPr>
              <a:t>правила игры</a:t>
            </a:r>
          </a:p>
          <a:p>
            <a:pPr marL="342900" lvl="1" indent="-342900" eaLnBrk="1" hangingPunct="1">
              <a:lnSpc>
                <a:spcPct val="80000"/>
              </a:lnSpc>
              <a:buClr>
                <a:schemeClr val="tx2"/>
              </a:buClr>
              <a:buSzPct val="115000"/>
              <a:buNone/>
              <a:defRPr/>
            </a:pPr>
            <a:endParaRPr lang="ru-RU" sz="2800" dirty="0" smtClean="0">
              <a:ea typeface="+mn-ea"/>
              <a:cs typeface="+mn-cs"/>
            </a:endParaRPr>
          </a:p>
          <a:p>
            <a:pPr marL="342900" lvl="1" indent="-342900" eaLnBrk="1" hangingPunct="1">
              <a:lnSpc>
                <a:spcPct val="80000"/>
              </a:lnSpc>
              <a:buClr>
                <a:schemeClr val="tx2"/>
              </a:buClr>
              <a:buSzPct val="115000"/>
              <a:buFont typeface="Wingdings" pitchFamily="2" charset="2"/>
              <a:buChar char="v"/>
              <a:defRPr/>
            </a:pPr>
            <a:r>
              <a:rPr lang="ru-RU" sz="2800" dirty="0" smtClean="0">
                <a:ea typeface="+mn-ea"/>
                <a:cs typeface="+mn-cs"/>
              </a:rPr>
              <a:t> </a:t>
            </a:r>
            <a:r>
              <a:rPr lang="ru-RU" sz="2800" dirty="0" smtClean="0"/>
              <a:t>Скучная литературная основа или основа, не соответствующая возрасту</a:t>
            </a:r>
            <a:endParaRPr lang="ru-RU" sz="2800" dirty="0" smtClean="0">
              <a:ea typeface="+mn-ea"/>
              <a:cs typeface="+mn-cs"/>
            </a:endParaRPr>
          </a:p>
        </p:txBody>
      </p:sp>
      <p:sp>
        <p:nvSpPr>
          <p:cNvPr id="4" name="Содержимое 3"/>
          <p:cNvSpPr>
            <a:spLocks noGrp="1"/>
          </p:cNvSpPr>
          <p:nvPr>
            <p:ph sz="half" idx="2"/>
          </p:nvPr>
        </p:nvSpPr>
        <p:spPr>
          <a:xfrm>
            <a:off x="4645025" y="980729"/>
            <a:ext cx="4037013" cy="5115272"/>
          </a:xfrm>
        </p:spPr>
        <p:txBody>
          <a:bodyPr/>
          <a:lstStyle/>
          <a:p>
            <a:pPr>
              <a:buFont typeface="Wingdings" pitchFamily="2" charset="2"/>
              <a:buChar char="v"/>
            </a:pPr>
            <a:r>
              <a:rPr lang="ru-RU" dirty="0" smtClean="0"/>
              <a:t>Недостаточная предварительная подготовка правила</a:t>
            </a:r>
          </a:p>
          <a:p>
            <a:pPr>
              <a:buNone/>
            </a:pPr>
            <a:endParaRPr lang="ru-RU" dirty="0" smtClean="0"/>
          </a:p>
          <a:p>
            <a:pPr>
              <a:buFont typeface="Wingdings" pitchFamily="2" charset="2"/>
              <a:buChar char="v"/>
            </a:pPr>
            <a:r>
              <a:rPr lang="ru-RU" dirty="0" smtClean="0"/>
              <a:t>Учитель вне игры</a:t>
            </a:r>
            <a:endParaRPr lang="ru-RU" dirty="0"/>
          </a:p>
        </p:txBody>
      </p:sp>
      <p:pic>
        <p:nvPicPr>
          <p:cNvPr id="5" name="Рисунок 4" descr="464216.jpg"/>
          <p:cNvPicPr>
            <a:picLocks noChangeAspect="1"/>
          </p:cNvPicPr>
          <p:nvPr/>
        </p:nvPicPr>
        <p:blipFill>
          <a:blip r:embed="rId2" cstate="print"/>
          <a:stretch>
            <a:fillRect/>
          </a:stretch>
        </p:blipFill>
        <p:spPr>
          <a:xfrm>
            <a:off x="4860032" y="3861048"/>
            <a:ext cx="3880609" cy="2596480"/>
          </a:xfrm>
          <a:prstGeom prst="foldedCorner">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381000"/>
            <a:ext cx="8686800" cy="671513"/>
          </a:xfrm>
        </p:spPr>
        <p:txBody>
          <a:bodyPr/>
          <a:lstStyle/>
          <a:p>
            <a:pPr eaLnBrk="1" hangingPunct="1">
              <a:defRPr/>
            </a:pPr>
            <a:r>
              <a:rPr lang="ru-RU" sz="3600" smtClean="0">
                <a:solidFill>
                  <a:schemeClr val="folHlink"/>
                </a:solidFill>
              </a:rPr>
              <a:t>Правила </a:t>
            </a:r>
            <a:r>
              <a:rPr lang="en-US" sz="3600" smtClean="0">
                <a:solidFill>
                  <a:schemeClr val="folHlink"/>
                </a:solidFill>
              </a:rPr>
              <a:t>III</a:t>
            </a:r>
            <a:r>
              <a:rPr lang="ru-RU" sz="3600" smtClean="0">
                <a:solidFill>
                  <a:schemeClr val="folHlink"/>
                </a:solidFill>
              </a:rPr>
              <a:t> этапа   -турнир</a:t>
            </a:r>
            <a:r>
              <a:rPr lang="ru-RU" sz="4000" smtClean="0">
                <a:solidFill>
                  <a:schemeClr val="folHlink"/>
                </a:solidFill>
              </a:rPr>
              <a:t> капитанов</a:t>
            </a:r>
            <a:r>
              <a:rPr lang="en-US" sz="4000" smtClean="0">
                <a:solidFill>
                  <a:schemeClr val="folHlink"/>
                </a:solidFill>
              </a:rPr>
              <a:t/>
            </a:r>
            <a:br>
              <a:rPr lang="en-US" sz="4000" smtClean="0">
                <a:solidFill>
                  <a:schemeClr val="folHlink"/>
                </a:solidFill>
              </a:rPr>
            </a:br>
            <a:endParaRPr lang="ru-RU" sz="4000" smtClean="0">
              <a:solidFill>
                <a:schemeClr val="folHlink"/>
              </a:solidFill>
            </a:endParaRPr>
          </a:p>
        </p:txBody>
      </p:sp>
      <p:sp>
        <p:nvSpPr>
          <p:cNvPr id="128003" name="Rectangle 3"/>
          <p:cNvSpPr>
            <a:spLocks noGrp="1" noChangeArrowheads="1"/>
          </p:cNvSpPr>
          <p:nvPr>
            <p:ph type="body" idx="1"/>
          </p:nvPr>
        </p:nvSpPr>
        <p:spPr>
          <a:xfrm>
            <a:off x="457200" y="908050"/>
            <a:ext cx="8229600" cy="5187950"/>
          </a:xfrm>
        </p:spPr>
        <p:txBody>
          <a:bodyPr/>
          <a:lstStyle/>
          <a:p>
            <a:pPr eaLnBrk="1" hangingPunct="1">
              <a:lnSpc>
                <a:spcPct val="90000"/>
              </a:lnSpc>
              <a:buFont typeface="Wingdings" pitchFamily="2" charset="2"/>
              <a:buNone/>
              <a:defRPr/>
            </a:pPr>
            <a:r>
              <a:rPr lang="ru-RU" sz="2400" smtClean="0">
                <a:solidFill>
                  <a:schemeClr val="folHlink"/>
                </a:solidFill>
              </a:rPr>
              <a:t>1.Команда получает карточку с заданием –рассчитать составляющие магического зелья. Номер задачи совпадает с номером команды.</a:t>
            </a:r>
          </a:p>
          <a:p>
            <a:pPr eaLnBrk="1" hangingPunct="1">
              <a:lnSpc>
                <a:spcPct val="90000"/>
              </a:lnSpc>
              <a:buFont typeface="Wingdings" pitchFamily="2" charset="2"/>
              <a:buNone/>
              <a:defRPr/>
            </a:pPr>
            <a:r>
              <a:rPr lang="ru-RU" sz="2400" smtClean="0">
                <a:solidFill>
                  <a:schemeClr val="folHlink"/>
                </a:solidFill>
              </a:rPr>
              <a:t>2.После обсуждения в команде ( 5 мин) капитан (или игрок, им выбранный) защищает решение.</a:t>
            </a:r>
          </a:p>
          <a:p>
            <a:pPr eaLnBrk="1" hangingPunct="1">
              <a:lnSpc>
                <a:spcPct val="90000"/>
              </a:lnSpc>
              <a:buFont typeface="Wingdings" pitchFamily="2" charset="2"/>
              <a:buNone/>
              <a:defRPr/>
            </a:pPr>
            <a:r>
              <a:rPr lang="ru-RU" sz="2400" smtClean="0">
                <a:solidFill>
                  <a:schemeClr val="folHlink"/>
                </a:solidFill>
              </a:rPr>
              <a:t>3.Побеждает та команда, которая быстрее и вернее найдет верный рецепт магического зелья.</a:t>
            </a:r>
          </a:p>
          <a:p>
            <a:pPr eaLnBrk="1" hangingPunct="1">
              <a:lnSpc>
                <a:spcPct val="90000"/>
              </a:lnSpc>
              <a:buFont typeface="Wingdings" pitchFamily="2" charset="2"/>
              <a:buNone/>
              <a:defRPr/>
            </a:pPr>
            <a:r>
              <a:rPr lang="ru-RU" sz="2400" smtClean="0">
                <a:solidFill>
                  <a:schemeClr val="folHlink"/>
                </a:solidFill>
              </a:rPr>
              <a:t>4.После защиты решения,  если  были допущены недочеты или ошибки, жюри может предложить игрокам других команд найти  ошибку и исправить ее. Верный ответ – отвечающему ( и команде)2 волшебных боба, с недочетами- 1,неверно -0.Дополнительные верные ответы участников других команд-1 волшебный боб.</a:t>
            </a:r>
          </a:p>
          <a:p>
            <a:pPr eaLnBrk="1" hangingPunct="1">
              <a:lnSpc>
                <a:spcPct val="90000"/>
              </a:lnSpc>
              <a:buFont typeface="Wingdings" pitchFamily="2" charset="2"/>
              <a:buNone/>
              <a:defRPr/>
            </a:pPr>
            <a:endParaRPr lang="ru-RU" sz="2400" smtClean="0">
              <a:solidFill>
                <a:schemeClr val="folHlink"/>
              </a:solidFill>
            </a:endParaRPr>
          </a:p>
          <a:p>
            <a:pPr eaLnBrk="1" hangingPunct="1">
              <a:lnSpc>
                <a:spcPct val="90000"/>
              </a:lnSpc>
              <a:defRPr/>
            </a:pPr>
            <a:endParaRPr lang="ru-RU" sz="2400" smtClean="0">
              <a:solidFill>
                <a:schemeClr val="folHlink"/>
              </a:solidFil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381000"/>
            <a:ext cx="8686800" cy="671513"/>
          </a:xfrm>
        </p:spPr>
        <p:txBody>
          <a:bodyPr>
            <a:normAutofit fontScale="90000"/>
          </a:bodyPr>
          <a:lstStyle/>
          <a:p>
            <a:r>
              <a:rPr lang="ru-RU" sz="4000" b="0" spc="100" dirty="0">
                <a:solidFill>
                  <a:schemeClr val="folHlink"/>
                </a:solidFill>
              </a:rPr>
              <a:t>Правила </a:t>
            </a:r>
            <a:r>
              <a:rPr lang="en-US" sz="4000" b="0" spc="100" dirty="0">
                <a:solidFill>
                  <a:schemeClr val="folHlink"/>
                </a:solidFill>
              </a:rPr>
              <a:t>III</a:t>
            </a:r>
            <a:r>
              <a:rPr lang="ru-RU" sz="4000" b="0" spc="100" dirty="0">
                <a:solidFill>
                  <a:schemeClr val="folHlink"/>
                </a:solidFill>
              </a:rPr>
              <a:t> этапа  - турнир капитанов</a:t>
            </a:r>
            <a:r>
              <a:rPr lang="en-US" sz="4000" dirty="0">
                <a:solidFill>
                  <a:schemeClr val="folHlink"/>
                </a:solidFill>
              </a:rPr>
              <a:t/>
            </a:r>
            <a:br>
              <a:rPr lang="en-US" sz="4000" dirty="0">
                <a:solidFill>
                  <a:schemeClr val="folHlink"/>
                </a:solidFill>
              </a:rPr>
            </a:br>
            <a:endParaRPr lang="ru-RU" sz="4000" dirty="0">
              <a:solidFill>
                <a:schemeClr val="folHlink"/>
              </a:solidFill>
            </a:endParaRPr>
          </a:p>
        </p:txBody>
      </p:sp>
      <p:sp>
        <p:nvSpPr>
          <p:cNvPr id="128003" name="Rectangle 3"/>
          <p:cNvSpPr>
            <a:spLocks noGrp="1" noChangeArrowheads="1"/>
          </p:cNvSpPr>
          <p:nvPr>
            <p:ph idx="1"/>
          </p:nvPr>
        </p:nvSpPr>
        <p:spPr>
          <a:xfrm>
            <a:off x="457200" y="908050"/>
            <a:ext cx="8229600" cy="5187950"/>
          </a:xfrm>
        </p:spPr>
        <p:txBody>
          <a:bodyPr/>
          <a:lstStyle/>
          <a:p>
            <a:pPr>
              <a:lnSpc>
                <a:spcPct val="90000"/>
              </a:lnSpc>
              <a:buFont typeface="Wingdings" pitchFamily="2" charset="2"/>
              <a:buNone/>
            </a:pPr>
            <a:r>
              <a:rPr lang="ru-RU" sz="2400" dirty="0">
                <a:solidFill>
                  <a:schemeClr val="folHlink"/>
                </a:solidFill>
              </a:rPr>
              <a:t>1.Команда получает карточку с заданием –рассчитать составляющие магического зелья. Номер задачи совпадает с номером команды.</a:t>
            </a:r>
          </a:p>
          <a:p>
            <a:pPr>
              <a:lnSpc>
                <a:spcPct val="90000"/>
              </a:lnSpc>
              <a:buFont typeface="Wingdings" pitchFamily="2" charset="2"/>
              <a:buNone/>
            </a:pPr>
            <a:r>
              <a:rPr lang="ru-RU" sz="2400" dirty="0">
                <a:solidFill>
                  <a:schemeClr val="folHlink"/>
                </a:solidFill>
              </a:rPr>
              <a:t>2.После обсуждения в команде ( 5 мин) капитан (или игрок, им выбранный) защищает решение.</a:t>
            </a:r>
          </a:p>
          <a:p>
            <a:pPr>
              <a:lnSpc>
                <a:spcPct val="90000"/>
              </a:lnSpc>
              <a:buFont typeface="Wingdings" pitchFamily="2" charset="2"/>
              <a:buNone/>
            </a:pPr>
            <a:r>
              <a:rPr lang="ru-RU" sz="2400" dirty="0">
                <a:solidFill>
                  <a:schemeClr val="folHlink"/>
                </a:solidFill>
              </a:rPr>
              <a:t>3.Побеждает та команда, которая быстрее и вернее найдет верный рецепт магического зелья.</a:t>
            </a:r>
          </a:p>
          <a:p>
            <a:pPr>
              <a:lnSpc>
                <a:spcPct val="90000"/>
              </a:lnSpc>
              <a:buFont typeface="Wingdings" pitchFamily="2" charset="2"/>
              <a:buNone/>
            </a:pPr>
            <a:r>
              <a:rPr lang="ru-RU" sz="2400" dirty="0">
                <a:solidFill>
                  <a:schemeClr val="folHlink"/>
                </a:solidFill>
              </a:rPr>
              <a:t>4.После защиты решения,  если  были допущены недочеты или ошибки, жюри может предложить игрокам других команд найти  ошибку и исправить ее. Верный ответ – отвечающему ( и команде</a:t>
            </a:r>
            <a:r>
              <a:rPr lang="ru-RU" sz="2400" dirty="0" smtClean="0">
                <a:solidFill>
                  <a:schemeClr val="folHlink"/>
                </a:solidFill>
              </a:rPr>
              <a:t>) 2 </a:t>
            </a:r>
            <a:r>
              <a:rPr lang="ru-RU" sz="2400" dirty="0">
                <a:solidFill>
                  <a:schemeClr val="folHlink"/>
                </a:solidFill>
              </a:rPr>
              <a:t>волшебных боба, с недочетами- 1,неверно -0</a:t>
            </a:r>
            <a:r>
              <a:rPr lang="ru-RU" sz="2400" dirty="0" smtClean="0">
                <a:solidFill>
                  <a:schemeClr val="folHlink"/>
                </a:solidFill>
              </a:rPr>
              <a:t>. </a:t>
            </a:r>
          </a:p>
          <a:p>
            <a:pPr>
              <a:lnSpc>
                <a:spcPct val="90000"/>
              </a:lnSpc>
              <a:buFont typeface="Wingdings" pitchFamily="2" charset="2"/>
              <a:buNone/>
            </a:pPr>
            <a:r>
              <a:rPr lang="ru-RU" sz="2400" dirty="0" smtClean="0">
                <a:solidFill>
                  <a:schemeClr val="folHlink"/>
                </a:solidFill>
              </a:rPr>
              <a:t>Дополнительные </a:t>
            </a:r>
            <a:r>
              <a:rPr lang="ru-RU" sz="2400" dirty="0">
                <a:solidFill>
                  <a:schemeClr val="folHlink"/>
                </a:solidFill>
              </a:rPr>
              <a:t>верные ответы участников других команд-1 волшебный боб.</a:t>
            </a:r>
          </a:p>
          <a:p>
            <a:pPr>
              <a:lnSpc>
                <a:spcPct val="90000"/>
              </a:lnSpc>
              <a:buFont typeface="Wingdings" pitchFamily="2" charset="2"/>
              <a:buNone/>
            </a:pPr>
            <a:endParaRPr lang="ru-RU" sz="2400" dirty="0">
              <a:solidFill>
                <a:schemeClr val="folHlink"/>
              </a:solidFill>
            </a:endParaRPr>
          </a:p>
          <a:p>
            <a:pPr>
              <a:lnSpc>
                <a:spcPct val="90000"/>
              </a:lnSpc>
            </a:pPr>
            <a:endParaRPr lang="ru-RU" sz="2400" dirty="0">
              <a:solidFill>
                <a:schemeClr val="folHlink"/>
              </a:solidFill>
            </a:endParaRPr>
          </a:p>
        </p:txBody>
      </p:sp>
    </p:spTree>
    <p:extLst>
      <p:ext uri="{BB962C8B-B14F-4D97-AF65-F5344CB8AC3E}">
        <p14:creationId xmlns="" xmlns:p14="http://schemas.microsoft.com/office/powerpoint/2010/main" val="318995929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idx="4294967295"/>
          </p:nvPr>
        </p:nvSpPr>
        <p:spPr>
          <a:xfrm>
            <a:off x="0" y="404813"/>
            <a:ext cx="8229600" cy="6119812"/>
          </a:xfrm>
        </p:spPr>
        <p:txBody>
          <a:bodyPr/>
          <a:lstStyle/>
          <a:p>
            <a:pPr eaLnBrk="1" hangingPunct="1">
              <a:lnSpc>
                <a:spcPct val="90000"/>
              </a:lnSpc>
              <a:defRPr/>
            </a:pPr>
            <a:r>
              <a:rPr lang="ru-RU" sz="2400" u="sng" smtClean="0">
                <a:solidFill>
                  <a:schemeClr val="folHlink"/>
                </a:solidFill>
              </a:rPr>
              <a:t>Задача команды </a:t>
            </a:r>
            <a:r>
              <a:rPr lang="en-US" sz="2400" u="sng" smtClean="0">
                <a:solidFill>
                  <a:schemeClr val="folHlink"/>
                </a:solidFill>
              </a:rPr>
              <a:t>I</a:t>
            </a:r>
            <a:endParaRPr lang="ru-RU" sz="2400" u="sng" smtClean="0">
              <a:solidFill>
                <a:schemeClr val="folHlink"/>
              </a:solidFill>
            </a:endParaRPr>
          </a:p>
          <a:p>
            <a:pPr eaLnBrk="1" hangingPunct="1">
              <a:lnSpc>
                <a:spcPct val="90000"/>
              </a:lnSpc>
              <a:buFont typeface="Wingdings" pitchFamily="2" charset="2"/>
              <a:buNone/>
              <a:defRPr/>
            </a:pPr>
            <a:r>
              <a:rPr lang="ru-RU" sz="2400" smtClean="0">
                <a:solidFill>
                  <a:schemeClr val="folHlink"/>
                </a:solidFill>
              </a:rPr>
              <a:t>	Для приготовления зелья для невидимости берут 5 частей сухих жаб, 3 части порошка копыта единорога и 1 часть пиявок. Сколько грамм копыта единорога надо взять  для приготовления 54 г зелья?</a:t>
            </a:r>
          </a:p>
          <a:p>
            <a:pPr eaLnBrk="1" hangingPunct="1">
              <a:lnSpc>
                <a:spcPct val="90000"/>
              </a:lnSpc>
              <a:defRPr/>
            </a:pPr>
            <a:r>
              <a:rPr lang="ru-RU" sz="2400" u="sng" smtClean="0">
                <a:solidFill>
                  <a:schemeClr val="folHlink"/>
                </a:solidFill>
              </a:rPr>
              <a:t>Задача команды </a:t>
            </a:r>
            <a:r>
              <a:rPr lang="en-US" sz="2400" u="sng" smtClean="0">
                <a:solidFill>
                  <a:schemeClr val="folHlink"/>
                </a:solidFill>
              </a:rPr>
              <a:t>II</a:t>
            </a:r>
            <a:endParaRPr lang="ru-RU" sz="2400" u="sng" smtClean="0">
              <a:solidFill>
                <a:schemeClr val="folHlink"/>
              </a:solidFill>
            </a:endParaRPr>
          </a:p>
          <a:p>
            <a:pPr eaLnBrk="1" hangingPunct="1">
              <a:lnSpc>
                <a:spcPct val="90000"/>
              </a:lnSpc>
              <a:buFont typeface="Wingdings" pitchFamily="2" charset="2"/>
              <a:buNone/>
              <a:defRPr/>
            </a:pPr>
            <a:r>
              <a:rPr lang="ru-RU" sz="2400" smtClean="0">
                <a:solidFill>
                  <a:schemeClr val="folHlink"/>
                </a:solidFill>
              </a:rPr>
              <a:t>	Для приготовления оборотного зелья берут 1 часть ногтей гоблина, 2 части желчи гоблина и 5 частей паутины. Сколько грамм желчи необходимо взять для приготовления 72 г зелья?</a:t>
            </a:r>
          </a:p>
          <a:p>
            <a:pPr eaLnBrk="1" hangingPunct="1">
              <a:lnSpc>
                <a:spcPct val="90000"/>
              </a:lnSpc>
              <a:defRPr/>
            </a:pPr>
            <a:r>
              <a:rPr lang="ru-RU" sz="2400" u="sng" smtClean="0">
                <a:solidFill>
                  <a:schemeClr val="folHlink"/>
                </a:solidFill>
              </a:rPr>
              <a:t>Задача команды </a:t>
            </a:r>
            <a:r>
              <a:rPr lang="en-US" sz="2400" u="sng" smtClean="0">
                <a:solidFill>
                  <a:schemeClr val="folHlink"/>
                </a:solidFill>
              </a:rPr>
              <a:t>III</a:t>
            </a:r>
            <a:endParaRPr lang="ru-RU" sz="2400" u="sng" smtClean="0">
              <a:solidFill>
                <a:schemeClr val="folHlink"/>
              </a:solidFill>
            </a:endParaRPr>
          </a:p>
          <a:p>
            <a:pPr eaLnBrk="1" hangingPunct="1">
              <a:lnSpc>
                <a:spcPct val="90000"/>
              </a:lnSpc>
              <a:buFont typeface="Wingdings" pitchFamily="2" charset="2"/>
              <a:buNone/>
              <a:defRPr/>
            </a:pPr>
            <a:r>
              <a:rPr lang="ru-RU" sz="2400" smtClean="0">
                <a:solidFill>
                  <a:schemeClr val="folHlink"/>
                </a:solidFill>
              </a:rPr>
              <a:t>	Для приготовления зелья для полета на метле берут 1 часть волос кентавра, 4 части растертого пера феникса и 3 части чешуи дракона. Сколько грамм чешуи дракона надо взять для приготовления 32 г зелья? </a:t>
            </a:r>
          </a:p>
          <a:p>
            <a:pPr eaLnBrk="1" hangingPunct="1">
              <a:lnSpc>
                <a:spcPct val="90000"/>
              </a:lnSpc>
              <a:defRPr/>
            </a:pPr>
            <a:endParaRPr lang="ru-RU" sz="2400" smtClean="0">
              <a:solidFill>
                <a:schemeClr val="folHlink"/>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idx="4294967295"/>
          </p:nvPr>
        </p:nvSpPr>
        <p:spPr>
          <a:xfrm>
            <a:off x="0" y="404813"/>
            <a:ext cx="8229600" cy="6119812"/>
          </a:xfrm>
        </p:spPr>
        <p:txBody>
          <a:bodyPr/>
          <a:lstStyle/>
          <a:p>
            <a:pPr>
              <a:lnSpc>
                <a:spcPct val="90000"/>
              </a:lnSpc>
            </a:pPr>
            <a:r>
              <a:rPr lang="ru-RU" sz="2400" u="sng">
                <a:solidFill>
                  <a:schemeClr val="folHlink"/>
                </a:solidFill>
              </a:rPr>
              <a:t>Задача команды </a:t>
            </a:r>
            <a:r>
              <a:rPr lang="en-US" sz="2400" u="sng">
                <a:solidFill>
                  <a:schemeClr val="folHlink"/>
                </a:solidFill>
              </a:rPr>
              <a:t>I</a:t>
            </a:r>
            <a:endParaRPr lang="ru-RU" sz="2400" u="sng">
              <a:solidFill>
                <a:schemeClr val="folHlink"/>
              </a:solidFill>
            </a:endParaRPr>
          </a:p>
          <a:p>
            <a:pPr>
              <a:lnSpc>
                <a:spcPct val="90000"/>
              </a:lnSpc>
              <a:buFont typeface="Wingdings" pitchFamily="2" charset="2"/>
              <a:buNone/>
            </a:pPr>
            <a:r>
              <a:rPr lang="ru-RU" sz="2400">
                <a:solidFill>
                  <a:schemeClr val="folHlink"/>
                </a:solidFill>
              </a:rPr>
              <a:t>	Для приготовления зелья для невидимости берут 5 частей сухих жаб, 3 части порошка копыта единорога и 1 часть пиявок. Сколько грамм копыта единорога надо взять  для приготовления 54 г зелья?</a:t>
            </a:r>
          </a:p>
          <a:p>
            <a:pPr>
              <a:lnSpc>
                <a:spcPct val="90000"/>
              </a:lnSpc>
            </a:pPr>
            <a:r>
              <a:rPr lang="ru-RU" sz="2400" u="sng">
                <a:solidFill>
                  <a:schemeClr val="folHlink"/>
                </a:solidFill>
              </a:rPr>
              <a:t>Задача команды </a:t>
            </a:r>
            <a:r>
              <a:rPr lang="en-US" sz="2400" u="sng">
                <a:solidFill>
                  <a:schemeClr val="folHlink"/>
                </a:solidFill>
              </a:rPr>
              <a:t>II</a:t>
            </a:r>
            <a:endParaRPr lang="ru-RU" sz="2400" u="sng">
              <a:solidFill>
                <a:schemeClr val="folHlink"/>
              </a:solidFill>
            </a:endParaRPr>
          </a:p>
          <a:p>
            <a:pPr>
              <a:lnSpc>
                <a:spcPct val="90000"/>
              </a:lnSpc>
              <a:buFont typeface="Wingdings" pitchFamily="2" charset="2"/>
              <a:buNone/>
            </a:pPr>
            <a:r>
              <a:rPr lang="ru-RU" sz="2400">
                <a:solidFill>
                  <a:schemeClr val="folHlink"/>
                </a:solidFill>
              </a:rPr>
              <a:t>	Для приготовления оборотного зелья берут 1 часть ногтей гоблина, 2 части желчи гоблина и 5 частей паутины. Сколько грамм желчи необходимо взять для приготовления 72 г зелья?</a:t>
            </a:r>
          </a:p>
          <a:p>
            <a:pPr>
              <a:lnSpc>
                <a:spcPct val="90000"/>
              </a:lnSpc>
            </a:pPr>
            <a:r>
              <a:rPr lang="ru-RU" sz="2400" u="sng">
                <a:solidFill>
                  <a:schemeClr val="folHlink"/>
                </a:solidFill>
              </a:rPr>
              <a:t>Задача команды </a:t>
            </a:r>
            <a:r>
              <a:rPr lang="en-US" sz="2400" u="sng">
                <a:solidFill>
                  <a:schemeClr val="folHlink"/>
                </a:solidFill>
              </a:rPr>
              <a:t>III</a:t>
            </a:r>
            <a:endParaRPr lang="ru-RU" sz="2400" u="sng">
              <a:solidFill>
                <a:schemeClr val="folHlink"/>
              </a:solidFill>
            </a:endParaRPr>
          </a:p>
          <a:p>
            <a:pPr>
              <a:lnSpc>
                <a:spcPct val="90000"/>
              </a:lnSpc>
              <a:buFont typeface="Wingdings" pitchFamily="2" charset="2"/>
              <a:buNone/>
            </a:pPr>
            <a:r>
              <a:rPr lang="ru-RU" sz="2400">
                <a:solidFill>
                  <a:schemeClr val="folHlink"/>
                </a:solidFill>
              </a:rPr>
              <a:t>	Для приготовления зелья для полета на метле берут 1 часть волос кентавра, 4 части растертого пера феникса и 3 части чешуи дракона. Сколько грамм чешуи дракона надо взять для приготовления 32 г зелья? </a:t>
            </a:r>
          </a:p>
          <a:p>
            <a:pPr>
              <a:lnSpc>
                <a:spcPct val="90000"/>
              </a:lnSpc>
            </a:pPr>
            <a:endParaRPr lang="ru-RU" sz="2400">
              <a:solidFill>
                <a:schemeClr val="folHlink"/>
              </a:solidFill>
            </a:endParaRPr>
          </a:p>
        </p:txBody>
      </p:sp>
      <p:pic>
        <p:nvPicPr>
          <p:cNvPr id="4" name="Рисунок 3" descr="images (10).jpg"/>
          <p:cNvPicPr>
            <a:picLocks noChangeAspect="1"/>
          </p:cNvPicPr>
          <p:nvPr/>
        </p:nvPicPr>
        <p:blipFill>
          <a:blip r:embed="rId2" cstate="print"/>
          <a:srcRect l="25635" t="14648" r="34082" b="16992"/>
          <a:stretch>
            <a:fillRect/>
          </a:stretch>
        </p:blipFill>
        <p:spPr>
          <a:xfrm>
            <a:off x="7143768" y="4857760"/>
            <a:ext cx="1643074" cy="1695006"/>
          </a:xfrm>
          <a:prstGeom prst="ellipse">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 xmlns:p14="http://schemas.microsoft.com/office/powerpoint/2010/main" val="21956649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Rectangle 3"/>
          <p:cNvSpPr>
            <a:spLocks noGrp="1" noChangeArrowheads="1"/>
          </p:cNvSpPr>
          <p:nvPr>
            <p:ph type="body" idx="4294967295"/>
          </p:nvPr>
        </p:nvSpPr>
        <p:spPr>
          <a:xfrm>
            <a:off x="0" y="1981200"/>
            <a:ext cx="8229600" cy="4114800"/>
          </a:xfrm>
        </p:spPr>
        <p:txBody>
          <a:bodyPr/>
          <a:lstStyle/>
          <a:p>
            <a:pPr marL="812800" indent="-812800" eaLnBrk="1" hangingPunct="1">
              <a:lnSpc>
                <a:spcPct val="90000"/>
              </a:lnSpc>
              <a:buFont typeface="Wingdings" pitchFamily="2" charset="2"/>
              <a:buNone/>
              <a:defRPr/>
            </a:pPr>
            <a:r>
              <a:rPr lang="en-US" sz="2400" smtClean="0">
                <a:solidFill>
                  <a:schemeClr val="tx2"/>
                </a:solidFill>
              </a:rPr>
              <a:t>I</a:t>
            </a:r>
            <a:r>
              <a:rPr lang="ru-RU" sz="2400" smtClean="0"/>
              <a:t>. 	5х+3х+х=54</a:t>
            </a:r>
          </a:p>
          <a:p>
            <a:pPr marL="812800" indent="-812800" eaLnBrk="1" hangingPunct="1">
              <a:lnSpc>
                <a:spcPct val="90000"/>
              </a:lnSpc>
              <a:buFont typeface="Wingdings" pitchFamily="2" charset="2"/>
              <a:buNone/>
              <a:defRPr/>
            </a:pPr>
            <a:r>
              <a:rPr lang="ru-RU" sz="2400" smtClean="0"/>
              <a:t>		х=6</a:t>
            </a:r>
          </a:p>
          <a:p>
            <a:pPr marL="812800" indent="-812800" eaLnBrk="1" hangingPunct="1">
              <a:lnSpc>
                <a:spcPct val="90000"/>
              </a:lnSpc>
              <a:buFont typeface="Wingdings" pitchFamily="2" charset="2"/>
              <a:buNone/>
              <a:defRPr/>
            </a:pPr>
            <a:r>
              <a:rPr lang="ru-RU" sz="2400" smtClean="0"/>
              <a:t>		</a:t>
            </a:r>
            <a:r>
              <a:rPr lang="ru-RU" sz="2400" u="sng" smtClean="0"/>
              <a:t>3х=18</a:t>
            </a:r>
          </a:p>
          <a:p>
            <a:pPr marL="812800" indent="-812800" eaLnBrk="1" hangingPunct="1">
              <a:lnSpc>
                <a:spcPct val="90000"/>
              </a:lnSpc>
              <a:buFont typeface="Wingdings" pitchFamily="2" charset="2"/>
              <a:buNone/>
              <a:defRPr/>
            </a:pPr>
            <a:r>
              <a:rPr lang="en-US" sz="2400" smtClean="0">
                <a:solidFill>
                  <a:schemeClr val="tx2"/>
                </a:solidFill>
              </a:rPr>
              <a:t>II</a:t>
            </a:r>
            <a:r>
              <a:rPr lang="ru-RU" sz="2400" smtClean="0"/>
              <a:t>.	х+2х+5х=72</a:t>
            </a:r>
          </a:p>
          <a:p>
            <a:pPr marL="812800" indent="-812800" eaLnBrk="1" hangingPunct="1">
              <a:lnSpc>
                <a:spcPct val="90000"/>
              </a:lnSpc>
              <a:buFont typeface="Wingdings" pitchFamily="2" charset="2"/>
              <a:buNone/>
              <a:defRPr/>
            </a:pPr>
            <a:r>
              <a:rPr lang="ru-RU" sz="2400" smtClean="0"/>
              <a:t>	  х=9</a:t>
            </a:r>
          </a:p>
          <a:p>
            <a:pPr marL="812800" indent="-812800" eaLnBrk="1" hangingPunct="1">
              <a:lnSpc>
                <a:spcPct val="90000"/>
              </a:lnSpc>
              <a:buFont typeface="Wingdings" pitchFamily="2" charset="2"/>
              <a:buNone/>
              <a:defRPr/>
            </a:pPr>
            <a:r>
              <a:rPr lang="ru-RU" sz="2400" smtClean="0"/>
              <a:t>		</a:t>
            </a:r>
            <a:r>
              <a:rPr lang="ru-RU" sz="2400" u="sng" smtClean="0"/>
              <a:t>2х=18</a:t>
            </a:r>
          </a:p>
          <a:p>
            <a:pPr marL="812800" indent="-812800" eaLnBrk="1" hangingPunct="1">
              <a:lnSpc>
                <a:spcPct val="90000"/>
              </a:lnSpc>
              <a:buFont typeface="Wingdings" pitchFamily="2" charset="2"/>
              <a:buAutoNum type="romanUcPeriod" startAt="3"/>
              <a:defRPr/>
            </a:pPr>
            <a:r>
              <a:rPr lang="ru-RU" sz="2400" smtClean="0"/>
              <a:t>Х+4х+3х=32</a:t>
            </a:r>
          </a:p>
          <a:p>
            <a:pPr marL="812800" indent="-812800" eaLnBrk="1" hangingPunct="1">
              <a:lnSpc>
                <a:spcPct val="90000"/>
              </a:lnSpc>
              <a:buFont typeface="Wingdings" pitchFamily="2" charset="2"/>
              <a:buNone/>
              <a:defRPr/>
            </a:pPr>
            <a:r>
              <a:rPr lang="ru-RU" sz="2400" smtClean="0"/>
              <a:t>	8х=32</a:t>
            </a:r>
          </a:p>
          <a:p>
            <a:pPr marL="812800" indent="-812800" eaLnBrk="1" hangingPunct="1">
              <a:lnSpc>
                <a:spcPct val="90000"/>
              </a:lnSpc>
              <a:buFont typeface="Wingdings" pitchFamily="2" charset="2"/>
              <a:buNone/>
              <a:defRPr/>
            </a:pPr>
            <a:r>
              <a:rPr lang="ru-RU" sz="2400" smtClean="0"/>
              <a:t>		х=4</a:t>
            </a:r>
          </a:p>
          <a:p>
            <a:pPr marL="812800" indent="-812800" eaLnBrk="1" hangingPunct="1">
              <a:lnSpc>
                <a:spcPct val="90000"/>
              </a:lnSpc>
              <a:buFont typeface="Wingdings" pitchFamily="2" charset="2"/>
              <a:buNone/>
              <a:defRPr/>
            </a:pPr>
            <a:r>
              <a:rPr lang="ru-RU" sz="2400" smtClean="0"/>
              <a:t>		</a:t>
            </a:r>
            <a:r>
              <a:rPr lang="ru-RU" sz="2400" u="sng" smtClean="0"/>
              <a:t>3х=12</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68313" y="188913"/>
            <a:ext cx="8229600" cy="1439862"/>
          </a:xfrm>
        </p:spPr>
        <p:txBody>
          <a:bodyPr/>
          <a:lstStyle/>
          <a:p>
            <a:pPr eaLnBrk="1" hangingPunct="1">
              <a:defRPr/>
            </a:pPr>
            <a:r>
              <a:rPr lang="ru-RU" dirty="0" smtClean="0">
                <a:solidFill>
                  <a:srgbClr val="92D050"/>
                </a:solidFill>
              </a:rPr>
              <a:t>Ход урока</a:t>
            </a:r>
            <a:r>
              <a:rPr lang="ru-RU" dirty="0" smtClean="0"/>
              <a:t/>
            </a:r>
            <a:br>
              <a:rPr lang="ru-RU" dirty="0" smtClean="0"/>
            </a:br>
            <a:endParaRPr lang="ru-RU" dirty="0" smtClean="0"/>
          </a:p>
        </p:txBody>
      </p:sp>
      <p:sp>
        <p:nvSpPr>
          <p:cNvPr id="131075" name="Rectangle 3"/>
          <p:cNvSpPr>
            <a:spLocks noGrp="1" noChangeArrowheads="1"/>
          </p:cNvSpPr>
          <p:nvPr>
            <p:ph type="body" idx="1"/>
          </p:nvPr>
        </p:nvSpPr>
        <p:spPr>
          <a:xfrm>
            <a:off x="457200" y="836613"/>
            <a:ext cx="8229600" cy="6624637"/>
          </a:xfrm>
        </p:spPr>
        <p:txBody>
          <a:bodyPr/>
          <a:lstStyle/>
          <a:p>
            <a:pPr eaLnBrk="1" hangingPunct="1">
              <a:lnSpc>
                <a:spcPct val="80000"/>
              </a:lnSpc>
              <a:buFont typeface="Wingdings" pitchFamily="2" charset="2"/>
              <a:buNone/>
              <a:defRPr/>
            </a:pPr>
            <a:r>
              <a:rPr lang="ru-RU" sz="2000" dirty="0" smtClean="0"/>
              <a:t>	</a:t>
            </a:r>
          </a:p>
          <a:p>
            <a:pPr eaLnBrk="1" hangingPunct="1">
              <a:lnSpc>
                <a:spcPct val="80000"/>
              </a:lnSpc>
              <a:buFont typeface="Wingdings" pitchFamily="2" charset="2"/>
              <a:buNone/>
              <a:defRPr/>
            </a:pPr>
            <a:r>
              <a:rPr lang="ru-RU" sz="2000" dirty="0" smtClean="0">
                <a:solidFill>
                  <a:srgbClr val="92D050"/>
                </a:solidFill>
              </a:rPr>
              <a:t>4.Формирование умений  </a:t>
            </a:r>
            <a:r>
              <a:rPr lang="ru-RU" sz="2000" dirty="0" err="1" smtClean="0">
                <a:solidFill>
                  <a:srgbClr val="92D050"/>
                </a:solidFill>
              </a:rPr>
              <a:t>умений</a:t>
            </a:r>
            <a:r>
              <a:rPr lang="ru-RU" sz="2000" dirty="0" smtClean="0">
                <a:solidFill>
                  <a:srgbClr val="92D050"/>
                </a:solidFill>
              </a:rPr>
              <a:t> и закрепление навыков решения текстовых задач.(12 мин)</a:t>
            </a:r>
          </a:p>
          <a:p>
            <a:pPr eaLnBrk="1" hangingPunct="1">
              <a:lnSpc>
                <a:spcPct val="80000"/>
              </a:lnSpc>
              <a:buFont typeface="Wingdings" pitchFamily="2" charset="2"/>
              <a:buNone/>
              <a:defRPr/>
            </a:pPr>
            <a:r>
              <a:rPr lang="ru-RU" sz="2000" dirty="0" smtClean="0">
                <a:solidFill>
                  <a:srgbClr val="FFC000"/>
                </a:solidFill>
              </a:rPr>
              <a:t> Команды решают задачу.</a:t>
            </a:r>
          </a:p>
          <a:p>
            <a:pPr eaLnBrk="1" hangingPunct="1">
              <a:lnSpc>
                <a:spcPct val="80000"/>
              </a:lnSpc>
              <a:buFont typeface="Wingdings" pitchFamily="2" charset="2"/>
              <a:buNone/>
              <a:defRPr/>
            </a:pPr>
            <a:r>
              <a:rPr lang="ru-RU" sz="2000" dirty="0" smtClean="0">
                <a:solidFill>
                  <a:srgbClr val="FFC000"/>
                </a:solidFill>
              </a:rPr>
              <a:t>Капитаны защищают решение.</a:t>
            </a:r>
          </a:p>
          <a:p>
            <a:pPr eaLnBrk="1" hangingPunct="1">
              <a:lnSpc>
                <a:spcPct val="80000"/>
              </a:lnSpc>
              <a:buFont typeface="Wingdings" pitchFamily="2" charset="2"/>
              <a:buNone/>
              <a:defRPr/>
            </a:pPr>
            <a:r>
              <a:rPr lang="ru-RU" sz="2000" dirty="0" smtClean="0">
                <a:solidFill>
                  <a:srgbClr val="FFC000"/>
                </a:solidFill>
              </a:rPr>
              <a:t>Учитель подводит итог этапа. Капитаны выдают членам команд заработанные на этом этапе бобы.</a:t>
            </a:r>
          </a:p>
          <a:p>
            <a:pPr eaLnBrk="1" hangingPunct="1">
              <a:lnSpc>
                <a:spcPct val="80000"/>
              </a:lnSpc>
              <a:buFont typeface="Wingdings" pitchFamily="2" charset="2"/>
              <a:buNone/>
              <a:defRPr/>
            </a:pPr>
            <a:r>
              <a:rPr lang="ru-RU" sz="2000" dirty="0" smtClean="0"/>
              <a:t>	</a:t>
            </a:r>
            <a:r>
              <a:rPr lang="ru-RU" sz="2000" dirty="0" smtClean="0">
                <a:solidFill>
                  <a:srgbClr val="92D050"/>
                </a:solidFill>
              </a:rPr>
              <a:t>5. Подведение итога урока-игры(3 мин)</a:t>
            </a:r>
          </a:p>
          <a:p>
            <a:pPr eaLnBrk="1" hangingPunct="1">
              <a:lnSpc>
                <a:spcPct val="80000"/>
              </a:lnSpc>
              <a:buFont typeface="Wingdings" pitchFamily="2" charset="2"/>
              <a:buNone/>
              <a:defRPr/>
            </a:pPr>
            <a:r>
              <a:rPr lang="ru-RU" sz="2000" dirty="0" smtClean="0">
                <a:solidFill>
                  <a:srgbClr val="FFC000"/>
                </a:solidFill>
              </a:rPr>
              <a:t>Дидактический итог</a:t>
            </a:r>
          </a:p>
          <a:p>
            <a:pPr eaLnBrk="1" hangingPunct="1">
              <a:lnSpc>
                <a:spcPct val="80000"/>
              </a:lnSpc>
              <a:buFont typeface="Wingdings" pitchFamily="2" charset="2"/>
              <a:buNone/>
              <a:defRPr/>
            </a:pPr>
            <a:r>
              <a:rPr lang="ru-RU" sz="2000" dirty="0" smtClean="0">
                <a:solidFill>
                  <a:srgbClr val="FFC000"/>
                </a:solidFill>
              </a:rPr>
              <a:t>Игровой итог</a:t>
            </a:r>
          </a:p>
          <a:p>
            <a:pPr eaLnBrk="1" hangingPunct="1">
              <a:lnSpc>
                <a:spcPct val="80000"/>
              </a:lnSpc>
              <a:buFont typeface="Wingdings" pitchFamily="2" charset="2"/>
              <a:buNone/>
              <a:defRPr/>
            </a:pPr>
            <a:r>
              <a:rPr lang="ru-RU" sz="2000" dirty="0" smtClean="0">
                <a:solidFill>
                  <a:srgbClr val="FFC000"/>
                </a:solidFill>
              </a:rPr>
              <a:t> В результате участники команды –победителя все получают «</a:t>
            </a:r>
            <a:r>
              <a:rPr lang="ru-RU" sz="2000" dirty="0" err="1" smtClean="0">
                <a:solidFill>
                  <a:srgbClr val="FFC000"/>
                </a:solidFill>
              </a:rPr>
              <a:t>отл</a:t>
            </a:r>
            <a:r>
              <a:rPr lang="ru-RU" sz="2000" dirty="0" smtClean="0">
                <a:solidFill>
                  <a:srgbClr val="FFC000"/>
                </a:solidFill>
              </a:rPr>
              <a:t>.»</a:t>
            </a:r>
          </a:p>
          <a:p>
            <a:pPr eaLnBrk="1" hangingPunct="1">
              <a:lnSpc>
                <a:spcPct val="80000"/>
              </a:lnSpc>
              <a:buFont typeface="Wingdings" pitchFamily="2" charset="2"/>
              <a:buNone/>
              <a:defRPr/>
            </a:pPr>
            <a:r>
              <a:rPr lang="ru-RU" sz="2000" dirty="0" smtClean="0">
                <a:solidFill>
                  <a:srgbClr val="FFC000"/>
                </a:solidFill>
              </a:rPr>
              <a:t>Оценки других участников игры зависят от количества баллов, набранных на этапах соревнования.</a:t>
            </a:r>
          </a:p>
          <a:p>
            <a:pPr eaLnBrk="1" hangingPunct="1">
              <a:lnSpc>
                <a:spcPct val="80000"/>
              </a:lnSpc>
              <a:buFont typeface="Wingdings" pitchFamily="2" charset="2"/>
              <a:buNone/>
              <a:defRPr/>
            </a:pPr>
            <a:r>
              <a:rPr lang="ru-RU" sz="2000" dirty="0" smtClean="0">
                <a:solidFill>
                  <a:srgbClr val="FFC000"/>
                </a:solidFill>
              </a:rPr>
              <a:t>6 баллов- </a:t>
            </a:r>
            <a:r>
              <a:rPr lang="ru-RU" sz="2000" dirty="0" err="1" smtClean="0">
                <a:solidFill>
                  <a:srgbClr val="FFC000"/>
                </a:solidFill>
              </a:rPr>
              <a:t>отл</a:t>
            </a:r>
            <a:r>
              <a:rPr lang="ru-RU" sz="2000" dirty="0" smtClean="0">
                <a:solidFill>
                  <a:srgbClr val="FFC000"/>
                </a:solidFill>
              </a:rPr>
              <a:t>. </a:t>
            </a:r>
          </a:p>
          <a:p>
            <a:pPr eaLnBrk="1" hangingPunct="1">
              <a:lnSpc>
                <a:spcPct val="80000"/>
              </a:lnSpc>
              <a:buFont typeface="Wingdings" pitchFamily="2" charset="2"/>
              <a:buNone/>
              <a:defRPr/>
            </a:pPr>
            <a:r>
              <a:rPr lang="ru-RU" sz="2000" dirty="0" smtClean="0">
                <a:solidFill>
                  <a:srgbClr val="FFC000"/>
                </a:solidFill>
              </a:rPr>
              <a:t>4 баллов –хор</a:t>
            </a:r>
          </a:p>
          <a:p>
            <a:pPr eaLnBrk="1" hangingPunct="1">
              <a:lnSpc>
                <a:spcPct val="80000"/>
              </a:lnSpc>
              <a:buFont typeface="Wingdings" pitchFamily="2" charset="2"/>
              <a:buNone/>
              <a:defRPr/>
            </a:pPr>
            <a:r>
              <a:rPr lang="ru-RU" sz="2000" dirty="0" smtClean="0"/>
              <a:t> </a:t>
            </a:r>
            <a:r>
              <a:rPr lang="ru-RU" sz="2800" dirty="0" smtClean="0">
                <a:solidFill>
                  <a:schemeClr val="accent1">
                    <a:lumMod val="40000"/>
                    <a:lumOff val="60000"/>
                  </a:schemeClr>
                </a:solidFill>
              </a:rPr>
              <a:t>Остальные получают удовольствие</a:t>
            </a:r>
          </a:p>
          <a:p>
            <a:pPr eaLnBrk="1" hangingPunct="1">
              <a:lnSpc>
                <a:spcPct val="80000"/>
              </a:lnSpc>
              <a:buNone/>
              <a:defRPr/>
            </a:pPr>
            <a:r>
              <a:rPr lang="ru-RU" sz="2000" dirty="0" smtClean="0"/>
              <a:t>	</a:t>
            </a:r>
            <a:r>
              <a:rPr lang="ru-RU" sz="2000" dirty="0" smtClean="0">
                <a:solidFill>
                  <a:srgbClr val="92D050"/>
                </a:solidFill>
              </a:rPr>
              <a:t>6.Выставление оценок.(2 мин)</a:t>
            </a:r>
          </a:p>
          <a:p>
            <a:pPr eaLnBrk="1" hangingPunct="1">
              <a:lnSpc>
                <a:spcPct val="80000"/>
              </a:lnSpc>
              <a:buNone/>
              <a:defRPr/>
            </a:pPr>
            <a:r>
              <a:rPr lang="en-US" sz="2000" dirty="0" smtClean="0"/>
              <a:t>    </a:t>
            </a:r>
            <a:r>
              <a:rPr lang="ru-RU" sz="2000" dirty="0" smtClean="0">
                <a:solidFill>
                  <a:srgbClr val="92D050"/>
                </a:solidFill>
              </a:rPr>
              <a:t>7</a:t>
            </a:r>
            <a:r>
              <a:rPr lang="en-US" sz="2000" dirty="0" smtClean="0">
                <a:solidFill>
                  <a:srgbClr val="92D050"/>
                </a:solidFill>
              </a:rPr>
              <a:t>.</a:t>
            </a:r>
            <a:r>
              <a:rPr lang="ru-RU" sz="2000" dirty="0" smtClean="0">
                <a:solidFill>
                  <a:srgbClr val="92D050"/>
                </a:solidFill>
              </a:rPr>
              <a:t>Домашнее задание ( 2 мин)</a:t>
            </a:r>
          </a:p>
          <a:p>
            <a:pPr eaLnBrk="1" hangingPunct="1">
              <a:lnSpc>
                <a:spcPct val="80000"/>
              </a:lnSpc>
              <a:buFont typeface="Wingdings" pitchFamily="2" charset="2"/>
              <a:buNone/>
              <a:defRPr/>
            </a:pPr>
            <a:r>
              <a:rPr lang="ru-RU" sz="2000" dirty="0" smtClean="0">
                <a:solidFill>
                  <a:srgbClr val="92D050"/>
                </a:solidFill>
              </a:rPr>
              <a:t>	</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ru-RU" sz="3200" smtClean="0"/>
              <a:t>Итоговая таблица баллов ( сдается капитаном, заполняется по кол-ву баллов у каждого участника)</a:t>
            </a:r>
            <a:r>
              <a:rPr lang="ru-RU" sz="4000" smtClean="0"/>
              <a:t> </a:t>
            </a:r>
          </a:p>
        </p:txBody>
      </p:sp>
      <p:graphicFrame>
        <p:nvGraphicFramePr>
          <p:cNvPr id="102464" name="Group 64"/>
          <p:cNvGraphicFramePr>
            <a:graphicFrameLocks noGrp="1"/>
          </p:cNvGraphicFramePr>
          <p:nvPr>
            <p:ph type="tbl" idx="1"/>
          </p:nvPr>
        </p:nvGraphicFramePr>
        <p:xfrm>
          <a:off x="455613" y="1598613"/>
          <a:ext cx="8226425" cy="4497388"/>
        </p:xfrm>
        <a:graphic>
          <a:graphicData uri="http://schemas.openxmlformats.org/drawingml/2006/table">
            <a:tbl>
              <a:tblPr/>
              <a:tblGrid>
                <a:gridCol w="1450975"/>
                <a:gridCol w="606425"/>
                <a:gridCol w="1027112"/>
                <a:gridCol w="1028700"/>
                <a:gridCol w="1028700"/>
                <a:gridCol w="1028700"/>
                <a:gridCol w="1027113"/>
                <a:gridCol w="1028700"/>
              </a:tblGrid>
              <a:tr h="149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фамилия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14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01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баллы</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8600">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Оценка(</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выставляе учитель\</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2000" b="0" i="0" u="none" strike="noStrike" cap="none" normalizeH="0" baseline="0" smtClean="0">
                          <a:ln>
                            <a:noFill/>
                          </a:ln>
                          <a:solidFill>
                            <a:schemeClr val="tx1"/>
                          </a:solidFill>
                          <a:effectLst>
                            <a:outerShdw blurRad="38100" dist="38100" dir="2700000" algn="tl">
                              <a:srgbClr val="000000"/>
                            </a:outerShdw>
                          </a:effectLst>
                          <a:latin typeface="Arial" charset="0"/>
                        </a:rPr>
                        <a:t>команда)</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endParaRPr lang="ru-RU" dirty="0"/>
          </a:p>
        </p:txBody>
      </p:sp>
      <p:sp>
        <p:nvSpPr>
          <p:cNvPr id="5" name="Подзаголовок 4"/>
          <p:cNvSpPr>
            <a:spLocks noGrp="1"/>
          </p:cNvSpPr>
          <p:nvPr>
            <p:ph type="subTitle" idx="1"/>
          </p:nvPr>
        </p:nvSpPr>
        <p:spPr>
          <a:xfrm>
            <a:off x="571472" y="2928934"/>
            <a:ext cx="6929486" cy="2786082"/>
          </a:xfrm>
        </p:spPr>
        <p:txBody>
          <a:bodyPr>
            <a:noAutofit/>
          </a:bodyPr>
          <a:lstStyle/>
          <a:p>
            <a:r>
              <a:rPr lang="ru-RU" sz="4000" dirty="0" smtClean="0"/>
              <a:t>    </a:t>
            </a:r>
            <a:r>
              <a:rPr lang="ru-RU" sz="4800" dirty="0" smtClean="0"/>
              <a:t>До  встречи в </a:t>
            </a:r>
            <a:r>
              <a:rPr lang="ru-RU" sz="4800" dirty="0" err="1" smtClean="0"/>
              <a:t>Хогварде</a:t>
            </a:r>
            <a:r>
              <a:rPr lang="ru-RU" sz="4800" dirty="0" smtClean="0"/>
              <a:t>!</a:t>
            </a:r>
          </a:p>
        </p:txBody>
      </p:sp>
      <p:pic>
        <p:nvPicPr>
          <p:cNvPr id="7" name="Рисунок 6" descr="images (14).jpg"/>
          <p:cNvPicPr>
            <a:picLocks noChangeAspect="1"/>
          </p:cNvPicPr>
          <p:nvPr/>
        </p:nvPicPr>
        <p:blipFill>
          <a:blip r:embed="rId3" cstate="print"/>
          <a:stretch>
            <a:fillRect/>
          </a:stretch>
        </p:blipFill>
        <p:spPr>
          <a:xfrm>
            <a:off x="2357422" y="3786190"/>
            <a:ext cx="4572032" cy="2560338"/>
          </a:xfrm>
          <a:prstGeom prst="cloud">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 xmlns:p14="http://schemas.microsoft.com/office/powerpoint/2010/main" val="476146594"/>
      </p:ext>
    </p:extLst>
  </p:cSld>
  <p:clrMapOvr>
    <a:masterClrMapping/>
  </p:clrMapOvr>
  <p:transition>
    <p:sndAc>
      <p:stSnd>
        <p:snd r:embed="rId2" name="chimes.wav"/>
      </p:stSnd>
    </p:sndAc>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ru-RU" smtClean="0"/>
              <a:t>Домашнее задание</a:t>
            </a:r>
          </a:p>
        </p:txBody>
      </p:sp>
      <p:sp>
        <p:nvSpPr>
          <p:cNvPr id="30723" name="Rectangle 3"/>
          <p:cNvSpPr>
            <a:spLocks noGrp="1" noChangeArrowheads="1"/>
          </p:cNvSpPr>
          <p:nvPr>
            <p:ph type="body" idx="1"/>
          </p:nvPr>
        </p:nvSpPr>
        <p:spPr/>
        <p:txBody>
          <a:bodyPr/>
          <a:lstStyle/>
          <a:p>
            <a:pPr eaLnBrk="1" hangingPunct="1">
              <a:defRPr/>
            </a:pPr>
            <a:r>
              <a:rPr lang="ru-RU" smtClean="0"/>
              <a:t>: А.С.Чесноков, К.И.Нешков</a:t>
            </a:r>
          </a:p>
          <a:p>
            <a:pPr eaLnBrk="1" hangingPunct="1">
              <a:buFont typeface="Wingdings" pitchFamily="2" charset="2"/>
              <a:buNone/>
              <a:defRPr/>
            </a:pPr>
            <a:r>
              <a:rPr lang="ru-RU" smtClean="0"/>
              <a:t>дидактические материалы 5 класс</a:t>
            </a:r>
          </a:p>
          <a:p>
            <a:pPr eaLnBrk="1" hangingPunct="1">
              <a:buFont typeface="Wingdings" pitchFamily="2" charset="2"/>
              <a:buNone/>
              <a:defRPr/>
            </a:pPr>
            <a:r>
              <a:rPr lang="ru-RU" smtClean="0"/>
              <a:t>Стр.63 ( вар.4) №№131,130,135 (а,г)</a:t>
            </a:r>
          </a:p>
          <a:p>
            <a:pPr eaLnBrk="1" hangingPunct="1">
              <a:buFont typeface="Wingdings" pitchFamily="2" charset="2"/>
              <a:buNone/>
              <a:defRPr/>
            </a:pPr>
            <a:endParaRPr lang="ru-RU" smtClean="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eaLnBrk="1" hangingPunct="1">
              <a:defRPr/>
            </a:pPr>
            <a:r>
              <a:rPr lang="ru-RU" sz="4000" smtClean="0"/>
              <a:t>КОММЕНТАРИИ К ЭТАПУ </a:t>
            </a:r>
            <a:r>
              <a:rPr lang="en-US" sz="4000" smtClean="0"/>
              <a:t>III</a:t>
            </a:r>
            <a:endParaRPr lang="ru-RU" sz="4000" smtClean="0"/>
          </a:p>
        </p:txBody>
      </p:sp>
      <p:sp>
        <p:nvSpPr>
          <p:cNvPr id="237571" name="Rectangle 3"/>
          <p:cNvSpPr>
            <a:spLocks noGrp="1" noChangeArrowheads="1"/>
          </p:cNvSpPr>
          <p:nvPr>
            <p:ph type="body" idx="1"/>
          </p:nvPr>
        </p:nvSpPr>
        <p:spPr>
          <a:xfrm>
            <a:off x="455613" y="1196975"/>
            <a:ext cx="8226425" cy="4899025"/>
          </a:xfrm>
        </p:spPr>
        <p:txBody>
          <a:bodyPr/>
          <a:lstStyle/>
          <a:p>
            <a:pPr marL="533400" indent="-533400" eaLnBrk="1" hangingPunct="1">
              <a:lnSpc>
                <a:spcPct val="80000"/>
              </a:lnSpc>
              <a:buFont typeface="Wingdings" pitchFamily="2" charset="2"/>
              <a:buChar char="q"/>
              <a:defRPr/>
            </a:pPr>
            <a:endParaRPr lang="ru-RU" sz="2000" u="sng" smtClean="0"/>
          </a:p>
          <a:p>
            <a:pPr marL="533400" indent="-533400" eaLnBrk="1" hangingPunct="1">
              <a:lnSpc>
                <a:spcPct val="80000"/>
              </a:lnSpc>
              <a:buFont typeface="Wingdings" pitchFamily="2" charset="2"/>
              <a:buChar char="q"/>
              <a:defRPr/>
            </a:pPr>
            <a:r>
              <a:rPr lang="ru-RU" sz="2000" u="sng" smtClean="0"/>
              <a:t>Задачи на этапе</a:t>
            </a:r>
          </a:p>
          <a:p>
            <a:pPr marL="533400" indent="-533400" eaLnBrk="1" hangingPunct="1">
              <a:lnSpc>
                <a:spcPct val="80000"/>
              </a:lnSpc>
              <a:buFont typeface="Wingdings" pitchFamily="2" charset="2"/>
              <a:buNone/>
              <a:defRPr/>
            </a:pPr>
            <a:r>
              <a:rPr lang="ru-RU" sz="2000" smtClean="0"/>
              <a:t>	</a:t>
            </a:r>
            <a:r>
              <a:rPr lang="ru-RU" sz="2000" u="sng" smtClean="0"/>
              <a:t>дидактическая</a:t>
            </a:r>
            <a:r>
              <a:rPr lang="ru-RU" sz="2000" smtClean="0"/>
              <a:t> : закрепление знаний учеников в применении распределительного закона к упрощению выражений, формирование умений  и выработка навыков решения задач на составление уравнений на этапе закрепления ранее изученного материала и проверки знаний по теме. </a:t>
            </a:r>
          </a:p>
          <a:p>
            <a:pPr marL="533400" indent="-533400" eaLnBrk="1" hangingPunct="1">
              <a:lnSpc>
                <a:spcPct val="80000"/>
              </a:lnSpc>
              <a:buFont typeface="Wingdings" pitchFamily="2" charset="2"/>
              <a:buNone/>
              <a:defRPr/>
            </a:pPr>
            <a:r>
              <a:rPr lang="ru-RU" sz="2000" smtClean="0"/>
              <a:t>	</a:t>
            </a:r>
            <a:r>
              <a:rPr lang="ru-RU" sz="2000" u="sng" smtClean="0"/>
              <a:t>игровая</a:t>
            </a:r>
            <a:r>
              <a:rPr lang="ru-RU" sz="2000" smtClean="0"/>
              <a:t>:  повысить качество усвоения знаний и выработки навыков решения уравнений путем создания зависимости  результатов группы от умений и навыков одного ученика. Повышение эффективности работы ученика на уроке происходит как за счет повышения его заинтересованности и ответственности , так и с учетом возможности взаимообучения; превращение процесса обучения в процесс активной творческой деятельности.</a:t>
            </a:r>
          </a:p>
          <a:p>
            <a:pPr marL="533400" indent="-533400" eaLnBrk="1" hangingPunct="1">
              <a:lnSpc>
                <a:spcPct val="80000"/>
              </a:lnSpc>
              <a:buFont typeface="Wingdings" pitchFamily="2" charset="2"/>
              <a:buNone/>
              <a:defRPr/>
            </a:pPr>
            <a:r>
              <a:rPr lang="ru-RU" sz="2000" smtClean="0"/>
              <a:t> 	</a:t>
            </a:r>
            <a:r>
              <a:rPr lang="ru-RU" sz="2000" u="sng" smtClean="0"/>
              <a:t>личностная</a:t>
            </a:r>
            <a:r>
              <a:rPr lang="en-US" sz="2000" u="sng" smtClean="0"/>
              <a:t> </a:t>
            </a:r>
            <a:r>
              <a:rPr lang="ru-RU" sz="2000" u="sng" smtClean="0"/>
              <a:t>: </a:t>
            </a:r>
            <a:r>
              <a:rPr lang="ru-RU" sz="2000" smtClean="0"/>
              <a:t>формирование умений решения задач, точное выполнение игровых действий в соответствии с правилами и дидактической  задачей; проявление взаимовыручки, творческой активности, соревновательности.</a:t>
            </a:r>
          </a:p>
          <a:p>
            <a:pPr marL="533400" indent="-533400" eaLnBrk="1" hangingPunct="1">
              <a:lnSpc>
                <a:spcPct val="80000"/>
              </a:lnSpc>
              <a:buFont typeface="Wingdings" pitchFamily="2" charset="2"/>
              <a:buNone/>
              <a:defRPr/>
            </a:pPr>
            <a:endParaRPr lang="ru-RU" sz="200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ru-RU" sz="4000" b="1" u="sng" smtClean="0"/>
              <a:t/>
            </a:r>
            <a:br>
              <a:rPr lang="ru-RU" sz="4000" b="1" u="sng" smtClean="0"/>
            </a:br>
            <a:endParaRPr lang="ru-RU" sz="4000" b="1" u="sng" smtClean="0"/>
          </a:p>
        </p:txBody>
      </p:sp>
      <p:sp>
        <p:nvSpPr>
          <p:cNvPr id="19459" name="Rectangle 3"/>
          <p:cNvSpPr>
            <a:spLocks noGrp="1" noChangeArrowheads="1"/>
          </p:cNvSpPr>
          <p:nvPr>
            <p:ph type="body" idx="1"/>
          </p:nvPr>
        </p:nvSpPr>
        <p:spPr>
          <a:xfrm>
            <a:off x="455613" y="692150"/>
            <a:ext cx="8226425" cy="6165850"/>
          </a:xfrm>
        </p:spPr>
        <p:txBody>
          <a:bodyPr/>
          <a:lstStyle/>
          <a:p>
            <a:pPr eaLnBrk="1" hangingPunct="1">
              <a:lnSpc>
                <a:spcPct val="90000"/>
              </a:lnSpc>
              <a:defRPr/>
            </a:pPr>
            <a:r>
              <a:rPr lang="ru-RU" sz="2400" b="1" u="sng" dirty="0" smtClean="0">
                <a:solidFill>
                  <a:srgbClr val="92D050"/>
                </a:solidFill>
              </a:rPr>
              <a:t>Тема урока</a:t>
            </a:r>
            <a:r>
              <a:rPr lang="ru-RU" sz="2400" b="1" u="sng" dirty="0" smtClean="0"/>
              <a:t>: </a:t>
            </a:r>
            <a:r>
              <a:rPr lang="ru-RU" sz="2400" dirty="0" smtClean="0">
                <a:solidFill>
                  <a:srgbClr val="FFC000"/>
                </a:solidFill>
              </a:rPr>
              <a:t>РЕШЕНИЕ УРАВНЕНИЙ И ЗАДАЧ НА СОСТАВЛЕНИЕ УРАВНЕНИЙ (по теме «упрощение выражений»)</a:t>
            </a:r>
          </a:p>
          <a:p>
            <a:pPr eaLnBrk="1" hangingPunct="1">
              <a:lnSpc>
                <a:spcPct val="90000"/>
              </a:lnSpc>
              <a:defRPr/>
            </a:pPr>
            <a:r>
              <a:rPr lang="ru-RU" sz="2400" b="1" u="sng" dirty="0" smtClean="0"/>
              <a:t>Предмет:</a:t>
            </a:r>
            <a:r>
              <a:rPr lang="ru-RU" sz="2400" dirty="0" smtClean="0"/>
              <a:t>  Математика</a:t>
            </a:r>
            <a:endParaRPr lang="ru-RU" sz="2400" b="1" u="sng" dirty="0" smtClean="0"/>
          </a:p>
          <a:p>
            <a:pPr eaLnBrk="1" hangingPunct="1">
              <a:lnSpc>
                <a:spcPct val="90000"/>
              </a:lnSpc>
              <a:defRPr/>
            </a:pPr>
            <a:r>
              <a:rPr lang="ru-RU" sz="2400" b="1" u="sng" dirty="0" smtClean="0"/>
              <a:t>Класс:</a:t>
            </a:r>
            <a:r>
              <a:rPr lang="ru-RU" sz="2400" dirty="0" smtClean="0"/>
              <a:t>  5 (25 учащихся)</a:t>
            </a:r>
          </a:p>
          <a:p>
            <a:pPr eaLnBrk="1" hangingPunct="1">
              <a:lnSpc>
                <a:spcPct val="90000"/>
              </a:lnSpc>
              <a:defRPr/>
            </a:pPr>
            <a:r>
              <a:rPr lang="ru-RU" sz="2400" b="1" u="sng" dirty="0" smtClean="0"/>
              <a:t>Урок</a:t>
            </a:r>
            <a:r>
              <a:rPr lang="ru-RU" sz="2400" dirty="0" smtClean="0"/>
              <a:t> 45 минут.</a:t>
            </a:r>
            <a:endParaRPr lang="ru-RU" sz="2400" b="1" u="sng" dirty="0" smtClean="0"/>
          </a:p>
          <a:p>
            <a:pPr eaLnBrk="1" hangingPunct="1">
              <a:lnSpc>
                <a:spcPct val="90000"/>
              </a:lnSpc>
              <a:defRPr/>
            </a:pPr>
            <a:r>
              <a:rPr lang="ru-RU" sz="2400" b="1" u="sng" dirty="0" smtClean="0"/>
              <a:t>Тип урока:  </a:t>
            </a:r>
            <a:r>
              <a:rPr lang="ru-RU" sz="2400" dirty="0" smtClean="0"/>
              <a:t>  урок обобщающего повторения, закрепления и проверки знаний --- урок–игра.</a:t>
            </a:r>
          </a:p>
          <a:p>
            <a:pPr eaLnBrk="1" hangingPunct="1">
              <a:lnSpc>
                <a:spcPct val="90000"/>
              </a:lnSpc>
              <a:defRPr/>
            </a:pPr>
            <a:r>
              <a:rPr lang="ru-RU" sz="2400" b="1" u="sng" dirty="0" smtClean="0">
                <a:solidFill>
                  <a:srgbClr val="92D050"/>
                </a:solidFill>
              </a:rPr>
              <a:t>Метод обучения</a:t>
            </a:r>
            <a:r>
              <a:rPr lang="ru-RU" sz="2400" b="1" dirty="0" smtClean="0">
                <a:solidFill>
                  <a:srgbClr val="FFC000"/>
                </a:solidFill>
              </a:rPr>
              <a:t>:</a:t>
            </a:r>
            <a:r>
              <a:rPr lang="ru-RU" sz="2400" dirty="0" smtClean="0">
                <a:solidFill>
                  <a:srgbClr val="FFC000"/>
                </a:solidFill>
              </a:rPr>
              <a:t> дидактическая игра «Математический поединок</a:t>
            </a:r>
            <a:r>
              <a:rPr lang="ru-RU" sz="2400" dirty="0" smtClean="0">
                <a:solidFill>
                  <a:srgbClr val="FFFF00"/>
                </a:solidFill>
              </a:rPr>
              <a:t>»</a:t>
            </a:r>
            <a:endParaRPr lang="ru-RU" sz="2400" b="1" u="sng" dirty="0" smtClean="0">
              <a:solidFill>
                <a:srgbClr val="FFFF00"/>
              </a:solidFill>
            </a:endParaRPr>
          </a:p>
          <a:p>
            <a:pPr eaLnBrk="1" hangingPunct="1">
              <a:lnSpc>
                <a:spcPct val="90000"/>
              </a:lnSpc>
              <a:defRPr/>
            </a:pPr>
            <a:r>
              <a:rPr lang="ru-RU" sz="2400" b="1" u="sng" dirty="0" smtClean="0"/>
              <a:t>Формы работы:</a:t>
            </a:r>
            <a:r>
              <a:rPr lang="ru-RU" sz="2400" dirty="0" smtClean="0"/>
              <a:t>  работа в группах, индивидуальная, фронтальная</a:t>
            </a:r>
          </a:p>
          <a:p>
            <a:pPr eaLnBrk="1" hangingPunct="1">
              <a:lnSpc>
                <a:spcPct val="90000"/>
              </a:lnSpc>
              <a:defRPr/>
            </a:pPr>
            <a:r>
              <a:rPr lang="ru-RU" sz="2400" b="1" u="sng" dirty="0" smtClean="0"/>
              <a:t>ТСО</a:t>
            </a:r>
            <a:r>
              <a:rPr lang="ru-RU" sz="2400" dirty="0" smtClean="0"/>
              <a:t>: ПК,  </a:t>
            </a:r>
            <a:r>
              <a:rPr lang="ru-RU" sz="2400" dirty="0" err="1" smtClean="0"/>
              <a:t>медиапроектор</a:t>
            </a:r>
            <a:r>
              <a:rPr lang="ru-RU" sz="2400" dirty="0" smtClean="0"/>
              <a:t>, экран,  презентация, подготовленная учителем в </a:t>
            </a:r>
            <a:r>
              <a:rPr lang="en-US" sz="2400" dirty="0" smtClean="0"/>
              <a:t>Office</a:t>
            </a:r>
            <a:r>
              <a:rPr lang="ru-RU" sz="2400" dirty="0" smtClean="0"/>
              <a:t>,  разработанные учителем карточки с заданиями</a:t>
            </a:r>
          </a:p>
          <a:p>
            <a:pPr eaLnBrk="1" hangingPunct="1">
              <a:lnSpc>
                <a:spcPct val="90000"/>
              </a:lnSpc>
              <a:defRPr/>
            </a:pPr>
            <a:endParaRPr lang="ru-RU" sz="2400" dirty="0" smtClean="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body" idx="4294967295"/>
          </p:nvPr>
        </p:nvSpPr>
        <p:spPr>
          <a:xfrm>
            <a:off x="0" y="-315913"/>
            <a:ext cx="9144000" cy="7416801"/>
          </a:xfrm>
        </p:spPr>
        <p:txBody>
          <a:bodyPr/>
          <a:lstStyle/>
          <a:p>
            <a:pPr marL="609600" indent="-609600" eaLnBrk="1" hangingPunct="1">
              <a:lnSpc>
                <a:spcPct val="80000"/>
              </a:lnSpc>
              <a:buFont typeface="Wingdings" pitchFamily="2" charset="2"/>
              <a:buNone/>
              <a:defRPr/>
            </a:pPr>
            <a:endParaRPr lang="ru-RU" sz="2400" u="sng" smtClean="0"/>
          </a:p>
          <a:p>
            <a:pPr marL="609600" indent="-609600" eaLnBrk="1" hangingPunct="1">
              <a:lnSpc>
                <a:spcPct val="80000"/>
              </a:lnSpc>
              <a:buFont typeface="Wingdings" pitchFamily="2" charset="2"/>
              <a:buNone/>
              <a:defRPr/>
            </a:pPr>
            <a:r>
              <a:rPr lang="ru-RU" sz="2400" u="sng" smtClean="0"/>
              <a:t>Трудности организации: </a:t>
            </a:r>
          </a:p>
          <a:p>
            <a:pPr marL="609600" indent="-609600" eaLnBrk="1" hangingPunct="1">
              <a:lnSpc>
                <a:spcPct val="80000"/>
              </a:lnSpc>
              <a:buFont typeface="Wingdings" pitchFamily="2" charset="2"/>
              <a:buNone/>
              <a:defRPr/>
            </a:pPr>
            <a:endParaRPr lang="ru-RU" sz="2400" u="sng" smtClean="0"/>
          </a:p>
          <a:p>
            <a:pPr marL="609600" indent="-609600" eaLnBrk="1" hangingPunct="1">
              <a:lnSpc>
                <a:spcPct val="80000"/>
              </a:lnSpc>
              <a:buFont typeface="Wingdings" pitchFamily="2" charset="2"/>
              <a:buNone/>
              <a:defRPr/>
            </a:pPr>
            <a:r>
              <a:rPr lang="ru-RU" sz="1400" smtClean="0"/>
              <a:t>	</a:t>
            </a:r>
            <a:r>
              <a:rPr lang="ru-RU" sz="2000" smtClean="0"/>
              <a:t>1.необходимо подготовить большое количество раздаточного материала, создать шифры корней уравнений.</a:t>
            </a:r>
          </a:p>
          <a:p>
            <a:pPr marL="609600" indent="-609600" eaLnBrk="1" hangingPunct="1">
              <a:lnSpc>
                <a:spcPct val="80000"/>
              </a:lnSpc>
              <a:buFont typeface="Wingdings" pitchFamily="2" charset="2"/>
              <a:buNone/>
              <a:defRPr/>
            </a:pPr>
            <a:r>
              <a:rPr lang="ru-RU" sz="2000" smtClean="0"/>
              <a:t>	2.Там, где игра идет на скорость, возникает проблема занятости игроков выигравшей команды на то время, пока заканчивается эстафета другими участниками.</a:t>
            </a:r>
          </a:p>
          <a:p>
            <a:pPr marL="609600" indent="-609600" eaLnBrk="1" hangingPunct="1">
              <a:lnSpc>
                <a:spcPct val="80000"/>
              </a:lnSpc>
              <a:buFont typeface="Wingdings" pitchFamily="2" charset="2"/>
              <a:buNone/>
              <a:defRPr/>
            </a:pPr>
            <a:r>
              <a:rPr lang="ru-RU" sz="2000" smtClean="0"/>
              <a:t>	Есть два выхода из ситуации:</a:t>
            </a:r>
          </a:p>
          <a:p>
            <a:pPr marL="609600" indent="-609600" eaLnBrk="1" hangingPunct="1">
              <a:lnSpc>
                <a:spcPct val="80000"/>
              </a:lnSpc>
              <a:buFont typeface="Wingdings" pitchFamily="2" charset="2"/>
              <a:buNone/>
              <a:defRPr/>
            </a:pPr>
            <a:r>
              <a:rPr lang="ru-RU" sz="2000" smtClean="0"/>
              <a:t>	1)Прекратить игру сразу после финиша первой команды, но тогда около 12 учеников не будут опрошены, т.е. произойдет утеря дидактической цели урока.</a:t>
            </a:r>
          </a:p>
          <a:p>
            <a:pPr marL="609600" indent="-609600" eaLnBrk="1" hangingPunct="1">
              <a:lnSpc>
                <a:spcPct val="80000"/>
              </a:lnSpc>
              <a:buFont typeface="Wingdings" pitchFamily="2" charset="2"/>
              <a:buNone/>
              <a:defRPr/>
            </a:pPr>
            <a:r>
              <a:rPr lang="ru-RU" sz="2000" smtClean="0"/>
              <a:t>	2)выровнять время дополнительными заданиями. Но выданное задание требует проверки. В традиционном уроке это несложно. В игре  ситуация усложнена тем, что учитель занят проведением эстафеты. Т.е.  Задания должны быть построены максимально  удобно для проверки и одновременно  содержательны(т.е. не просты).</a:t>
            </a:r>
          </a:p>
          <a:p>
            <a:pPr marL="609600" indent="-609600" eaLnBrk="1" hangingPunct="1">
              <a:lnSpc>
                <a:spcPct val="80000"/>
              </a:lnSpc>
              <a:buFont typeface="Wingdings" pitchFamily="2" charset="2"/>
              <a:buNone/>
              <a:defRPr/>
            </a:pPr>
            <a:r>
              <a:rPr lang="ru-RU" sz="2000" smtClean="0"/>
              <a:t>	3) при действиях «по цепочке» зачастую опрошенный ребенок «отключается» и начинает заниматься  отвлеченными от математики делами. В предложенном варианте игры ученик не знает , в какой момент придется отвечать ему, и сколько раз. Это создает интригу игры и удерживает внимание ребенка на учебной деятельности.  </a:t>
            </a:r>
          </a:p>
          <a:p>
            <a:pPr marL="609600" indent="-609600" eaLnBrk="1" hangingPunct="1">
              <a:lnSpc>
                <a:spcPct val="80000"/>
              </a:lnSpc>
              <a:buFont typeface="Wingdings" pitchFamily="2" charset="2"/>
              <a:buNone/>
              <a:defRPr/>
            </a:pPr>
            <a:endParaRPr lang="ru-RU" sz="2000" smtClean="0"/>
          </a:p>
          <a:p>
            <a:pPr marL="609600" indent="-609600" eaLnBrk="1" hangingPunct="1">
              <a:lnSpc>
                <a:spcPct val="80000"/>
              </a:lnSpc>
              <a:buFont typeface="Wingdings" pitchFamily="2" charset="2"/>
              <a:buNone/>
              <a:defRPr/>
            </a:pPr>
            <a:endParaRPr lang="ru-RU" sz="2000" smtClean="0"/>
          </a:p>
          <a:p>
            <a:pPr marL="609600" indent="-609600" eaLnBrk="1" hangingPunct="1">
              <a:lnSpc>
                <a:spcPct val="80000"/>
              </a:lnSpc>
              <a:buFont typeface="Wingdings" pitchFamily="2" charset="2"/>
              <a:buNone/>
              <a:defRPr/>
            </a:pPr>
            <a:r>
              <a:rPr lang="ru-RU" sz="1200" smtClean="0"/>
              <a: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r>
              <a:rPr lang="ru-RU" smtClean="0"/>
              <a:t>хронометраж</a:t>
            </a:r>
          </a:p>
        </p:txBody>
      </p:sp>
      <p:sp>
        <p:nvSpPr>
          <p:cNvPr id="134147"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ru-RU" sz="2400" smtClean="0"/>
              <a:t>1.Оргмомент         3 мин</a:t>
            </a:r>
          </a:p>
          <a:p>
            <a:pPr eaLnBrk="1" hangingPunct="1">
              <a:lnSpc>
                <a:spcPct val="80000"/>
              </a:lnSpc>
              <a:buFont typeface="Wingdings" pitchFamily="2" charset="2"/>
              <a:buNone/>
              <a:defRPr/>
            </a:pPr>
            <a:r>
              <a:rPr lang="ru-RU" sz="2400" smtClean="0"/>
              <a:t>2.Устный счет         7мин</a:t>
            </a:r>
          </a:p>
          <a:p>
            <a:pPr eaLnBrk="1" hangingPunct="1">
              <a:lnSpc>
                <a:spcPct val="80000"/>
              </a:lnSpc>
              <a:buFont typeface="Wingdings" pitchFamily="2" charset="2"/>
              <a:buNone/>
              <a:defRPr/>
            </a:pPr>
            <a:r>
              <a:rPr lang="ru-RU" sz="2400" smtClean="0"/>
              <a:t>3.Решение уравнений</a:t>
            </a:r>
          </a:p>
          <a:p>
            <a:pPr eaLnBrk="1" hangingPunct="1">
              <a:lnSpc>
                <a:spcPct val="80000"/>
              </a:lnSpc>
              <a:buFont typeface="Wingdings" pitchFamily="2" charset="2"/>
              <a:buNone/>
              <a:defRPr/>
            </a:pPr>
            <a:r>
              <a:rPr lang="ru-RU" sz="2400" smtClean="0"/>
              <a:t>Актуал.знаний         5 мин</a:t>
            </a:r>
          </a:p>
          <a:p>
            <a:pPr eaLnBrk="1" hangingPunct="1">
              <a:lnSpc>
                <a:spcPct val="80000"/>
              </a:lnSpc>
              <a:buFont typeface="Wingdings" pitchFamily="2" charset="2"/>
              <a:buNone/>
              <a:defRPr/>
            </a:pPr>
            <a:r>
              <a:rPr lang="ru-RU" sz="2400" smtClean="0"/>
              <a:t>   орг.                       1 мин</a:t>
            </a:r>
          </a:p>
          <a:p>
            <a:pPr eaLnBrk="1" hangingPunct="1">
              <a:lnSpc>
                <a:spcPct val="80000"/>
              </a:lnSpc>
              <a:buFont typeface="Wingdings" pitchFamily="2" charset="2"/>
              <a:buNone/>
              <a:defRPr/>
            </a:pPr>
            <a:r>
              <a:rPr lang="ru-RU" sz="2400" smtClean="0"/>
              <a:t>   закрепление        10 мин</a:t>
            </a:r>
          </a:p>
          <a:p>
            <a:pPr eaLnBrk="1" hangingPunct="1">
              <a:lnSpc>
                <a:spcPct val="80000"/>
              </a:lnSpc>
              <a:buFont typeface="Wingdings" pitchFamily="2" charset="2"/>
              <a:buNone/>
              <a:defRPr/>
            </a:pPr>
            <a:r>
              <a:rPr lang="ru-RU" sz="2400" smtClean="0"/>
              <a:t>4.Решение  задач   12 мин</a:t>
            </a:r>
          </a:p>
          <a:p>
            <a:pPr eaLnBrk="1" hangingPunct="1">
              <a:lnSpc>
                <a:spcPct val="80000"/>
              </a:lnSpc>
              <a:buFont typeface="Wingdings" pitchFamily="2" charset="2"/>
              <a:buNone/>
              <a:defRPr/>
            </a:pPr>
            <a:r>
              <a:rPr lang="ru-RU" sz="2400" smtClean="0"/>
              <a:t>5.Итог                       3 мин</a:t>
            </a:r>
          </a:p>
          <a:p>
            <a:pPr eaLnBrk="1" hangingPunct="1">
              <a:lnSpc>
                <a:spcPct val="80000"/>
              </a:lnSpc>
              <a:buFont typeface="Wingdings" pitchFamily="2" charset="2"/>
              <a:buNone/>
              <a:defRPr/>
            </a:pPr>
            <a:r>
              <a:rPr lang="ru-RU" sz="2400" smtClean="0"/>
              <a:t>6. дом.задание        2 мин</a:t>
            </a:r>
          </a:p>
          <a:p>
            <a:pPr eaLnBrk="1" hangingPunct="1">
              <a:lnSpc>
                <a:spcPct val="80000"/>
              </a:lnSpc>
              <a:buFont typeface="Wingdings" pitchFamily="2" charset="2"/>
              <a:buNone/>
              <a:defRPr/>
            </a:pPr>
            <a:r>
              <a:rPr lang="ru-RU" sz="2400" smtClean="0"/>
              <a:t>7.Выставление оценок 2 мин</a:t>
            </a:r>
          </a:p>
          <a:p>
            <a:pPr eaLnBrk="1" hangingPunct="1">
              <a:lnSpc>
                <a:spcPct val="80000"/>
              </a:lnSpc>
              <a:buFont typeface="Wingdings" pitchFamily="2" charset="2"/>
              <a:buNone/>
              <a:defRPr/>
            </a:pPr>
            <a:r>
              <a:rPr lang="ru-RU" sz="2400" smtClean="0"/>
              <a:t>                       итого  45 мин.  </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ru-RU" sz="3600" dirty="0" smtClean="0">
                <a:solidFill>
                  <a:schemeClr val="tx1"/>
                </a:solidFill>
              </a:rPr>
              <a:t>ЛИТЕРАТУРА</a:t>
            </a:r>
          </a:p>
        </p:txBody>
      </p:sp>
      <p:sp>
        <p:nvSpPr>
          <p:cNvPr id="12291" name="Rectangle 3"/>
          <p:cNvSpPr>
            <a:spLocks noGrp="1" noChangeArrowheads="1"/>
          </p:cNvSpPr>
          <p:nvPr>
            <p:ph type="body" idx="1"/>
          </p:nvPr>
        </p:nvSpPr>
        <p:spPr>
          <a:xfrm>
            <a:off x="323850" y="1412875"/>
            <a:ext cx="8362950" cy="4683125"/>
          </a:xfrm>
        </p:spPr>
        <p:txBody>
          <a:bodyPr/>
          <a:lstStyle/>
          <a:p>
            <a:pPr eaLnBrk="1" hangingPunct="1">
              <a:defRPr/>
            </a:pPr>
            <a:r>
              <a:rPr lang="ru-RU" sz="2000" dirty="0" smtClean="0"/>
              <a:t>5 класс </a:t>
            </a:r>
            <a:r>
              <a:rPr lang="ru-RU" sz="2000" dirty="0" err="1" smtClean="0"/>
              <a:t>Н.Я.Виленкин</a:t>
            </a:r>
            <a:r>
              <a:rPr lang="ru-RU" sz="2000" dirty="0" smtClean="0"/>
              <a:t>, В.И.Жохов, А.С.Чесноков «Математика 5класс»; «Мнемозина», Москва 2006, в 2-х частях</a:t>
            </a:r>
          </a:p>
          <a:p>
            <a:pPr eaLnBrk="1" hangingPunct="1">
              <a:defRPr/>
            </a:pPr>
            <a:r>
              <a:rPr lang="ru-RU" sz="2000" dirty="0" err="1" smtClean="0"/>
              <a:t>Дидактичекские</a:t>
            </a:r>
            <a:r>
              <a:rPr lang="ru-RU" sz="2000" dirty="0" smtClean="0"/>
              <a:t> материалы 5 класс </a:t>
            </a:r>
            <a:r>
              <a:rPr lang="ru-RU" sz="2000" dirty="0" err="1" smtClean="0"/>
              <a:t>Н.Я.Виленкин</a:t>
            </a:r>
            <a:r>
              <a:rPr lang="ru-RU" sz="2000" dirty="0" smtClean="0"/>
              <a:t>, </a:t>
            </a:r>
          </a:p>
          <a:p>
            <a:pPr eaLnBrk="1" hangingPunct="1">
              <a:defRPr/>
            </a:pPr>
            <a:r>
              <a:rPr lang="ru-RU" sz="2000" dirty="0" err="1" smtClean="0"/>
              <a:t>ЕршоваА.И.,Голобородько</a:t>
            </a:r>
            <a:r>
              <a:rPr lang="ru-RU" sz="2000" dirty="0" smtClean="0"/>
              <a:t> В.В. «Самостоятельные и контрольные работы по математике для  5 класса» </a:t>
            </a:r>
          </a:p>
          <a:p>
            <a:pPr eaLnBrk="1" hangingPunct="1">
              <a:defRPr/>
            </a:pPr>
            <a:r>
              <a:rPr lang="ru-RU" sz="2000" dirty="0" smtClean="0"/>
              <a:t>Коваленко В.Г. «Дидактические игры на уроках математики»</a:t>
            </a:r>
          </a:p>
          <a:p>
            <a:pPr eaLnBrk="1" hangingPunct="1">
              <a:defRPr/>
            </a:pPr>
            <a:endParaRPr lang="ru-RU" sz="2000" dirty="0" smtClean="0"/>
          </a:p>
          <a:p>
            <a:pPr eaLnBrk="1" hangingPunct="1">
              <a:defRPr/>
            </a:pPr>
            <a:endParaRPr lang="ru-RU" dirty="0" smtClean="0"/>
          </a:p>
          <a:p>
            <a:pPr eaLnBrk="1" hangingPunct="1">
              <a:buFont typeface="Wingdings" pitchFamily="2" charset="2"/>
              <a:buNone/>
              <a:defRPr/>
            </a:pPr>
            <a:endParaRPr lang="ru-RU"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ru-RU" u="sng" dirty="0" smtClean="0">
                <a:solidFill>
                  <a:srgbClr val="92D050"/>
                </a:solidFill>
              </a:rPr>
              <a:t>Цели урока:</a:t>
            </a:r>
          </a:p>
        </p:txBody>
      </p:sp>
      <p:sp>
        <p:nvSpPr>
          <p:cNvPr id="21507" name="Rectangle 3"/>
          <p:cNvSpPr>
            <a:spLocks noGrp="1" noChangeArrowheads="1"/>
          </p:cNvSpPr>
          <p:nvPr>
            <p:ph type="body" idx="1"/>
          </p:nvPr>
        </p:nvSpPr>
        <p:spPr>
          <a:xfrm>
            <a:off x="457200" y="1196752"/>
            <a:ext cx="8229600" cy="5661248"/>
          </a:xfrm>
        </p:spPr>
        <p:txBody>
          <a:bodyPr/>
          <a:lstStyle/>
          <a:p>
            <a:pPr eaLnBrk="1" hangingPunct="1">
              <a:lnSpc>
                <a:spcPct val="80000"/>
              </a:lnSpc>
              <a:defRPr/>
            </a:pPr>
            <a:endParaRPr lang="ru-RU" sz="800" u="sng" dirty="0" smtClean="0"/>
          </a:p>
          <a:p>
            <a:pPr eaLnBrk="1" hangingPunct="1">
              <a:lnSpc>
                <a:spcPct val="80000"/>
              </a:lnSpc>
              <a:defRPr/>
            </a:pPr>
            <a:r>
              <a:rPr lang="ru-RU" sz="2400" u="sng" dirty="0" smtClean="0"/>
              <a:t>Обучающие:</a:t>
            </a:r>
            <a:r>
              <a:rPr lang="ru-RU" sz="2400" dirty="0" smtClean="0"/>
              <a:t> отработать умения и закрепить навыки решения уравнений и задач по теме «упрощение выражений»</a:t>
            </a:r>
          </a:p>
          <a:p>
            <a:pPr eaLnBrk="1" hangingPunct="1">
              <a:lnSpc>
                <a:spcPct val="80000"/>
              </a:lnSpc>
              <a:defRPr/>
            </a:pPr>
            <a:r>
              <a:rPr lang="ru-RU" sz="2000" dirty="0" smtClean="0"/>
              <a:t> </a:t>
            </a:r>
            <a:r>
              <a:rPr lang="ru-RU" sz="2400" u="sng" dirty="0" smtClean="0"/>
              <a:t>Развивающие:</a:t>
            </a:r>
            <a:r>
              <a:rPr lang="ru-RU" sz="2400" dirty="0" smtClean="0"/>
              <a:t>  развивать у учащихся логическое мышление, навыки сопоставления, обобщения и  интуицию.</a:t>
            </a:r>
          </a:p>
          <a:p>
            <a:pPr eaLnBrk="1" hangingPunct="1">
              <a:lnSpc>
                <a:spcPct val="80000"/>
              </a:lnSpc>
              <a:defRPr/>
            </a:pPr>
            <a:r>
              <a:rPr lang="ru-RU" sz="2000" dirty="0" smtClean="0"/>
              <a:t> </a:t>
            </a:r>
            <a:r>
              <a:rPr lang="ru-RU" sz="2400" u="sng" dirty="0" smtClean="0"/>
              <a:t>Воспитательные:</a:t>
            </a:r>
            <a:r>
              <a:rPr lang="ru-RU" sz="2400" dirty="0" smtClean="0"/>
              <a:t> формировать у учащихся самостоятельность в принятии решений, учить взаимопомощи и взаимоконтролю, умению работать  в коллективе.</a:t>
            </a:r>
          </a:p>
          <a:p>
            <a:pPr eaLnBrk="1" hangingPunct="1">
              <a:lnSpc>
                <a:spcPct val="80000"/>
              </a:lnSpc>
              <a:defRPr/>
            </a:pPr>
            <a:r>
              <a:rPr lang="ru-RU" sz="2400" u="sng" dirty="0" smtClean="0"/>
              <a:t>Оздоровительные:</a:t>
            </a:r>
            <a:r>
              <a:rPr lang="ru-RU" sz="2400" dirty="0" smtClean="0"/>
              <a:t> снизить </a:t>
            </a:r>
            <a:r>
              <a:rPr lang="ru-RU" sz="2400" dirty="0" err="1" smtClean="0"/>
              <a:t>психо</a:t>
            </a:r>
            <a:r>
              <a:rPr lang="ru-RU" sz="2400" dirty="0" smtClean="0"/>
              <a:t>- эмоциональное напряжение, уменьшить физическую и психическую нагрузки, увеличить двигательную активность, дать положительный эмоциональный заряд. </a:t>
            </a:r>
          </a:p>
          <a:p>
            <a:pPr eaLnBrk="1" hangingPunct="1">
              <a:lnSpc>
                <a:spcPct val="80000"/>
              </a:lnSpc>
              <a:defRPr/>
            </a:pPr>
            <a:endParaRPr lang="ru-RU" sz="2400" dirty="0" smtClean="0"/>
          </a:p>
        </p:txBody>
      </p:sp>
      <p:pic>
        <p:nvPicPr>
          <p:cNvPr id="4" name="Рисунок 3" descr="images.jpg"/>
          <p:cNvPicPr>
            <a:picLocks noChangeAspect="1"/>
          </p:cNvPicPr>
          <p:nvPr/>
        </p:nvPicPr>
        <p:blipFill>
          <a:blip r:embed="rId2" cstate="print"/>
          <a:stretch>
            <a:fillRect/>
          </a:stretch>
        </p:blipFill>
        <p:spPr>
          <a:xfrm rot="195028">
            <a:off x="714004" y="30436"/>
            <a:ext cx="1104900" cy="11049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lstStyle/>
          <a:p>
            <a:r>
              <a:rPr lang="ru-RU" dirty="0" smtClean="0"/>
              <a:t>Особенностью построения данного урока</a:t>
            </a:r>
            <a:endParaRPr lang="ru-RU" dirty="0"/>
          </a:p>
        </p:txBody>
      </p:sp>
      <p:sp>
        <p:nvSpPr>
          <p:cNvPr id="12" name="Содержимое 11"/>
          <p:cNvSpPr>
            <a:spLocks noGrp="1"/>
          </p:cNvSpPr>
          <p:nvPr>
            <p:ph sz="half" idx="1"/>
          </p:nvPr>
        </p:nvSpPr>
        <p:spPr/>
        <p:txBody>
          <a:bodyPr/>
          <a:lstStyle/>
          <a:p>
            <a:pPr>
              <a:buFont typeface="Wingdings" pitchFamily="2" charset="2"/>
              <a:buChar char="v"/>
            </a:pPr>
            <a:r>
              <a:rPr lang="ru-RU" sz="2000" dirty="0" smtClean="0"/>
              <a:t>является  метод применения IT- технологий  для конструирования урока. Учитель в ходе урока использует сразу </a:t>
            </a:r>
            <a:r>
              <a:rPr lang="ru-RU" sz="2000" dirty="0" smtClean="0">
                <a:solidFill>
                  <a:srgbClr val="FFC000"/>
                </a:solidFill>
              </a:rPr>
              <a:t>две </a:t>
            </a:r>
            <a:r>
              <a:rPr lang="ru-RU" sz="2000" dirty="0" smtClean="0"/>
              <a:t>презентации: одна из них это конспект урока, она открыта на ПК учителя и видит ее и работает с ней только учитель . Вторая является частью урока, именно ее видят дети на экране и с ней работают. Презентации  синхронизированы по этапам урока</a:t>
            </a:r>
          </a:p>
          <a:p>
            <a:endParaRPr lang="ru-RU" dirty="0"/>
          </a:p>
        </p:txBody>
      </p:sp>
      <p:sp>
        <p:nvSpPr>
          <p:cNvPr id="13" name="Содержимое 12"/>
          <p:cNvSpPr>
            <a:spLocks noGrp="1"/>
          </p:cNvSpPr>
          <p:nvPr>
            <p:ph sz="half" idx="2"/>
          </p:nvPr>
        </p:nvSpPr>
        <p:spPr>
          <a:xfrm>
            <a:off x="4645025" y="1412776"/>
            <a:ext cx="4037013" cy="4683225"/>
          </a:xfrm>
        </p:spPr>
        <p:txBody>
          <a:bodyPr/>
          <a:lstStyle/>
          <a:p>
            <a:pPr>
              <a:buFont typeface="Wingdings" pitchFamily="2" charset="2"/>
              <a:buChar char="v"/>
            </a:pPr>
            <a:r>
              <a:rPr lang="ru-RU" sz="2000" dirty="0" smtClean="0"/>
              <a:t>Особенную сложность при применении игровых технологий представляет подготовка- и материалов для урока, в первую очередь раздаточных материалов, ИК продукта и самих детей. </a:t>
            </a:r>
          </a:p>
          <a:p>
            <a:r>
              <a:rPr lang="ru-RU" sz="2000" dirty="0" smtClean="0"/>
              <a:t> При подготовке к данному уроку  учитель разработал три комплекта карточек по этапам урока( по количеству команд)две презентации средствами MS </a:t>
            </a:r>
            <a:r>
              <a:rPr lang="ru-RU" sz="2000" dirty="0" err="1" smtClean="0"/>
              <a:t>Office</a:t>
            </a:r>
            <a:r>
              <a:rPr lang="ru-RU" sz="2000" dirty="0" smtClean="0"/>
              <a:t>,</a:t>
            </a:r>
          </a:p>
          <a:p>
            <a:pPr>
              <a:buFont typeface="Wingdings" pitchFamily="2" charset="2"/>
              <a:buChar char="v"/>
            </a:pPr>
            <a:r>
              <a:rPr lang="ru-RU" sz="2000" dirty="0" smtClean="0"/>
              <a:t> в качестве литературной основы использована идею  </a:t>
            </a:r>
            <a:r>
              <a:rPr lang="ru-RU" sz="2000" dirty="0" err="1" smtClean="0">
                <a:solidFill>
                  <a:srgbClr val="FFC000"/>
                </a:solidFill>
              </a:rPr>
              <a:t>Дж.Роулинг</a:t>
            </a:r>
            <a:r>
              <a:rPr lang="ru-RU" sz="2000" dirty="0" smtClean="0">
                <a:solidFill>
                  <a:srgbClr val="FFC000"/>
                </a:solidFill>
              </a:rPr>
              <a:t> (книги о </a:t>
            </a:r>
            <a:r>
              <a:rPr lang="ru-RU" sz="2000" dirty="0" err="1" smtClean="0">
                <a:solidFill>
                  <a:srgbClr val="FFC000"/>
                </a:solidFill>
              </a:rPr>
              <a:t>Гарре</a:t>
            </a:r>
            <a:r>
              <a:rPr lang="ru-RU" sz="2000" dirty="0" smtClean="0">
                <a:solidFill>
                  <a:srgbClr val="FFC000"/>
                </a:solidFill>
              </a:rPr>
              <a:t> </a:t>
            </a:r>
            <a:r>
              <a:rPr lang="ru-RU" sz="2000" dirty="0" err="1" smtClean="0">
                <a:solidFill>
                  <a:srgbClr val="FFC000"/>
                </a:solidFill>
              </a:rPr>
              <a:t>Поттере</a:t>
            </a:r>
            <a:r>
              <a:rPr lang="ru-RU" sz="1800" dirty="0" smtClean="0">
                <a:solidFill>
                  <a:srgbClr val="FFC000"/>
                </a:solidFill>
              </a:rPr>
              <a:t>).</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ru-RU" sz="2400" u="sng" smtClean="0"/>
              <a:t>Оформление доски:</a:t>
            </a:r>
            <a:br>
              <a:rPr lang="ru-RU" sz="2400" u="sng" smtClean="0"/>
            </a:br>
            <a:r>
              <a:rPr lang="ru-RU" sz="2400" smtClean="0"/>
              <a:t>На доске записана тема урока и подготовлена таблица для ведения счета между командами</a:t>
            </a:r>
            <a:r>
              <a:rPr lang="ru-RU" sz="4000" smtClean="0"/>
              <a:t>.</a:t>
            </a:r>
            <a:br>
              <a:rPr lang="ru-RU" sz="4000" smtClean="0"/>
            </a:br>
            <a:endParaRPr lang="ru-RU" sz="4000" smtClean="0"/>
          </a:p>
        </p:txBody>
      </p:sp>
      <p:sp>
        <p:nvSpPr>
          <p:cNvPr id="23555" name="Rectangle 3"/>
          <p:cNvSpPr>
            <a:spLocks noGrp="1" noChangeArrowheads="1"/>
          </p:cNvSpPr>
          <p:nvPr>
            <p:ph type="body" idx="4294967295"/>
          </p:nvPr>
        </p:nvSpPr>
        <p:spPr>
          <a:xfrm>
            <a:off x="0" y="1981200"/>
            <a:ext cx="8229600" cy="4114800"/>
          </a:xfrm>
        </p:spPr>
        <p:txBody>
          <a:bodyPr/>
          <a:lstStyle/>
          <a:p>
            <a:pPr eaLnBrk="1" hangingPunct="1">
              <a:buFont typeface="Wingdings" pitchFamily="2" charset="2"/>
              <a:buNone/>
              <a:defRPr/>
            </a:pPr>
            <a:endParaRPr lang="ru-RU" smtClean="0"/>
          </a:p>
          <a:p>
            <a:pPr eaLnBrk="1" hangingPunct="1">
              <a:buFont typeface="Wingdings" pitchFamily="2" charset="2"/>
              <a:buNone/>
              <a:defRPr/>
            </a:pPr>
            <a:endParaRPr lang="ru-RU" smtClean="0"/>
          </a:p>
        </p:txBody>
      </p:sp>
      <p:graphicFrame>
        <p:nvGraphicFramePr>
          <p:cNvPr id="23857" name="Group 305"/>
          <p:cNvGraphicFramePr>
            <a:graphicFrameLocks noGrp="1"/>
          </p:cNvGraphicFramePr>
          <p:nvPr>
            <p:ph type="tbl" idx="1"/>
          </p:nvPr>
        </p:nvGraphicFramePr>
        <p:xfrm>
          <a:off x="250825" y="1341438"/>
          <a:ext cx="8353425" cy="5394960"/>
        </p:xfrm>
        <a:graphic>
          <a:graphicData uri="http://schemas.openxmlformats.org/drawingml/2006/table">
            <a:tbl>
              <a:tblPr/>
              <a:tblGrid>
                <a:gridCol w="576263"/>
                <a:gridCol w="657225"/>
                <a:gridCol w="657225"/>
                <a:gridCol w="2286000"/>
                <a:gridCol w="2286000"/>
                <a:gridCol w="1890712"/>
              </a:tblGrid>
              <a:tr h="352425">
                <a:tc rowSpan="2"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1600" b="0" i="0" u="none" strike="noStrike" cap="none" normalizeH="0" baseline="0" smtClean="0">
                        <a:ln>
                          <a:noFill/>
                        </a:ln>
                        <a:solidFill>
                          <a:schemeClr val="tx1"/>
                        </a:solidFill>
                        <a:effectLst>
                          <a:outerShdw blurRad="38100" dist="38100" dir="2700000" algn="tl">
                            <a:srgbClr val="000000"/>
                          </a:outerShdw>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400" b="0" i="0" u="none" strike="noStrike" cap="none" normalizeH="0" baseline="0" smtClean="0">
                          <a:ln>
                            <a:noFill/>
                          </a:ln>
                          <a:solidFill>
                            <a:schemeClr val="tx1"/>
                          </a:solidFill>
                          <a:effectLst>
                            <a:outerShdw blurRad="38100" dist="38100" dir="2700000" algn="tl">
                              <a:srgbClr val="000000"/>
                            </a:outerShdw>
                          </a:effectLst>
                          <a:latin typeface="Arial" charset="0"/>
                        </a:rPr>
                        <a:t>ЭТАП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hMerge="1">
                  <a:txBody>
                    <a:bodyPr/>
                    <a:lstStyle/>
                    <a:p>
                      <a:endParaRPr lang="ru-RU"/>
                    </a:p>
                  </a:txBody>
                  <a:tcPr/>
                </a:tc>
                <a:tc rowSpan="2" hMerge="1">
                  <a:txBody>
                    <a:bodyPr/>
                    <a:lstStyle/>
                    <a:p>
                      <a:endParaRPr lang="ru-RU"/>
                    </a:p>
                  </a:txBody>
                  <a:tcPr/>
                </a:tc>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rPr>
                        <a:t>                       команда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r>
              <a:tr h="349250">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I</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II</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III</a:t>
                      </a:r>
                      <a:endPar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rPr>
                        <a:t>1</a:t>
                      </a:r>
                      <a:r>
                        <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rowSpan="7">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000000"/>
                            </a:outerShdw>
                          </a:effectLst>
                          <a:latin typeface="Arial" charset="0"/>
                        </a:rPr>
                        <a:t>№</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000000"/>
                            </a:outerShdw>
                          </a:effectLst>
                          <a:latin typeface="Arial" charset="0"/>
                        </a:rPr>
                        <a:t>Уравн.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000000"/>
                            </a:outerShdw>
                          </a:effectLst>
                          <a:latin typeface="Arial" charset="0"/>
                        </a:rPr>
                        <a:t>№</a:t>
                      </a:r>
                    </a:p>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000" b="0" i="0" u="none" strike="noStrike" cap="none" normalizeH="0" baseline="0" smtClean="0">
                          <a:ln>
                            <a:noFill/>
                          </a:ln>
                          <a:solidFill>
                            <a:schemeClr val="tx1"/>
                          </a:solidFill>
                          <a:effectLst>
                            <a:outerShdw blurRad="38100" dist="38100" dir="2700000" algn="tl">
                              <a:srgbClr val="000000"/>
                            </a:outerShdw>
                          </a:effectLst>
                          <a:latin typeface="Arial" charset="0"/>
                        </a:rPr>
                        <a:t>игрока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0063">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v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r>
                        <a:rPr kumimoji="0" lang="ru-RU" sz="1800" b="0" i="0" u="none" strike="noStrike" cap="none" normalizeH="0" baseline="0" smtClean="0">
                          <a:ln>
                            <a:noFill/>
                          </a:ln>
                          <a:solidFill>
                            <a:schemeClr val="tx1"/>
                          </a:solidFill>
                          <a:effectLst>
                            <a:outerShdw blurRad="38100" dist="38100" dir="2700000" algn="tl">
                              <a:srgbClr val="000000"/>
                            </a:outerShdw>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5000"/>
                        <a:buFont typeface="Wingdings" pitchFamily="2" charset="2"/>
                        <a:buNone/>
                        <a:tabLst/>
                      </a:pPr>
                      <a:endParaRPr kumimoji="0" lang="ru-RU" sz="2800" b="0"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кстура">
  <a:themeElements>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TP102426826_templat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Другая">
      <a:majorFont>
        <a:latin typeface="Monotype Corsiva"/>
        <a:ea typeface=""/>
        <a:cs typeface=""/>
      </a:majorFont>
      <a:minorFont>
        <a:latin typeface="Monotype Corsiva"/>
        <a:ea typeface=""/>
        <a:cs typeface=""/>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TP102426826_templat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Другая">
      <a:majorFont>
        <a:latin typeface="Monotype Corsiva"/>
        <a:ea typeface=""/>
        <a:cs typeface=""/>
      </a:majorFont>
      <a:minorFont>
        <a:latin typeface="Monotype Corsiva"/>
        <a:ea typeface=""/>
        <a:cs typeface=""/>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TP102426826_templat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Другая">
      <a:majorFont>
        <a:latin typeface="Monotype Corsiva"/>
        <a:ea typeface=""/>
        <a:cs typeface=""/>
      </a:majorFont>
      <a:minorFont>
        <a:latin typeface="Monotype Corsiva"/>
        <a:ea typeface=""/>
        <a:cs typeface=""/>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TP102426826_templat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Другая">
      <a:majorFont>
        <a:latin typeface="Monotype Corsiva"/>
        <a:ea typeface=""/>
        <a:cs typeface=""/>
      </a:majorFont>
      <a:minorFont>
        <a:latin typeface="Monotype Corsiva"/>
        <a:ea typeface=""/>
        <a:cs typeface=""/>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TP102426826_templat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Другая">
      <a:majorFont>
        <a:latin typeface="Monotype Corsiva"/>
        <a:ea typeface=""/>
        <a:cs typeface=""/>
      </a:majorFont>
      <a:minorFont>
        <a:latin typeface="Monotype Corsiva"/>
        <a:ea typeface=""/>
        <a:cs typeface=""/>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TP102426826_templat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Другая">
      <a:majorFont>
        <a:latin typeface="Monotype Corsiva"/>
        <a:ea typeface=""/>
        <a:cs typeface=""/>
      </a:majorFont>
      <a:minorFont>
        <a:latin typeface="Monotype Corsiva"/>
        <a:ea typeface=""/>
        <a:cs typeface=""/>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TP102426826_templat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Другая">
      <a:majorFont>
        <a:latin typeface="Monotype Corsiva"/>
        <a:ea typeface=""/>
        <a:cs typeface=""/>
      </a:majorFont>
      <a:minorFont>
        <a:latin typeface="Monotype Corsiva"/>
        <a:ea typeface=""/>
        <a:cs typeface=""/>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етка с тенью">
  <a:themeElements>
    <a:clrScheme name="Сетка с тенью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fontScheme name="Сетка с тень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етка с тенью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Сетка с тенью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Сетка с тенью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Сетка с тенью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Сетка с тенью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Сетка с тенью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Сетка с тенью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Сетка с тенью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Сетка с тенью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P102426826_templat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Другая">
      <a:majorFont>
        <a:latin typeface="Monotype Corsiva"/>
        <a:ea typeface=""/>
        <a:cs typeface=""/>
      </a:majorFont>
      <a:minorFont>
        <a:latin typeface="Monotype Corsiva"/>
        <a:ea typeface=""/>
        <a:cs typeface=""/>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P102426826_templat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Другая">
      <a:majorFont>
        <a:latin typeface="Monotype Corsiva"/>
        <a:ea typeface=""/>
        <a:cs typeface=""/>
      </a:majorFont>
      <a:minorFont>
        <a:latin typeface="Monotype Corsiva"/>
        <a:ea typeface=""/>
        <a:cs typeface=""/>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P102426826_templat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Другая">
      <a:majorFont>
        <a:latin typeface="Monotype Corsiva"/>
        <a:ea typeface=""/>
        <a:cs typeface=""/>
      </a:majorFont>
      <a:minorFont>
        <a:latin typeface="Monotype Corsiva"/>
        <a:ea typeface=""/>
        <a:cs typeface=""/>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TP102426826_templat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Другая">
      <a:majorFont>
        <a:latin typeface="Monotype Corsiva"/>
        <a:ea typeface=""/>
        <a:cs typeface=""/>
      </a:majorFont>
      <a:minorFont>
        <a:latin typeface="Monotype Corsiva"/>
        <a:ea typeface=""/>
        <a:cs typeface=""/>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TP102426826_templat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Другая">
      <a:majorFont>
        <a:latin typeface="Monotype Corsiva"/>
        <a:ea typeface=""/>
        <a:cs typeface=""/>
      </a:majorFont>
      <a:minorFont>
        <a:latin typeface="Monotype Corsiva"/>
        <a:ea typeface=""/>
        <a:cs typeface=""/>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TP102426826_templat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Другая">
      <a:majorFont>
        <a:latin typeface="Monotype Corsiva"/>
        <a:ea typeface=""/>
        <a:cs typeface=""/>
      </a:majorFont>
      <a:minorFont>
        <a:latin typeface="Monotype Corsiva"/>
        <a:ea typeface=""/>
        <a:cs typeface=""/>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TP102426826_template">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Другая">
      <a:majorFont>
        <a:latin typeface="Monotype Corsiva"/>
        <a:ea typeface=""/>
        <a:cs typeface=""/>
      </a:majorFont>
      <a:minorFont>
        <a:latin typeface="Monotype Corsiva"/>
        <a:ea typeface=""/>
        <a:cs typeface=""/>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1902</TotalTime>
  <Words>2493</Words>
  <Application>Microsoft Office PowerPoint</Application>
  <PresentationFormat>Экран (4:3)</PresentationFormat>
  <Paragraphs>691</Paragraphs>
  <Slides>62</Slides>
  <Notes>0</Notes>
  <HiddenSlides>0</HiddenSlides>
  <MMClips>0</MMClips>
  <ScaleCrop>false</ScaleCrop>
  <HeadingPairs>
    <vt:vector size="4" baseType="variant">
      <vt:variant>
        <vt:lpstr>Тема</vt:lpstr>
      </vt:variant>
      <vt:variant>
        <vt:i4>16</vt:i4>
      </vt:variant>
      <vt:variant>
        <vt:lpstr>Заголовки слайдов</vt:lpstr>
      </vt:variant>
      <vt:variant>
        <vt:i4>62</vt:i4>
      </vt:variant>
    </vt:vector>
  </HeadingPairs>
  <TitlesOfParts>
    <vt:vector size="78" baseType="lpstr">
      <vt:lpstr>Текстура</vt:lpstr>
      <vt:lpstr>Сетка с тенью</vt:lpstr>
      <vt:lpstr>TP102426826_template</vt:lpstr>
      <vt:lpstr>1_TP102426826_template</vt:lpstr>
      <vt:lpstr>2_TP102426826_template</vt:lpstr>
      <vt:lpstr>3_TP102426826_template</vt:lpstr>
      <vt:lpstr>5_TP102426826_template</vt:lpstr>
      <vt:lpstr>6_TP102426826_template</vt:lpstr>
      <vt:lpstr>7_TP102426826_template</vt:lpstr>
      <vt:lpstr>8_TP102426826_template</vt:lpstr>
      <vt:lpstr>9_TP102426826_template</vt:lpstr>
      <vt:lpstr>10_TP102426826_template</vt:lpstr>
      <vt:lpstr>11_TP102426826_template</vt:lpstr>
      <vt:lpstr>12_TP102426826_template</vt:lpstr>
      <vt:lpstr>13_TP102426826_template</vt:lpstr>
      <vt:lpstr>14_TP102426826_template</vt:lpstr>
      <vt:lpstr>Слайд 1</vt:lpstr>
      <vt:lpstr>ГБОУ СОШ №1286 СЗОУО  г.Москва  Игровые и IT технологии  на уроках математики.</vt:lpstr>
      <vt:lpstr>Слайд 3</vt:lpstr>
      <vt:lpstr>Наиболее часто используются на уроках</vt:lpstr>
      <vt:lpstr>Игра может не получиться </vt:lpstr>
      <vt:lpstr> </vt:lpstr>
      <vt:lpstr>Цели урока:</vt:lpstr>
      <vt:lpstr>Особенностью построения данного урока</vt:lpstr>
      <vt:lpstr>Оформление доски: На доске записана тема урока и подготовлена таблица для ведения счета между командами. </vt:lpstr>
      <vt:lpstr>План урока и ход урока</vt:lpstr>
      <vt:lpstr>Слайд 11</vt:lpstr>
      <vt:lpstr>   Введение в игру</vt:lpstr>
      <vt:lpstr>   Мы приняли приглашение</vt:lpstr>
      <vt:lpstr>Введение в игру</vt:lpstr>
      <vt:lpstr>Этапы игры</vt:lpstr>
      <vt:lpstr>Правила игры:</vt:lpstr>
      <vt:lpstr>Этап  I  разминка волшебников  Правила I этапа  </vt:lpstr>
      <vt:lpstr>Этап  I  Разминка волшебников  Правила I этапа  </vt:lpstr>
      <vt:lpstr>I.Устный счет- проверка </vt:lpstr>
      <vt:lpstr>I.Устный счет- проверка </vt:lpstr>
      <vt:lpstr>I.Устный счет Содержимое индивидуальных карточек 1-8 </vt:lpstr>
      <vt:lpstr>СВОДНАЯ ТАБЛИЦА РЕШЕНИЙ ( СДАЕТСЯ КАПИТАНОМ КОМАНДЫ)-проверочная таблица учителя</vt:lpstr>
      <vt:lpstr>КОММЕНТАРИИ К ЭТАПУ I</vt:lpstr>
      <vt:lpstr>Слайд 24</vt:lpstr>
      <vt:lpstr>Слайд 25</vt:lpstr>
      <vt:lpstr>    Этап II -СОВ</vt:lpstr>
      <vt:lpstr>Этап II -СОВ</vt:lpstr>
      <vt:lpstr>ХОД УРОКА 2.Устные упражнения (7 мин)</vt:lpstr>
      <vt:lpstr>                                         Ход урока  3. Отработка умений  и формирование  навыков решений уравнений с упрощением буквенного выражения. ( 10 мин)  </vt:lpstr>
      <vt:lpstr>Слайд 30</vt:lpstr>
      <vt:lpstr>Слайд 31</vt:lpstr>
      <vt:lpstr>Слайд 32</vt:lpstr>
      <vt:lpstr>Слайд 33</vt:lpstr>
      <vt:lpstr>Слайд 34</vt:lpstr>
      <vt:lpstr>Правила II этапа    -    эстафета Цель игры-1)раньше всех закончить эстафету;                     2)раньше всех найти талисман команды, зашифрованный в ответах на карте капитана;</vt:lpstr>
      <vt:lpstr>Слайд 36</vt:lpstr>
      <vt:lpstr>Правила II этапа    -    эстафета Цель игры-1)раньше всех закончить эстафету;                     2)раньше всех найти талисман команды, зашифрованный в ответах на карте капитана;</vt:lpstr>
      <vt:lpstr>Ход урока  решение упражнений по карточкам(12 мин)</vt:lpstr>
      <vt:lpstr>Типовая карточка  с уравнениями</vt:lpstr>
      <vt:lpstr>Ход урока</vt:lpstr>
      <vt:lpstr>Карточка капитана I</vt:lpstr>
      <vt:lpstr>Карточка капитана II</vt:lpstr>
      <vt:lpstr>Карточка капитана III</vt:lpstr>
      <vt:lpstr>Карточка учителя I</vt:lpstr>
      <vt:lpstr>Карточка учителя II</vt:lpstr>
      <vt:lpstr>Ход урока </vt:lpstr>
      <vt:lpstr>КОММЕНТАРИИ К ЭТАПУ II</vt:lpstr>
      <vt:lpstr>Этап III -ЖАБА  </vt:lpstr>
      <vt:lpstr>Этап III -ЖАБА  Введение в игру</vt:lpstr>
      <vt:lpstr>Правила III этапа   -турнир капитанов </vt:lpstr>
      <vt:lpstr>Правила III этапа  - турнир капитанов </vt:lpstr>
      <vt:lpstr>Слайд 52</vt:lpstr>
      <vt:lpstr>Слайд 53</vt:lpstr>
      <vt:lpstr>Слайд 54</vt:lpstr>
      <vt:lpstr>Ход урока </vt:lpstr>
      <vt:lpstr>Итоговая таблица баллов ( сдается капитаном, заполняется по кол-ву баллов у каждого участника) </vt:lpstr>
      <vt:lpstr>Слайд 57</vt:lpstr>
      <vt:lpstr>Домашнее задание</vt:lpstr>
      <vt:lpstr>КОММЕНТАРИИ К ЭТАПУ III</vt:lpstr>
      <vt:lpstr>Слайд 60</vt:lpstr>
      <vt:lpstr>хронометраж</vt:lpstr>
      <vt:lpstr>ЛИТЕРАТУРА</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Игровые  технологии  на уроках математики.</dc:title>
  <dc:creator>DJ_Diesel</dc:creator>
  <cp:lastModifiedBy>Мася</cp:lastModifiedBy>
  <cp:revision>74</cp:revision>
  <dcterms:created xsi:type="dcterms:W3CDTF">2008-12-01T19:39:59Z</dcterms:created>
  <dcterms:modified xsi:type="dcterms:W3CDTF">2013-01-30T13:48:16Z</dcterms:modified>
</cp:coreProperties>
</file>