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>
      <p:cViewPr varScale="1">
        <p:scale>
          <a:sx n="80" d="100"/>
          <a:sy n="80" d="100"/>
        </p:scale>
        <p:origin x="-7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A3FF8314-5567-4338-BC43-8DDF4754FACB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04F907-1A81-4EDD-A26D-252B27C40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BA17C-6857-443B-8245-E3C943EF965A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68404-CFD7-4F64-98C2-A600D2ED8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9FC43-31C1-4595-9D8B-81FAD02141D6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04104-3C25-4197-9C24-D7D9B84C88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8168F-AEED-4D9A-891A-AD5501454A1C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3F9D9-2BF9-42BF-8E45-41B08DC00D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465F5-F16B-45CE-82CF-DD0113BE8EA3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F8871-379F-415E-BAC3-B80A5A51C2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2991E-CDC1-4BBA-BF75-4CDEFB5444B2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E86EE-3D3C-4B7A-8F81-E1B7B35763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D594E-9854-4D53-AAD6-021DD35948F1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5084C663-8300-42A8-BDA7-9B5762476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73E87-6420-4DA4-BB85-FE152F309C10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2FE95-713F-4E3A-AFCB-4F84A012E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B7498-50DC-4C60-B7F7-DBC1CE16D3BE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94E4E-483D-4C6F-AA1A-534151528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6F40E8EB-2129-459E-AF7E-745145EC0863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0745538E-3C5E-4E01-B790-6D0B98755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88E0A555-D1C4-485B-AB31-124393ACA9CF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7705412E-AE84-458F-BB36-2F87AE873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DCEA7B2-FD59-4EED-AE9F-78D594A8BB8D}" type="datetimeFigureOut">
              <a:rPr lang="ru-RU"/>
              <a:pPr>
                <a:defRPr/>
              </a:pPr>
              <a:t>11.03.2013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7C48EC3-1A87-4C54-9D38-C55243140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695" r:id="rId6"/>
    <p:sldLayoutId id="2147483694" r:id="rId7"/>
    <p:sldLayoutId id="2147483701" r:id="rId8"/>
    <p:sldLayoutId id="2147483702" r:id="rId9"/>
    <p:sldLayoutId id="2147483693" r:id="rId10"/>
    <p:sldLayoutId id="2147483692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357694"/>
            <a:ext cx="8062912" cy="221457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Марчук Олеся Владимировна,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учитель  русского языка  и  литературы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МОБУ СОШ №3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2012 год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314" name="Picture 2" descr="D:\инфа\НАШИ   ФОТОГРАФИИ\олеся\SDC1119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0"/>
            <a:ext cx="5214938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2857520"/>
          </a:xfrm>
        </p:spPr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1. Деятельность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2. Творческая, информационная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3. Увлекает, развивает, воспитывает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4. Деятельность – это самовыражение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5. Деятельность журналиста заключается в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 постоянном поиске интересной и полезной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 информации </a:t>
            </a:r>
            <a:endParaRPr lang="ru-RU" sz="28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pic>
        <p:nvPicPr>
          <p:cNvPr id="22530" name="Picture 4" descr="TEACHER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57438" y="3500438"/>
            <a:ext cx="3525837" cy="2954337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1938"/>
            <a:ext cx="8242300" cy="1408112"/>
          </a:xfrm>
        </p:spPr>
      </p:pic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400" b="1" smtClean="0"/>
              <a:t>Подготовить свой синквейн по теме: журналистика.</a:t>
            </a:r>
          </a:p>
        </p:txBody>
      </p:sp>
      <p:pic>
        <p:nvPicPr>
          <p:cNvPr id="23555" name="Picture 5" descr="Рисунок1"/>
          <p:cNvPicPr>
            <a:picLocks noChangeAspect="1" noChangeArrowheads="1"/>
          </p:cNvPicPr>
          <p:nvPr/>
        </p:nvPicPr>
        <p:blipFill>
          <a:blip r:embed="rId3"/>
          <a:srcRect l="13078" b="22539"/>
          <a:stretch>
            <a:fillRect/>
          </a:stretch>
        </p:blipFill>
        <p:spPr bwMode="auto">
          <a:xfrm flipH="1">
            <a:off x="2714625" y="3357563"/>
            <a:ext cx="3214688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НАША ТВОРЧЕСКАЯ РАБОТА</a:t>
            </a:r>
            <a:endParaRPr lang="ru-RU" sz="36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pic>
        <p:nvPicPr>
          <p:cNvPr id="24578" name="Picture 2" descr="D:\инфа\НАШИ   ФОТОГРАФИИ\учителя, школа №3\журналистика\SDC1138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7250" y="1357313"/>
            <a:ext cx="7500938" cy="5286375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D:\инфа\НАШИ   ФОТОГРАФИИ\учителя, школа №3\журналистика\SDC1138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357188"/>
            <a:ext cx="8286750" cy="6215062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1938"/>
            <a:ext cx="8242300" cy="2030412"/>
          </a:xfrm>
        </p:spPr>
      </p:pic>
      <p:pic>
        <p:nvPicPr>
          <p:cNvPr id="14338" name="Picture 2" descr="D:\инфа\НАШИ   ФОТОГРАФИИ\учителя, школа №3\журналистика\SDC11376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28625" y="2714625"/>
            <a:ext cx="8286750" cy="3429000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Прямоугольник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888" y="3352800"/>
            <a:ext cx="8912225" cy="4535488"/>
          </a:xfrm>
          <a:prstGeom prst="rect">
            <a:avLst/>
          </a:prstGeom>
          <a:noFill/>
        </p:spPr>
      </p:pic>
      <p:pic>
        <p:nvPicPr>
          <p:cNvPr id="15362" name="Рисунок 4" descr="j03433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0"/>
            <a:ext cx="5214938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1938"/>
            <a:ext cx="8242300" cy="1408112"/>
          </a:xfr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026025"/>
          </a:xfrm>
        </p:spPr>
        <p:txBody>
          <a:bodyPr>
            <a:normAutofit fontScale="85000"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/>
              <a:t>Проверка  индивидуальных  домашних  заданий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/>
              <a:t>   (комментирование подготовленной работы).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/>
              <a:t>Практическая работа в редакции с подготовленным  материалом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/>
              <a:t> (работа с интернетом, печать статьи, интервью).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/>
              <a:t>Перерыв (новогодняя презентация).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/>
              <a:t>Дополнительные  индивидуальные задания (составление презентации «Зимний пейзаж»).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/>
              <a:t>Печать и выпуск газеты – молнии №1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/>
              <a:t>Итог  занятия (синквейн – комментирование).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/>
              <a:t>Домашнее  задание (каждый учащийся составляет синквейн на тему «журналистика»).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Проверка индивидуальных </a:t>
            </a:r>
            <a:br>
              <a:rPr lang="ru-RU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  домашних  заданий:</a:t>
            </a:r>
            <a:endParaRPr lang="ru-RU" sz="36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b="1" u="sng" smtClean="0"/>
              <a:t>Интервью у учащихся </a:t>
            </a:r>
            <a:r>
              <a:rPr lang="ru-RU" b="1" smtClean="0"/>
              <a:t>(Абанина Даша (3 класс),  Перфильева Даша (1 класс), Егоров Влад (8,10 класс).</a:t>
            </a:r>
          </a:p>
          <a:p>
            <a:pPr>
              <a:buFont typeface="Wingdings 2" pitchFamily="18" charset="2"/>
              <a:buNone/>
            </a:pPr>
            <a:endParaRPr lang="ru-RU" b="1" smtClean="0"/>
          </a:p>
          <a:p>
            <a:r>
              <a:rPr lang="ru-RU" b="1" u="sng" smtClean="0"/>
              <a:t>Интервью у учителей </a:t>
            </a:r>
            <a:r>
              <a:rPr lang="ru-RU" b="1" smtClean="0"/>
              <a:t>( Зайнулина Диана (учитель химии,  учитель начальных классов), Коляда Марина (учитель математики).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249238"/>
            <a:ext cx="8242300" cy="1420812"/>
          </a:xfr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u="sng" dirty="0" smtClean="0"/>
              <a:t>Поиск информации в интернете </a:t>
            </a:r>
            <a:r>
              <a:rPr lang="ru-RU" b="1" dirty="0" smtClean="0"/>
              <a:t>(</a:t>
            </a:r>
            <a:r>
              <a:rPr lang="ru-RU" b="1" dirty="0" err="1" smtClean="0"/>
              <a:t>Праскова</a:t>
            </a:r>
            <a:r>
              <a:rPr lang="ru-RU" b="1" dirty="0" smtClean="0"/>
              <a:t> Ира (новогодние картинки), </a:t>
            </a:r>
            <a:r>
              <a:rPr lang="ru-RU" b="1" dirty="0" err="1" smtClean="0"/>
              <a:t>Цишковская</a:t>
            </a:r>
            <a:r>
              <a:rPr lang="ru-RU" b="1" dirty="0" smtClean="0"/>
              <a:t> </a:t>
            </a:r>
            <a:r>
              <a:rPr lang="ru-RU" b="1" dirty="0" err="1" smtClean="0"/>
              <a:t>Ядвига</a:t>
            </a:r>
            <a:r>
              <a:rPr lang="ru-RU" b="1" dirty="0" smtClean="0"/>
              <a:t> (история возникновения нового года).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Написание собственной статьи про Новый год (Баландина Ангелина).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Рубрика «А вы знаете, что…» Коляда Марина (интернет), (традиции празднования  нового года в разных странах).</a:t>
            </a:r>
            <a:endParaRPr lang="ru-RU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1938"/>
            <a:ext cx="8242300" cy="1408112"/>
          </a:xfrm>
        </p:spPr>
      </p:pic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9545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/>
              <a:t>1. Титульный  лист.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2. Основные рубрики:</a:t>
            </a:r>
          </a:p>
          <a:p>
            <a:pPr>
              <a:buFontTx/>
              <a:buChar char="-"/>
            </a:pPr>
            <a:r>
              <a:rPr lang="ru-RU" b="1" smtClean="0"/>
              <a:t>история возникновения Нового Года;</a:t>
            </a:r>
          </a:p>
          <a:p>
            <a:pPr>
              <a:buFontTx/>
              <a:buChar char="-"/>
            </a:pPr>
            <a:r>
              <a:rPr lang="ru-RU" b="1" smtClean="0"/>
              <a:t>традиции празднования в разных странах;</a:t>
            </a:r>
          </a:p>
          <a:p>
            <a:pPr>
              <a:buFontTx/>
              <a:buChar char="-"/>
            </a:pPr>
            <a:r>
              <a:rPr lang="ru-RU" b="1" smtClean="0"/>
              <a:t>детский гороскоп  (интернет);</a:t>
            </a:r>
          </a:p>
          <a:p>
            <a:pPr>
              <a:buFontTx/>
              <a:buChar char="-"/>
            </a:pPr>
            <a:r>
              <a:rPr lang="ru-RU" b="1" smtClean="0"/>
              <a:t>новогоднее  настроение (интервью);</a:t>
            </a:r>
          </a:p>
          <a:p>
            <a:pPr>
              <a:buFontTx/>
              <a:buChar char="-"/>
            </a:pPr>
            <a:r>
              <a:rPr lang="ru-RU" b="1" smtClean="0"/>
              <a:t>литературная страничка (статья).</a:t>
            </a:r>
          </a:p>
          <a:p>
            <a:pPr>
              <a:buFont typeface="Wingdings 2" pitchFamily="18" charset="2"/>
              <a:buNone/>
            </a:pPr>
            <a:r>
              <a:rPr lang="ru-RU" b="1" smtClean="0"/>
              <a:t>3. Над  газетой работали.</a:t>
            </a:r>
          </a:p>
          <a:p>
            <a:pPr>
              <a:buFontTx/>
              <a:buChar char="-"/>
            </a:pPr>
            <a:endParaRPr lang="ru-RU" b="1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128588"/>
            <a:ext cx="8242300" cy="804862"/>
          </a:xfr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668962"/>
          </a:xfrm>
        </p:spPr>
        <p:txBody>
          <a:bodyPr>
            <a:normAutofit fontScale="92500"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Волкова В., Коляда М., </a:t>
            </a:r>
            <a:r>
              <a:rPr lang="ru-RU" b="1" dirty="0" err="1" smtClean="0"/>
              <a:t>Цишковская</a:t>
            </a:r>
            <a:r>
              <a:rPr lang="ru-RU" b="1" dirty="0" smtClean="0"/>
              <a:t> Я., Баландина А. печатают готовый  материал.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Егоров  В., </a:t>
            </a:r>
            <a:r>
              <a:rPr lang="ru-RU" b="1" dirty="0" err="1" smtClean="0"/>
              <a:t>Праскова</a:t>
            </a:r>
            <a:r>
              <a:rPr lang="ru-RU" b="1" dirty="0" smtClean="0"/>
              <a:t> И. поиск материала в интернете  (гороскоп).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 </a:t>
            </a:r>
            <a:r>
              <a:rPr lang="ru-RU" b="1" dirty="0" err="1" smtClean="0"/>
              <a:t>Абанина</a:t>
            </a:r>
            <a:r>
              <a:rPr lang="ru-RU" b="1" dirty="0" smtClean="0"/>
              <a:t> Д. подготовка  газеты к выпуску.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Кулакова Н., Перфильева Д., </a:t>
            </a:r>
            <a:r>
              <a:rPr lang="ru-RU" b="1" dirty="0" err="1" smtClean="0"/>
              <a:t>Рукосуева</a:t>
            </a:r>
            <a:r>
              <a:rPr lang="ru-RU" b="1" dirty="0" smtClean="0"/>
              <a:t> Н., </a:t>
            </a:r>
            <a:r>
              <a:rPr lang="ru-RU" b="1" dirty="0" err="1" smtClean="0"/>
              <a:t>Зайнулина</a:t>
            </a:r>
            <a:r>
              <a:rPr lang="ru-RU" b="1" dirty="0" smtClean="0"/>
              <a:t> Д. работают над презентацией  «Зимний пейзаж» на следующее занятие.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Дополнительные  задания (выпуск  газеты).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b="1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1938"/>
            <a:ext cx="8242300" cy="1408112"/>
          </a:xfrm>
        </p:spPr>
      </p:pic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800" smtClean="0"/>
              <a:t>             Синквейн </a:t>
            </a:r>
          </a:p>
          <a:p>
            <a:pPr>
              <a:buFont typeface="Wingdings 2" pitchFamily="18" charset="2"/>
              <a:buNone/>
            </a:pPr>
            <a:r>
              <a:rPr lang="ru-RU" sz="4800" b="1" smtClean="0"/>
              <a:t>  Тема:   журналистика</a:t>
            </a:r>
          </a:p>
        </p:txBody>
      </p:sp>
      <p:pic>
        <p:nvPicPr>
          <p:cNvPr id="4" name="Picture 15" descr="livre et5 chandel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3929063"/>
            <a:ext cx="2690813" cy="264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210</TotalTime>
  <Words>198</Words>
  <Application>Microsoft Office PowerPoint</Application>
  <PresentationFormat>Экран (4:3)</PresentationFormat>
  <Paragraphs>31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13</vt:i4>
      </vt:variant>
    </vt:vector>
  </HeadingPairs>
  <TitlesOfParts>
    <vt:vector size="26" baseType="lpstr">
      <vt:lpstr>Century Gothic</vt:lpstr>
      <vt:lpstr>Arial</vt:lpstr>
      <vt:lpstr>Wingdings 2</vt:lpstr>
      <vt:lpstr>Verdana</vt:lpstr>
      <vt:lpstr>Calibri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DNA7 X86</dc:creator>
  <cp:lastModifiedBy>nadezhda.pronskaya</cp:lastModifiedBy>
  <cp:revision>28</cp:revision>
  <dcterms:created xsi:type="dcterms:W3CDTF">2012-12-16T10:58:01Z</dcterms:created>
  <dcterms:modified xsi:type="dcterms:W3CDTF">2013-03-11T09:26:01Z</dcterms:modified>
</cp:coreProperties>
</file>