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489" r:id="rId1"/>
  </p:sldMasterIdLst>
  <p:notesMasterIdLst>
    <p:notesMasterId r:id="rId27"/>
  </p:notesMasterIdLst>
  <p:handoutMasterIdLst>
    <p:handoutMasterId r:id="rId28"/>
  </p:handoutMasterIdLst>
  <p:sldIdLst>
    <p:sldId id="256" r:id="rId2"/>
    <p:sldId id="328" r:id="rId3"/>
    <p:sldId id="308" r:id="rId4"/>
    <p:sldId id="318" r:id="rId5"/>
    <p:sldId id="309" r:id="rId6"/>
    <p:sldId id="372" r:id="rId7"/>
    <p:sldId id="373" r:id="rId8"/>
    <p:sldId id="374" r:id="rId9"/>
    <p:sldId id="375" r:id="rId10"/>
    <p:sldId id="376" r:id="rId11"/>
    <p:sldId id="332" r:id="rId12"/>
    <p:sldId id="331" r:id="rId13"/>
    <p:sldId id="363" r:id="rId14"/>
    <p:sldId id="364" r:id="rId15"/>
    <p:sldId id="385" r:id="rId16"/>
    <p:sldId id="387" r:id="rId17"/>
    <p:sldId id="388" r:id="rId18"/>
    <p:sldId id="386" r:id="rId19"/>
    <p:sldId id="380" r:id="rId20"/>
    <p:sldId id="369" r:id="rId21"/>
    <p:sldId id="370" r:id="rId22"/>
    <p:sldId id="371" r:id="rId23"/>
    <p:sldId id="356" r:id="rId24"/>
    <p:sldId id="281" r:id="rId25"/>
    <p:sldId id="321" r:id="rId26"/>
  </p:sldIdLst>
  <p:sldSz cx="9144000" cy="6858000" type="screen4x3"/>
  <p:notesSz cx="6669088"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E7E2"/>
    <a:srgbClr val="11E916"/>
    <a:srgbClr val="000F1A"/>
    <a:srgbClr val="D5B8EA"/>
    <a:srgbClr val="D5A6DA"/>
    <a:srgbClr val="AC4C2A"/>
    <a:srgbClr val="6EE91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67" autoAdjust="0"/>
    <p:restoredTop sz="86364" autoAdjust="0"/>
  </p:normalViewPr>
  <p:slideViewPr>
    <p:cSldViewPr>
      <p:cViewPr varScale="1">
        <p:scale>
          <a:sx n="69" d="100"/>
          <a:sy n="69" d="100"/>
        </p:scale>
        <p:origin x="-30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61E134-819B-4BCA-BA9A-00DA3FD12834}" type="doc">
      <dgm:prSet loTypeId="urn:microsoft.com/office/officeart/2005/8/layout/vList3" loCatId="list" qsTypeId="urn:microsoft.com/office/officeart/2005/8/quickstyle/simple1" qsCatId="simple" csTypeId="urn:microsoft.com/office/officeart/2005/8/colors/accent1_2" csCatId="accent1" phldr="1"/>
      <dgm:spPr/>
    </dgm:pt>
    <dgm:pt modelId="{4193944D-E8FC-460F-A857-A3D2C67A666A}">
      <dgm:prSet phldrT="[Текст]"/>
      <dgm:spPr/>
      <dgm:t>
        <a:bodyPr/>
        <a:lstStyle/>
        <a:p>
          <a:r>
            <a:rPr lang="ru-RU" dirty="0" smtClean="0"/>
            <a:t>Изучение литературы по </a:t>
          </a:r>
          <a:r>
            <a:rPr lang="ru-RU" dirty="0" err="1" smtClean="0"/>
            <a:t>системно-деятельностному</a:t>
          </a:r>
          <a:r>
            <a:rPr lang="ru-RU" dirty="0" smtClean="0"/>
            <a:t> подходу к обучению, программы формирования УУД и педагогических технологий. </a:t>
          </a:r>
          <a:endParaRPr lang="ru-RU" dirty="0"/>
        </a:p>
      </dgm:t>
    </dgm:pt>
    <dgm:pt modelId="{B769DC82-0B7D-4B55-88D8-5ADD535873D9}" type="parTrans" cxnId="{71DD60F3-85E1-4594-BA1F-B8CE1DA7BBF0}">
      <dgm:prSet/>
      <dgm:spPr/>
    </dgm:pt>
    <dgm:pt modelId="{EBEFF76B-E2BF-4D36-A929-A75853A08F31}" type="sibTrans" cxnId="{71DD60F3-85E1-4594-BA1F-B8CE1DA7BBF0}">
      <dgm:prSet/>
      <dgm:spPr/>
    </dgm:pt>
    <dgm:pt modelId="{7434212A-12FA-471F-9E4B-604815976B58}">
      <dgm:prSet phldrT="[Текст]"/>
      <dgm:spPr/>
      <dgm:t>
        <a:bodyPr/>
        <a:lstStyle/>
        <a:p>
          <a:r>
            <a:rPr lang="ru-RU" dirty="0" smtClean="0"/>
            <a:t>Разработка уроков курса «ОРКСЭ» по модулю «Основы светской этики» с использованием интерактивных технологий  и </a:t>
          </a:r>
          <a:r>
            <a:rPr lang="ru-RU" dirty="0" err="1" smtClean="0"/>
            <a:t>системно-деятельностного</a:t>
          </a:r>
          <a:r>
            <a:rPr lang="ru-RU" dirty="0" smtClean="0"/>
            <a:t> подхода к обучению.</a:t>
          </a:r>
          <a:endParaRPr lang="ru-RU" dirty="0"/>
        </a:p>
      </dgm:t>
    </dgm:pt>
    <dgm:pt modelId="{7DADE48D-2EE0-4D02-A639-8C97A8C0481E}" type="parTrans" cxnId="{830324EC-9434-46AE-B759-06DEA14A81F1}">
      <dgm:prSet/>
      <dgm:spPr/>
    </dgm:pt>
    <dgm:pt modelId="{9C0CDDCD-EF79-4AC5-A255-DED8223B94AF}" type="sibTrans" cxnId="{830324EC-9434-46AE-B759-06DEA14A81F1}">
      <dgm:prSet/>
      <dgm:spPr/>
    </dgm:pt>
    <dgm:pt modelId="{CA1CCA7E-2F20-4A61-B928-729F23EB1C96}">
      <dgm:prSet phldrT="[Текст]"/>
      <dgm:spPr/>
      <dgm:t>
        <a:bodyPr/>
        <a:lstStyle/>
        <a:p>
          <a:r>
            <a:rPr lang="ru-RU" dirty="0" smtClean="0"/>
            <a:t>Проведение итоговой диагностики. Анализ и экспертиза работы.   </a:t>
          </a:r>
          <a:endParaRPr lang="ru-RU" dirty="0"/>
        </a:p>
      </dgm:t>
    </dgm:pt>
    <dgm:pt modelId="{92205937-1525-477C-9B1E-30F8FE93C074}" type="parTrans" cxnId="{95666F0D-603E-4E75-8745-A2A1D4763928}">
      <dgm:prSet/>
      <dgm:spPr/>
    </dgm:pt>
    <dgm:pt modelId="{4FF5A600-5EE3-441D-9295-453B04881396}" type="sibTrans" cxnId="{95666F0D-603E-4E75-8745-A2A1D4763928}">
      <dgm:prSet/>
      <dgm:spPr/>
    </dgm:pt>
    <dgm:pt modelId="{2AAACC2C-B3E8-4270-8CBC-36D815CD4B3F}" type="pres">
      <dgm:prSet presAssocID="{6761E134-819B-4BCA-BA9A-00DA3FD12834}" presName="linearFlow" presStyleCnt="0">
        <dgm:presLayoutVars>
          <dgm:dir/>
          <dgm:resizeHandles val="exact"/>
        </dgm:presLayoutVars>
      </dgm:prSet>
      <dgm:spPr/>
    </dgm:pt>
    <dgm:pt modelId="{52A5EBAE-7354-4968-9759-2184E30C9669}" type="pres">
      <dgm:prSet presAssocID="{4193944D-E8FC-460F-A857-A3D2C67A666A}" presName="composite" presStyleCnt="0"/>
      <dgm:spPr/>
    </dgm:pt>
    <dgm:pt modelId="{A9CB4466-7155-4024-AB7C-1729590E2684}" type="pres">
      <dgm:prSet presAssocID="{4193944D-E8FC-460F-A857-A3D2C67A666A}" presName="imgShp" presStyleLbl="fgImgPlace1" presStyleIdx="0" presStyleCnt="3"/>
      <dgm:spPr>
        <a:blipFill rotWithShape="0">
          <a:blip xmlns:r="http://schemas.openxmlformats.org/officeDocument/2006/relationships" r:embed="rId1"/>
          <a:stretch>
            <a:fillRect/>
          </a:stretch>
        </a:blipFill>
      </dgm:spPr>
    </dgm:pt>
    <dgm:pt modelId="{14F5AA55-081E-417D-BD8F-B0E0D6B01C40}" type="pres">
      <dgm:prSet presAssocID="{4193944D-E8FC-460F-A857-A3D2C67A666A}" presName="txShp" presStyleLbl="node1" presStyleIdx="0" presStyleCnt="3">
        <dgm:presLayoutVars>
          <dgm:bulletEnabled val="1"/>
        </dgm:presLayoutVars>
      </dgm:prSet>
      <dgm:spPr/>
      <dgm:t>
        <a:bodyPr/>
        <a:lstStyle/>
        <a:p>
          <a:endParaRPr lang="ru-RU"/>
        </a:p>
      </dgm:t>
    </dgm:pt>
    <dgm:pt modelId="{2E0D76F5-319F-4585-9415-2C766F228204}" type="pres">
      <dgm:prSet presAssocID="{EBEFF76B-E2BF-4D36-A929-A75853A08F31}" presName="spacing" presStyleCnt="0"/>
      <dgm:spPr/>
    </dgm:pt>
    <dgm:pt modelId="{E065ADB8-036D-4192-B6BC-0C65A20D7F3E}" type="pres">
      <dgm:prSet presAssocID="{7434212A-12FA-471F-9E4B-604815976B58}" presName="composite" presStyleCnt="0"/>
      <dgm:spPr/>
    </dgm:pt>
    <dgm:pt modelId="{2F12CBDE-D9E8-443A-8FAD-8D17270245A2}" type="pres">
      <dgm:prSet presAssocID="{7434212A-12FA-471F-9E4B-604815976B58}" presName="imgShp" presStyleLbl="fgImgPlace1" presStyleIdx="1" presStyleCnt="3"/>
      <dgm:spPr>
        <a:blipFill rotWithShape="0">
          <a:blip xmlns:r="http://schemas.openxmlformats.org/officeDocument/2006/relationships" r:embed="rId2"/>
          <a:stretch>
            <a:fillRect/>
          </a:stretch>
        </a:blipFill>
      </dgm:spPr>
    </dgm:pt>
    <dgm:pt modelId="{48CAEAA6-6A7F-45A8-9A8C-81DB537AA6AE}" type="pres">
      <dgm:prSet presAssocID="{7434212A-12FA-471F-9E4B-604815976B58}" presName="txShp" presStyleLbl="node1" presStyleIdx="1" presStyleCnt="3">
        <dgm:presLayoutVars>
          <dgm:bulletEnabled val="1"/>
        </dgm:presLayoutVars>
      </dgm:prSet>
      <dgm:spPr/>
      <dgm:t>
        <a:bodyPr/>
        <a:lstStyle/>
        <a:p>
          <a:endParaRPr lang="ru-RU"/>
        </a:p>
      </dgm:t>
    </dgm:pt>
    <dgm:pt modelId="{B7891204-B21D-462D-A29B-0D8A8B55DB7F}" type="pres">
      <dgm:prSet presAssocID="{9C0CDDCD-EF79-4AC5-A255-DED8223B94AF}" presName="spacing" presStyleCnt="0"/>
      <dgm:spPr/>
    </dgm:pt>
    <dgm:pt modelId="{8872EAD4-8060-424C-B9C6-C24FFCF6236E}" type="pres">
      <dgm:prSet presAssocID="{CA1CCA7E-2F20-4A61-B928-729F23EB1C96}" presName="composite" presStyleCnt="0"/>
      <dgm:spPr/>
    </dgm:pt>
    <dgm:pt modelId="{5EB765BE-CABB-46F7-B8AC-A3B661886ACC}" type="pres">
      <dgm:prSet presAssocID="{CA1CCA7E-2F20-4A61-B928-729F23EB1C96}" presName="imgShp" presStyleLbl="fgImgPlace1" presStyleIdx="2" presStyleCnt="3"/>
      <dgm:spPr>
        <a:blipFill rotWithShape="0">
          <a:blip xmlns:r="http://schemas.openxmlformats.org/officeDocument/2006/relationships" r:embed="rId3"/>
          <a:stretch>
            <a:fillRect/>
          </a:stretch>
        </a:blipFill>
      </dgm:spPr>
    </dgm:pt>
    <dgm:pt modelId="{AD63986E-6F21-443C-BEEF-A88A4C592C6F}" type="pres">
      <dgm:prSet presAssocID="{CA1CCA7E-2F20-4A61-B928-729F23EB1C96}" presName="txShp" presStyleLbl="node1" presStyleIdx="2" presStyleCnt="3">
        <dgm:presLayoutVars>
          <dgm:bulletEnabled val="1"/>
        </dgm:presLayoutVars>
      </dgm:prSet>
      <dgm:spPr/>
      <dgm:t>
        <a:bodyPr/>
        <a:lstStyle/>
        <a:p>
          <a:endParaRPr lang="ru-RU"/>
        </a:p>
      </dgm:t>
    </dgm:pt>
  </dgm:ptLst>
  <dgm:cxnLst>
    <dgm:cxn modelId="{71DD60F3-85E1-4594-BA1F-B8CE1DA7BBF0}" srcId="{6761E134-819B-4BCA-BA9A-00DA3FD12834}" destId="{4193944D-E8FC-460F-A857-A3D2C67A666A}" srcOrd="0" destOrd="0" parTransId="{B769DC82-0B7D-4B55-88D8-5ADD535873D9}" sibTransId="{EBEFF76B-E2BF-4D36-A929-A75853A08F31}"/>
    <dgm:cxn modelId="{EBA102AC-58F0-4F20-B035-8FFCB65694F6}" type="presOf" srcId="{6761E134-819B-4BCA-BA9A-00DA3FD12834}" destId="{2AAACC2C-B3E8-4270-8CBC-36D815CD4B3F}" srcOrd="0" destOrd="0" presId="urn:microsoft.com/office/officeart/2005/8/layout/vList3"/>
    <dgm:cxn modelId="{E5CDBAA9-5E54-465B-A552-50A184F7E779}" type="presOf" srcId="{7434212A-12FA-471F-9E4B-604815976B58}" destId="{48CAEAA6-6A7F-45A8-9A8C-81DB537AA6AE}" srcOrd="0" destOrd="0" presId="urn:microsoft.com/office/officeart/2005/8/layout/vList3"/>
    <dgm:cxn modelId="{B4D1F931-06D5-476F-8514-7CE1AADCFDCF}" type="presOf" srcId="{4193944D-E8FC-460F-A857-A3D2C67A666A}" destId="{14F5AA55-081E-417D-BD8F-B0E0D6B01C40}" srcOrd="0" destOrd="0" presId="urn:microsoft.com/office/officeart/2005/8/layout/vList3"/>
    <dgm:cxn modelId="{95666F0D-603E-4E75-8745-A2A1D4763928}" srcId="{6761E134-819B-4BCA-BA9A-00DA3FD12834}" destId="{CA1CCA7E-2F20-4A61-B928-729F23EB1C96}" srcOrd="2" destOrd="0" parTransId="{92205937-1525-477C-9B1E-30F8FE93C074}" sibTransId="{4FF5A600-5EE3-441D-9295-453B04881396}"/>
    <dgm:cxn modelId="{830324EC-9434-46AE-B759-06DEA14A81F1}" srcId="{6761E134-819B-4BCA-BA9A-00DA3FD12834}" destId="{7434212A-12FA-471F-9E4B-604815976B58}" srcOrd="1" destOrd="0" parTransId="{7DADE48D-2EE0-4D02-A639-8C97A8C0481E}" sibTransId="{9C0CDDCD-EF79-4AC5-A255-DED8223B94AF}"/>
    <dgm:cxn modelId="{9945A541-017F-480C-A832-604E997DBDE9}" type="presOf" srcId="{CA1CCA7E-2F20-4A61-B928-729F23EB1C96}" destId="{AD63986E-6F21-443C-BEEF-A88A4C592C6F}" srcOrd="0" destOrd="0" presId="urn:microsoft.com/office/officeart/2005/8/layout/vList3"/>
    <dgm:cxn modelId="{AFC62390-9DE1-45C9-88EE-AA62EC2FD810}" type="presParOf" srcId="{2AAACC2C-B3E8-4270-8CBC-36D815CD4B3F}" destId="{52A5EBAE-7354-4968-9759-2184E30C9669}" srcOrd="0" destOrd="0" presId="urn:microsoft.com/office/officeart/2005/8/layout/vList3"/>
    <dgm:cxn modelId="{267BF906-034E-4E88-9469-9FCB8FFF345C}" type="presParOf" srcId="{52A5EBAE-7354-4968-9759-2184E30C9669}" destId="{A9CB4466-7155-4024-AB7C-1729590E2684}" srcOrd="0" destOrd="0" presId="urn:microsoft.com/office/officeart/2005/8/layout/vList3"/>
    <dgm:cxn modelId="{BF64EE29-162B-4A58-B9D6-D59036C0C62F}" type="presParOf" srcId="{52A5EBAE-7354-4968-9759-2184E30C9669}" destId="{14F5AA55-081E-417D-BD8F-B0E0D6B01C40}" srcOrd="1" destOrd="0" presId="urn:microsoft.com/office/officeart/2005/8/layout/vList3"/>
    <dgm:cxn modelId="{37527A7D-2513-404C-9BC3-1C8AFAFD6A55}" type="presParOf" srcId="{2AAACC2C-B3E8-4270-8CBC-36D815CD4B3F}" destId="{2E0D76F5-319F-4585-9415-2C766F228204}" srcOrd="1" destOrd="0" presId="urn:microsoft.com/office/officeart/2005/8/layout/vList3"/>
    <dgm:cxn modelId="{F7D83A1C-7744-486E-859B-92EF9ACDDEB3}" type="presParOf" srcId="{2AAACC2C-B3E8-4270-8CBC-36D815CD4B3F}" destId="{E065ADB8-036D-4192-B6BC-0C65A20D7F3E}" srcOrd="2" destOrd="0" presId="urn:microsoft.com/office/officeart/2005/8/layout/vList3"/>
    <dgm:cxn modelId="{33EEFD94-2A24-48D0-BB89-1A27ECA82C6F}" type="presParOf" srcId="{E065ADB8-036D-4192-B6BC-0C65A20D7F3E}" destId="{2F12CBDE-D9E8-443A-8FAD-8D17270245A2}" srcOrd="0" destOrd="0" presId="urn:microsoft.com/office/officeart/2005/8/layout/vList3"/>
    <dgm:cxn modelId="{C83DDCB2-04C1-4BD1-99D6-4A5BCFF69C3E}" type="presParOf" srcId="{E065ADB8-036D-4192-B6BC-0C65A20D7F3E}" destId="{48CAEAA6-6A7F-45A8-9A8C-81DB537AA6AE}" srcOrd="1" destOrd="0" presId="urn:microsoft.com/office/officeart/2005/8/layout/vList3"/>
    <dgm:cxn modelId="{7D99C5DF-77FC-4357-87A0-1A8F6452FC63}" type="presParOf" srcId="{2AAACC2C-B3E8-4270-8CBC-36D815CD4B3F}" destId="{B7891204-B21D-462D-A29B-0D8A8B55DB7F}" srcOrd="3" destOrd="0" presId="urn:microsoft.com/office/officeart/2005/8/layout/vList3"/>
    <dgm:cxn modelId="{E7AAE42C-07F5-411F-9B02-E266B2E54215}" type="presParOf" srcId="{2AAACC2C-B3E8-4270-8CBC-36D815CD4B3F}" destId="{8872EAD4-8060-424C-B9C6-C24FFCF6236E}" srcOrd="4" destOrd="0" presId="urn:microsoft.com/office/officeart/2005/8/layout/vList3"/>
    <dgm:cxn modelId="{B52125C6-A2E9-4B3B-BFB3-BBDFF82C6140}" type="presParOf" srcId="{8872EAD4-8060-424C-B9C6-C24FFCF6236E}" destId="{5EB765BE-CABB-46F7-B8AC-A3B661886ACC}" srcOrd="0" destOrd="0" presId="urn:microsoft.com/office/officeart/2005/8/layout/vList3"/>
    <dgm:cxn modelId="{451C5606-FB89-406D-A481-A3B73A30AEA6}" type="presParOf" srcId="{8872EAD4-8060-424C-B9C6-C24FFCF6236E}" destId="{AD63986E-6F21-443C-BEEF-A88A4C592C6F}" srcOrd="1" destOrd="0" presId="urn:microsoft.com/office/officeart/2005/8/layout/vList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4F5AA55-081E-417D-BD8F-B0E0D6B01C40}">
      <dsp:nvSpPr>
        <dsp:cNvPr id="0" name=""/>
        <dsp:cNvSpPr/>
      </dsp:nvSpPr>
      <dsp:spPr>
        <a:xfrm rot="10800000">
          <a:off x="1303273" y="1895"/>
          <a:ext cx="4053840" cy="11287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Изучение литературы по </a:t>
          </a:r>
          <a:r>
            <a:rPr lang="ru-RU" sz="1500" kern="1200" dirty="0" err="1" smtClean="0"/>
            <a:t>системно-деятельностному</a:t>
          </a:r>
          <a:r>
            <a:rPr lang="ru-RU" sz="1500" kern="1200" dirty="0" smtClean="0"/>
            <a:t> подходу к обучению, программы формирования УУД и педагогических технологий. </a:t>
          </a:r>
          <a:endParaRPr lang="ru-RU" sz="1500" kern="1200" dirty="0"/>
        </a:p>
      </dsp:txBody>
      <dsp:txXfrm rot="10800000">
        <a:off x="1303273" y="1895"/>
        <a:ext cx="4053840" cy="1128772"/>
      </dsp:txXfrm>
    </dsp:sp>
    <dsp:sp modelId="{A9CB4466-7155-4024-AB7C-1729590E2684}">
      <dsp:nvSpPr>
        <dsp:cNvPr id="0" name=""/>
        <dsp:cNvSpPr/>
      </dsp:nvSpPr>
      <dsp:spPr>
        <a:xfrm>
          <a:off x="738886" y="1895"/>
          <a:ext cx="1128772" cy="1128772"/>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CAEAA6-6A7F-45A8-9A8C-81DB537AA6AE}">
      <dsp:nvSpPr>
        <dsp:cNvPr id="0" name=""/>
        <dsp:cNvSpPr/>
      </dsp:nvSpPr>
      <dsp:spPr>
        <a:xfrm rot="10800000">
          <a:off x="1303273" y="1467613"/>
          <a:ext cx="4053840" cy="11287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Разработка уроков курса «ОРКСЭ» по модулю «Основы светской этики» с использованием интерактивных технологий  и </a:t>
          </a:r>
          <a:r>
            <a:rPr lang="ru-RU" sz="1500" kern="1200" dirty="0" err="1" smtClean="0"/>
            <a:t>системно-деятельностного</a:t>
          </a:r>
          <a:r>
            <a:rPr lang="ru-RU" sz="1500" kern="1200" dirty="0" smtClean="0"/>
            <a:t> подхода к обучению.</a:t>
          </a:r>
          <a:endParaRPr lang="ru-RU" sz="1500" kern="1200" dirty="0"/>
        </a:p>
      </dsp:txBody>
      <dsp:txXfrm rot="10800000">
        <a:off x="1303273" y="1467613"/>
        <a:ext cx="4053840" cy="1128772"/>
      </dsp:txXfrm>
    </dsp:sp>
    <dsp:sp modelId="{2F12CBDE-D9E8-443A-8FAD-8D17270245A2}">
      <dsp:nvSpPr>
        <dsp:cNvPr id="0" name=""/>
        <dsp:cNvSpPr/>
      </dsp:nvSpPr>
      <dsp:spPr>
        <a:xfrm>
          <a:off x="738886" y="1467613"/>
          <a:ext cx="1128772" cy="1128772"/>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63986E-6F21-443C-BEEF-A88A4C592C6F}">
      <dsp:nvSpPr>
        <dsp:cNvPr id="0" name=""/>
        <dsp:cNvSpPr/>
      </dsp:nvSpPr>
      <dsp:spPr>
        <a:xfrm rot="10800000">
          <a:off x="1303273" y="2933332"/>
          <a:ext cx="4053840" cy="112877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757" tIns="57150" rIns="106680" bIns="57150" numCol="1" spcCol="1270" anchor="ctr" anchorCtr="0">
          <a:noAutofit/>
        </a:bodyPr>
        <a:lstStyle/>
        <a:p>
          <a:pPr lvl="0" algn="ctr" defTabSz="666750">
            <a:lnSpc>
              <a:spcPct val="90000"/>
            </a:lnSpc>
            <a:spcBef>
              <a:spcPct val="0"/>
            </a:spcBef>
            <a:spcAft>
              <a:spcPct val="35000"/>
            </a:spcAft>
          </a:pPr>
          <a:r>
            <a:rPr lang="ru-RU" sz="1500" kern="1200" dirty="0" smtClean="0"/>
            <a:t>Проведение итоговой диагностики. Анализ и экспертиза работы.   </a:t>
          </a:r>
          <a:endParaRPr lang="ru-RU" sz="1500" kern="1200" dirty="0"/>
        </a:p>
      </dsp:txBody>
      <dsp:txXfrm rot="10800000">
        <a:off x="1303273" y="2933332"/>
        <a:ext cx="4053840" cy="1128772"/>
      </dsp:txXfrm>
    </dsp:sp>
    <dsp:sp modelId="{5EB765BE-CABB-46F7-B8AC-A3B661886ACC}">
      <dsp:nvSpPr>
        <dsp:cNvPr id="0" name=""/>
        <dsp:cNvSpPr/>
      </dsp:nvSpPr>
      <dsp:spPr>
        <a:xfrm>
          <a:off x="738886" y="2933332"/>
          <a:ext cx="1128772" cy="1128772"/>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778250" y="0"/>
            <a:ext cx="2889250" cy="496888"/>
          </a:xfrm>
          <a:prstGeom prst="rect">
            <a:avLst/>
          </a:prstGeom>
        </p:spPr>
        <p:txBody>
          <a:bodyPr vert="horz" rtlCol="0"/>
          <a:lstStyle>
            <a:lvl1pPr algn="r" fontAlgn="auto">
              <a:spcBef>
                <a:spcPts val="0"/>
              </a:spcBef>
              <a:spcAft>
                <a:spcPts val="0"/>
              </a:spcAft>
              <a:defRPr sz="1200">
                <a:latin typeface="+mn-lt"/>
                <a:cs typeface="+mn-cs"/>
              </a:defRPr>
            </a:lvl1pPr>
          </a:lstStyle>
          <a:p>
            <a:pPr>
              <a:defRPr/>
            </a:pPr>
            <a:fld id="{4482E27D-CDA0-4669-9A68-8A05490F3737}" type="datetimeFigureOut">
              <a:rPr lang="en-US"/>
              <a:pPr>
                <a:defRPr/>
              </a:pPr>
              <a:t>4/8/2013</a:t>
            </a:fld>
            <a:endParaRPr lang="en-US" dirty="0"/>
          </a:p>
        </p:txBody>
      </p:sp>
      <p:sp>
        <p:nvSpPr>
          <p:cNvPr id="4" name="Footer Placeholder 3"/>
          <p:cNvSpPr>
            <a:spLocks noGrp="1"/>
          </p:cNvSpPr>
          <p:nvPr>
            <p:ph type="ftr" sz="quarter" idx="2"/>
          </p:nvPr>
        </p:nvSpPr>
        <p:spPr>
          <a:xfrm>
            <a:off x="0" y="9429750"/>
            <a:ext cx="2889250" cy="496888"/>
          </a:xfrm>
          <a:prstGeom prst="rect">
            <a:avLst/>
          </a:prstGeom>
        </p:spPr>
        <p:txBody>
          <a:bodyPr vert="horz"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778250" y="9429750"/>
            <a:ext cx="2889250" cy="496888"/>
          </a:xfrm>
          <a:prstGeom prst="rect">
            <a:avLst/>
          </a:prstGeom>
        </p:spPr>
        <p:txBody>
          <a:bodyPr vert="horz" rtlCol="0" anchor="b"/>
          <a:lstStyle>
            <a:lvl1pPr algn="r" fontAlgn="auto">
              <a:spcBef>
                <a:spcPts val="0"/>
              </a:spcBef>
              <a:spcAft>
                <a:spcPts val="0"/>
              </a:spcAft>
              <a:defRPr sz="1200">
                <a:latin typeface="+mn-lt"/>
                <a:cs typeface="+mn-cs"/>
              </a:defRPr>
            </a:lvl1pPr>
          </a:lstStyle>
          <a:p>
            <a:pPr>
              <a:defRPr/>
            </a:pPr>
            <a:fld id="{691075B2-D10F-4537-B800-5AF0B5841AAC}"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778250" y="0"/>
            <a:ext cx="2889250" cy="496888"/>
          </a:xfrm>
          <a:prstGeom prst="rect">
            <a:avLst/>
          </a:prstGeom>
        </p:spPr>
        <p:txBody>
          <a:bodyPr vert="horz" rtlCol="0"/>
          <a:lstStyle>
            <a:lvl1pPr algn="r" fontAlgn="auto">
              <a:spcBef>
                <a:spcPts val="0"/>
              </a:spcBef>
              <a:spcAft>
                <a:spcPts val="0"/>
              </a:spcAft>
              <a:defRPr sz="1200">
                <a:latin typeface="+mn-lt"/>
                <a:cs typeface="+mn-cs"/>
              </a:defRPr>
            </a:lvl1pPr>
          </a:lstStyle>
          <a:p>
            <a:pPr>
              <a:defRPr/>
            </a:pPr>
            <a:fld id="{D37D3329-8BF5-405D-BA02-30E98EADEAA7}" type="datetimeFigureOut">
              <a:rPr lang="en-US"/>
              <a:pPr>
                <a:defRPr/>
              </a:pPr>
              <a:t>4/8/2013</a:t>
            </a:fld>
            <a:endParaRPr lang="en-US"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rtlCol="0" anchor="ctr"/>
          <a:lstStyle/>
          <a:p>
            <a:pPr lvl="0"/>
            <a:endParaRPr lang="en-US" noProof="0" dirty="0"/>
          </a:p>
        </p:txBody>
      </p:sp>
      <p:sp>
        <p:nvSpPr>
          <p:cNvPr id="5" name="Notes Placeholder 4"/>
          <p:cNvSpPr>
            <a:spLocks noGrp="1"/>
          </p:cNvSpPr>
          <p:nvPr>
            <p:ph type="body" sz="quarter" idx="3"/>
          </p:nvPr>
        </p:nvSpPr>
        <p:spPr>
          <a:xfrm>
            <a:off x="666750" y="4716463"/>
            <a:ext cx="5335588" cy="4467225"/>
          </a:xfrm>
          <a:prstGeom prst="rect">
            <a:avLst/>
          </a:prstGeom>
        </p:spPr>
        <p:txBody>
          <a:bodyPr vert="horz" rtlCol="0">
            <a:normAutofit/>
          </a:bodyPr>
          <a:lstStyle/>
          <a:p>
            <a:pPr lvl="0"/>
            <a:r>
              <a:rPr lang="en-US" noProof="0" smtClean="0"/>
              <a:t>Click to edit Master text styles</a:t>
            </a:r>
            <a:endParaRPr lang="en-US" noProof="0"/>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9750"/>
            <a:ext cx="2889250" cy="496888"/>
          </a:xfrm>
          <a:prstGeom prst="rect">
            <a:avLst/>
          </a:prstGeom>
        </p:spPr>
        <p:txBody>
          <a:bodyPr vert="horz"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rtlCol="0" anchor="b"/>
          <a:lstStyle>
            <a:lvl1pPr algn="r" fontAlgn="auto">
              <a:spcBef>
                <a:spcPts val="0"/>
              </a:spcBef>
              <a:spcAft>
                <a:spcPts val="0"/>
              </a:spcAft>
              <a:defRPr sz="1200">
                <a:latin typeface="+mn-lt"/>
                <a:cs typeface="+mn-cs"/>
              </a:defRPr>
            </a:lvl1pPr>
          </a:lstStyle>
          <a:p>
            <a:pPr>
              <a:defRPr/>
            </a:pPr>
            <a:fld id="{A78140CE-D738-4DC6-9914-FB3D0C35C26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lIns="91440" tIns="45720" rIns="91440" bIns="45720" numCol="1" anchor="t" anchorCtr="0" compatLnSpc="1">
            <a:prstTxWarp prst="textNoShape">
              <a:avLst/>
            </a:prstTxWarp>
          </a:bodyPr>
          <a:lstStyle/>
          <a:p>
            <a:pPr eaLnBrk="1" hangingPunct="1">
              <a:spcBef>
                <a:spcPct val="0"/>
              </a:spcBef>
            </a:pPr>
            <a:endParaRPr lang="ru-RU" sz="2000" smtClean="0"/>
          </a:p>
        </p:txBody>
      </p:sp>
      <p:sp>
        <p:nvSpPr>
          <p:cNvPr id="24580" name="Slide Number Placeholder 3"/>
          <p:cNvSpPr>
            <a:spLocks noGrp="1"/>
          </p:cNvSpPr>
          <p:nvPr>
            <p:ph type="sldNum" sz="quarter" idx="5"/>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DEDE2A85-F10F-4400-AAFB-F0A007FB4E26}" type="slidenum">
              <a:rPr lang="en-US" smtClean="0"/>
              <a:pPr fontAlgn="base">
                <a:spcBef>
                  <a:spcPct val="0"/>
                </a:spcBef>
                <a:spcAft>
                  <a:spcPct val="0"/>
                </a:spcAft>
                <a:defRPr/>
              </a:pPr>
              <a:t>1</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ctrTitle"/>
          </p:nvPr>
        </p:nvSpPr>
        <p:spPr>
          <a:xfrm>
            <a:off x="381000" y="4853411"/>
            <a:ext cx="8458200" cy="1222375"/>
          </a:xfrm>
        </p:spPr>
        <p:txBody>
          <a:bodyPr anchor="t"/>
          <a:lstStyle/>
          <a:p>
            <a:r>
              <a:rPr lang="ru-RU" smtClean="0"/>
              <a:t>Образец заголовка</a:t>
            </a:r>
            <a:endParaRPr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15"/>
          <p:cNvSpPr>
            <a:spLocks noGrp="1"/>
          </p:cNvSpPr>
          <p:nvPr>
            <p:ph type="dt" sz="half" idx="10"/>
          </p:nvPr>
        </p:nvSpPr>
        <p:spPr/>
        <p:txBody>
          <a:bodyPr/>
          <a:lstStyle>
            <a:lvl1pPr>
              <a:defRPr/>
            </a:lvl1pPr>
          </a:lstStyle>
          <a:p>
            <a:pPr>
              <a:defRPr/>
            </a:pPr>
            <a:fld id="{7438D006-66C4-4577-B383-06123028AD67}" type="datetime1">
              <a:rPr lang="en-US"/>
              <a:pPr>
                <a:defRPr/>
              </a:pPr>
              <a:t>4/8/2013</a:t>
            </a:fld>
            <a:endParaRPr lang="en-US"/>
          </a:p>
        </p:txBody>
      </p:sp>
      <p:sp>
        <p:nvSpPr>
          <p:cNvPr id="6" name="Нижний колонтитул 1"/>
          <p:cNvSpPr>
            <a:spLocks noGrp="1"/>
          </p:cNvSpPr>
          <p:nvPr>
            <p:ph type="ftr" sz="quarter" idx="11"/>
          </p:nvPr>
        </p:nvSpPr>
        <p:spPr/>
        <p:txBody>
          <a:bodyPr/>
          <a:lstStyle>
            <a:lvl1pPr>
              <a:defRPr/>
            </a:lvl1pPr>
          </a:lstStyle>
          <a:p>
            <a:pPr>
              <a:defRPr/>
            </a:pPr>
            <a:endParaRPr lang="en-US"/>
          </a:p>
        </p:txBody>
      </p:sp>
      <p:sp>
        <p:nvSpPr>
          <p:cNvPr id="7" name="Номер слайда 14"/>
          <p:cNvSpPr>
            <a:spLocks noGrp="1"/>
          </p:cNvSpPr>
          <p:nvPr>
            <p:ph type="sldNum" sz="quarter" idx="12"/>
          </p:nvPr>
        </p:nvSpPr>
        <p:spPr>
          <a:xfrm>
            <a:off x="8229600" y="6473825"/>
            <a:ext cx="758825" cy="247650"/>
          </a:xfrm>
        </p:spPr>
        <p:txBody>
          <a:bodyPr/>
          <a:lstStyle>
            <a:lvl1pPr>
              <a:defRPr/>
            </a:lvl1pPr>
          </a:lstStyle>
          <a:p>
            <a:pPr>
              <a:defRPr/>
            </a:pPr>
            <a:fld id="{9124044F-77A9-4209-A5FB-3BD7FBA7B90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0"/>
          <p:cNvSpPr>
            <a:spLocks noGrp="1"/>
          </p:cNvSpPr>
          <p:nvPr>
            <p:ph type="dt" sz="half" idx="10"/>
          </p:nvPr>
        </p:nvSpPr>
        <p:spPr/>
        <p:txBody>
          <a:bodyPr/>
          <a:lstStyle>
            <a:lvl1pPr>
              <a:defRPr/>
            </a:lvl1pPr>
          </a:lstStyle>
          <a:p>
            <a:pPr>
              <a:defRPr/>
            </a:pPr>
            <a:fld id="{B41676A0-7166-414E-85C6-2A834E2F7FFB}" type="datetime1">
              <a:rPr lang="en-US"/>
              <a:pPr>
                <a:defRPr/>
              </a:pPr>
              <a:t>4/8/2013</a:t>
            </a:fld>
            <a:endParaRPr lang="en-US" dirty="0"/>
          </a:p>
        </p:txBody>
      </p:sp>
      <p:sp>
        <p:nvSpPr>
          <p:cNvPr id="5" name="Нижний колонтитул 27"/>
          <p:cNvSpPr>
            <a:spLocks noGrp="1"/>
          </p:cNvSpPr>
          <p:nvPr>
            <p:ph type="ftr" sz="quarter" idx="11"/>
          </p:nvPr>
        </p:nvSpPr>
        <p:spPr/>
        <p:txBody>
          <a:bodyPr/>
          <a:lstStyle>
            <a:lvl1pPr>
              <a:defRPr/>
            </a:lvl1pPr>
          </a:lstStyle>
          <a:p>
            <a:pPr>
              <a:defRPr/>
            </a:pPr>
            <a:endParaRPr lang="en-US"/>
          </a:p>
        </p:txBody>
      </p:sp>
      <p:sp>
        <p:nvSpPr>
          <p:cNvPr id="6" name="Номер слайда 4"/>
          <p:cNvSpPr>
            <a:spLocks noGrp="1"/>
          </p:cNvSpPr>
          <p:nvPr>
            <p:ph type="sldNum" sz="quarter" idx="12"/>
          </p:nvPr>
        </p:nvSpPr>
        <p:spPr/>
        <p:txBody>
          <a:bodyPr/>
          <a:lstStyle>
            <a:lvl1pPr>
              <a:defRPr/>
            </a:lvl1pPr>
          </a:lstStyle>
          <a:p>
            <a:pPr>
              <a:defRPr/>
            </a:pPr>
            <a:fld id="{0D8528CC-622B-4041-A363-9CC9FCA01D3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lvl1pPr>
              <a:defRPr/>
            </a:lvl1pPr>
          </a:lstStyle>
          <a:p>
            <a:pPr>
              <a:defRPr/>
            </a:pPr>
            <a:fld id="{B530E5A8-48C9-402C-A64E-039A36AED006}" type="datetime1">
              <a:rPr lang="en-US"/>
              <a:pPr>
                <a:defRPr/>
              </a:pPr>
              <a:t>4/8/2013</a:t>
            </a:fld>
            <a:endParaRPr lang="en-US" dirty="0"/>
          </a:p>
        </p:txBody>
      </p:sp>
      <p:sp>
        <p:nvSpPr>
          <p:cNvPr id="5" name="Нижний колонтитул 4"/>
          <p:cNvSpPr>
            <a:spLocks noGrp="1"/>
          </p:cNvSpPr>
          <p:nvPr>
            <p:ph type="ftr" sz="quarter" idx="11"/>
          </p:nvPr>
        </p:nvSpPr>
        <p:spPr/>
        <p:txBody>
          <a:bodyPr/>
          <a:lstStyle>
            <a:lvl1pPr>
              <a:defRPr/>
            </a:lvl1pPr>
          </a:lstStyle>
          <a:p>
            <a:pPr>
              <a:defRPr/>
            </a:pPr>
            <a:endParaRPr lang="en-US"/>
          </a:p>
        </p:txBody>
      </p:sp>
      <p:sp>
        <p:nvSpPr>
          <p:cNvPr id="6" name="Номер слайда 5"/>
          <p:cNvSpPr>
            <a:spLocks noGrp="1"/>
          </p:cNvSpPr>
          <p:nvPr>
            <p:ph type="sldNum" sz="quarter" idx="12"/>
          </p:nvPr>
        </p:nvSpPr>
        <p:spPr/>
        <p:txBody>
          <a:bodyPr/>
          <a:lstStyle>
            <a:lvl1pPr>
              <a:defRPr/>
            </a:lvl1pPr>
          </a:lstStyle>
          <a:p>
            <a:pPr>
              <a:defRPr/>
            </a:pPr>
            <a:fld id="{36CAE3F9-6992-4BB1-B646-7CD6FED38D45}"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lang="ru-RU" smtClean="0"/>
              <a:t>Образец заголовка</a:t>
            </a:r>
            <a:endParaRPr lang="en-US"/>
          </a:p>
        </p:txBody>
      </p:sp>
      <p:sp>
        <p:nvSpPr>
          <p:cNvPr id="27" name="Содержимое 26"/>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07FED1F8-625E-4B82-802E-3B407099F1DB}" type="datetime1">
              <a:rPr lang="en-US"/>
              <a:pPr>
                <a:defRPr/>
              </a:pPr>
              <a:t>4/8/2013</a:t>
            </a:fld>
            <a:endParaRPr lang="en-US" dirty="0"/>
          </a:p>
        </p:txBody>
      </p:sp>
      <p:sp>
        <p:nvSpPr>
          <p:cNvPr id="5" name="Нижний колонтитул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Номер слайда 15"/>
          <p:cNvSpPr>
            <a:spLocks noGrp="1"/>
          </p:cNvSpPr>
          <p:nvPr>
            <p:ph type="sldNum" sz="quarter" idx="12"/>
          </p:nvPr>
        </p:nvSpPr>
        <p:spPr>
          <a:xfrm>
            <a:off x="8229600" y="6473825"/>
            <a:ext cx="758825" cy="247650"/>
          </a:xfrm>
        </p:spPr>
        <p:txBody>
          <a:bodyPr/>
          <a:lstStyle>
            <a:lvl1pPr>
              <a:defRPr/>
            </a:lvl1pPr>
          </a:lstStyle>
          <a:p>
            <a:pPr>
              <a:defRPr/>
            </a:pPr>
            <a:fld id="{12C38C9B-015E-4AB5-9344-26724DF83765}"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lang="ru-RU" smtClean="0"/>
              <a:t>Образец заголовка</a:t>
            </a:r>
            <a:endParaRPr lang="en-US"/>
          </a:p>
        </p:txBody>
      </p:sp>
      <p:sp>
        <p:nvSpPr>
          <p:cNvPr id="5" name="Дата 18"/>
          <p:cNvSpPr>
            <a:spLocks noGrp="1"/>
          </p:cNvSpPr>
          <p:nvPr>
            <p:ph type="dt" sz="half" idx="10"/>
          </p:nvPr>
        </p:nvSpPr>
        <p:spPr/>
        <p:txBody>
          <a:bodyPr/>
          <a:lstStyle>
            <a:lvl1pPr>
              <a:defRPr/>
            </a:lvl1pPr>
          </a:lstStyle>
          <a:p>
            <a:pPr>
              <a:defRPr/>
            </a:pPr>
            <a:fld id="{21FEB59C-7DCE-494A-AFF7-06D16FFF5FBA}" type="datetime1">
              <a:rPr lang="en-US"/>
              <a:pPr>
                <a:defRPr/>
              </a:pPr>
              <a:t>4/8/2013</a:t>
            </a:fld>
            <a:endParaRPr lang="en-US"/>
          </a:p>
        </p:txBody>
      </p:sp>
      <p:sp>
        <p:nvSpPr>
          <p:cNvPr id="7" name="Нижний колонтитул 10"/>
          <p:cNvSpPr>
            <a:spLocks noGrp="1"/>
          </p:cNvSpPr>
          <p:nvPr>
            <p:ph type="ftr" sz="quarter" idx="11"/>
          </p:nvPr>
        </p:nvSpPr>
        <p:spPr/>
        <p:txBody>
          <a:bodyPr/>
          <a:lstStyle>
            <a:lvl1pPr>
              <a:defRPr/>
            </a:lvl1pPr>
          </a:lstStyle>
          <a:p>
            <a:pPr>
              <a:defRPr/>
            </a:pPr>
            <a:endParaRPr lang="en-US"/>
          </a:p>
        </p:txBody>
      </p:sp>
      <p:sp>
        <p:nvSpPr>
          <p:cNvPr id="9" name="Номер слайда 15"/>
          <p:cNvSpPr>
            <a:spLocks noGrp="1"/>
          </p:cNvSpPr>
          <p:nvPr>
            <p:ph type="sldNum" sz="quarter" idx="12"/>
          </p:nvPr>
        </p:nvSpPr>
        <p:spPr/>
        <p:txBody>
          <a:bodyPr/>
          <a:lstStyle>
            <a:lvl1pPr>
              <a:defRPr/>
            </a:lvl1pPr>
          </a:lstStyle>
          <a:p>
            <a:pPr>
              <a:defRPr/>
            </a:pPr>
            <a:fld id="{61011389-6253-45BE-AB07-CC60454BC4D8}"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0"/>
          <p:cNvSpPr>
            <a:spLocks noGrp="1"/>
          </p:cNvSpPr>
          <p:nvPr>
            <p:ph type="dt" sz="half" idx="10"/>
          </p:nvPr>
        </p:nvSpPr>
        <p:spPr/>
        <p:txBody>
          <a:bodyPr/>
          <a:lstStyle>
            <a:lvl1pPr>
              <a:defRPr/>
            </a:lvl1pPr>
          </a:lstStyle>
          <a:p>
            <a:pPr>
              <a:defRPr/>
            </a:pPr>
            <a:fld id="{3ED6D0C2-EF37-416C-9A2E-4253CD3DC872}" type="datetime1">
              <a:rPr lang="en-US"/>
              <a:pPr>
                <a:defRPr/>
              </a:pPr>
              <a:t>4/8/2013</a:t>
            </a:fld>
            <a:endParaRPr lang="en-US" dirty="0"/>
          </a:p>
        </p:txBody>
      </p:sp>
      <p:sp>
        <p:nvSpPr>
          <p:cNvPr id="6" name="Нижний колонтитул 27"/>
          <p:cNvSpPr>
            <a:spLocks noGrp="1"/>
          </p:cNvSpPr>
          <p:nvPr>
            <p:ph type="ftr" sz="quarter" idx="11"/>
          </p:nvPr>
        </p:nvSpPr>
        <p:spPr/>
        <p:txBody>
          <a:bodyPr/>
          <a:lstStyle>
            <a:lvl1pPr>
              <a:defRPr/>
            </a:lvl1pPr>
          </a:lstStyle>
          <a:p>
            <a:pPr>
              <a:defRPr/>
            </a:pPr>
            <a:endParaRPr lang="en-US"/>
          </a:p>
        </p:txBody>
      </p:sp>
      <p:sp>
        <p:nvSpPr>
          <p:cNvPr id="7" name="Номер слайда 4"/>
          <p:cNvSpPr>
            <a:spLocks noGrp="1"/>
          </p:cNvSpPr>
          <p:nvPr>
            <p:ph type="sldNum" sz="quarter" idx="12"/>
          </p:nvPr>
        </p:nvSpPr>
        <p:spPr/>
        <p:txBody>
          <a:bodyPr/>
          <a:lstStyle>
            <a:lvl1pPr>
              <a:defRPr/>
            </a:lvl1pPr>
          </a:lstStyle>
          <a:p>
            <a:pPr>
              <a:defRPr/>
            </a:pPr>
            <a:fld id="{E0B4A5A8-B8F6-48C9-AE74-15A7EFCD15FE}"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29" name="Заголовок 28"/>
          <p:cNvSpPr>
            <a:spLocks noGrp="1"/>
          </p:cNvSpPr>
          <p:nvPr>
            <p:ph type="title"/>
          </p:nvPr>
        </p:nvSpPr>
        <p:spPr>
          <a:xfrm>
            <a:off x="304800" y="5410200"/>
            <a:ext cx="8610600" cy="882650"/>
          </a:xfrm>
        </p:spPr>
        <p:txBody>
          <a:bodyPr/>
          <a:lstStyle>
            <a:lvl1pPr>
              <a:defRPr/>
            </a:lvl1pPr>
          </a:lstStyle>
          <a:p>
            <a:r>
              <a:rPr lang="ru-RU" smtClean="0"/>
              <a:t>Образец заголовка</a:t>
            </a:r>
            <a:endParaRPr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9"/>
          <p:cNvSpPr>
            <a:spLocks noGrp="1"/>
          </p:cNvSpPr>
          <p:nvPr>
            <p:ph type="dt" sz="half" idx="10"/>
          </p:nvPr>
        </p:nvSpPr>
        <p:spPr/>
        <p:txBody>
          <a:bodyPr/>
          <a:lstStyle>
            <a:lvl1pPr>
              <a:defRPr/>
            </a:lvl1pPr>
          </a:lstStyle>
          <a:p>
            <a:pPr>
              <a:defRPr/>
            </a:pPr>
            <a:fld id="{967A4CD8-31D6-4D72-91D8-C8523AB8BB9F}" type="datetime1">
              <a:rPr lang="en-US"/>
              <a:pPr>
                <a:defRPr/>
              </a:pPr>
              <a:t>4/8/2013</a:t>
            </a:fld>
            <a:endParaRPr lang="en-US" dirty="0"/>
          </a:p>
        </p:txBody>
      </p:sp>
      <p:sp>
        <p:nvSpPr>
          <p:cNvPr id="9" name="Нижний колонтитул 5"/>
          <p:cNvSpPr>
            <a:spLocks noGrp="1"/>
          </p:cNvSpPr>
          <p:nvPr>
            <p:ph type="ftr" sz="quarter" idx="11"/>
          </p:nvPr>
        </p:nvSpPr>
        <p:spPr/>
        <p:txBody>
          <a:bodyPr/>
          <a:lstStyle>
            <a:lvl1pPr>
              <a:defRPr/>
            </a:lvl1pPr>
          </a:lstStyle>
          <a:p>
            <a:pPr>
              <a:defRPr/>
            </a:pPr>
            <a:endParaRPr lang="en-US"/>
          </a:p>
        </p:txBody>
      </p:sp>
      <p:sp>
        <p:nvSpPr>
          <p:cNvPr id="10" name="Номер слайда 6"/>
          <p:cNvSpPr>
            <a:spLocks noGrp="1"/>
          </p:cNvSpPr>
          <p:nvPr>
            <p:ph type="sldNum" sz="quarter" idx="12"/>
          </p:nvPr>
        </p:nvSpPr>
        <p:spPr>
          <a:xfrm>
            <a:off x="8229600" y="6477000"/>
            <a:ext cx="762000" cy="247650"/>
          </a:xfrm>
        </p:spPr>
        <p:txBody>
          <a:bodyPr/>
          <a:lstStyle>
            <a:lvl1pPr>
              <a:defRPr/>
            </a:lvl1pPr>
          </a:lstStyle>
          <a:p>
            <a:pPr>
              <a:defRPr/>
            </a:pPr>
            <a:fld id="{1114794E-0668-4293-84F9-6C309F513B1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lang="ru-RU" smtClean="0"/>
              <a:t>Образец заголовка</a:t>
            </a:r>
            <a:endParaRPr lang="en-US"/>
          </a:p>
        </p:txBody>
      </p:sp>
      <p:sp>
        <p:nvSpPr>
          <p:cNvPr id="3" name="Дата 10"/>
          <p:cNvSpPr>
            <a:spLocks noGrp="1"/>
          </p:cNvSpPr>
          <p:nvPr>
            <p:ph type="dt" sz="half" idx="10"/>
          </p:nvPr>
        </p:nvSpPr>
        <p:spPr/>
        <p:txBody>
          <a:bodyPr/>
          <a:lstStyle>
            <a:lvl1pPr>
              <a:defRPr/>
            </a:lvl1pPr>
          </a:lstStyle>
          <a:p>
            <a:pPr>
              <a:defRPr/>
            </a:pPr>
            <a:fld id="{BE19A2F3-858B-4FAD-99B0-B87D7DCFB6BA}" type="datetime1">
              <a:rPr lang="en-US"/>
              <a:pPr>
                <a:defRPr/>
              </a:pPr>
              <a:t>4/8/2013</a:t>
            </a:fld>
            <a:endParaRPr lang="en-US" dirty="0"/>
          </a:p>
        </p:txBody>
      </p:sp>
      <p:sp>
        <p:nvSpPr>
          <p:cNvPr id="4" name="Нижний колонтитул 27"/>
          <p:cNvSpPr>
            <a:spLocks noGrp="1"/>
          </p:cNvSpPr>
          <p:nvPr>
            <p:ph type="ftr" sz="quarter" idx="11"/>
          </p:nvPr>
        </p:nvSpPr>
        <p:spPr/>
        <p:txBody>
          <a:bodyPr/>
          <a:lstStyle>
            <a:lvl1pPr>
              <a:defRPr/>
            </a:lvl1pPr>
          </a:lstStyle>
          <a:p>
            <a:pPr>
              <a:defRPr/>
            </a:pPr>
            <a:endParaRPr lang="en-US"/>
          </a:p>
        </p:txBody>
      </p:sp>
      <p:sp>
        <p:nvSpPr>
          <p:cNvPr id="5" name="Номер слайда 4"/>
          <p:cNvSpPr>
            <a:spLocks noGrp="1"/>
          </p:cNvSpPr>
          <p:nvPr>
            <p:ph type="sldNum" sz="quarter" idx="12"/>
          </p:nvPr>
        </p:nvSpPr>
        <p:spPr/>
        <p:txBody>
          <a:bodyPr/>
          <a:lstStyle>
            <a:lvl1pPr>
              <a:defRPr/>
            </a:lvl1pPr>
          </a:lstStyle>
          <a:p>
            <a:pPr>
              <a:defRPr/>
            </a:pPr>
            <a:fld id="{3593AFEA-6B70-4436-82D0-6B358C04A96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2"/>
          <p:cNvSpPr>
            <a:spLocks noGrp="1"/>
          </p:cNvSpPr>
          <p:nvPr>
            <p:ph type="dt" sz="half" idx="10"/>
          </p:nvPr>
        </p:nvSpPr>
        <p:spPr/>
        <p:txBody>
          <a:bodyPr/>
          <a:lstStyle>
            <a:lvl1pPr>
              <a:defRPr/>
            </a:lvl1pPr>
          </a:lstStyle>
          <a:p>
            <a:pPr>
              <a:defRPr/>
            </a:pPr>
            <a:fld id="{8963846D-3244-491A-BFD1-580047B2310B}" type="datetime1">
              <a:rPr lang="en-US"/>
              <a:pPr>
                <a:defRPr/>
              </a:pPr>
              <a:t>4/8/2013</a:t>
            </a:fld>
            <a:endParaRPr lang="en-US" dirty="0"/>
          </a:p>
        </p:txBody>
      </p:sp>
      <p:sp>
        <p:nvSpPr>
          <p:cNvPr id="3" name="Нижний колонтитул 23"/>
          <p:cNvSpPr>
            <a:spLocks noGrp="1"/>
          </p:cNvSpPr>
          <p:nvPr>
            <p:ph type="ftr" sz="quarter" idx="11"/>
          </p:nvPr>
        </p:nvSpPr>
        <p:spPr/>
        <p:txBody>
          <a:bodyPr/>
          <a:lstStyle>
            <a:lvl1pPr>
              <a:defRPr/>
            </a:lvl1pPr>
          </a:lstStyle>
          <a:p>
            <a:pPr>
              <a:defRPr/>
            </a:pPr>
            <a:endParaRPr lang="en-US"/>
          </a:p>
        </p:txBody>
      </p:sp>
      <p:sp>
        <p:nvSpPr>
          <p:cNvPr id="4" name="Номер слайда 6"/>
          <p:cNvSpPr>
            <a:spLocks noGrp="1"/>
          </p:cNvSpPr>
          <p:nvPr>
            <p:ph type="sldNum" sz="quarter" idx="12"/>
          </p:nvPr>
        </p:nvSpPr>
        <p:spPr/>
        <p:txBody>
          <a:bodyPr/>
          <a:lstStyle>
            <a:lvl1pPr>
              <a:defRPr/>
            </a:lvl1pPr>
          </a:lstStyle>
          <a:p>
            <a:pPr>
              <a:defRPr/>
            </a:pPr>
            <a:fld id="{33465602-A7EA-4C80-85CB-B6C3B1F0A8B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Заголовок 11"/>
          <p:cNvSpPr>
            <a:spLocks noGrp="1"/>
          </p:cNvSpPr>
          <p:nvPr>
            <p:ph type="title"/>
          </p:nvPr>
        </p:nvSpPr>
        <p:spPr>
          <a:xfrm>
            <a:off x="457200" y="5486400"/>
            <a:ext cx="8458200" cy="520700"/>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Дата 24"/>
          <p:cNvSpPr>
            <a:spLocks noGrp="1"/>
          </p:cNvSpPr>
          <p:nvPr>
            <p:ph type="dt" sz="half" idx="10"/>
          </p:nvPr>
        </p:nvSpPr>
        <p:spPr/>
        <p:txBody>
          <a:bodyPr/>
          <a:lstStyle>
            <a:lvl1pPr>
              <a:defRPr/>
            </a:lvl1pPr>
          </a:lstStyle>
          <a:p>
            <a:pPr>
              <a:defRPr/>
            </a:pPr>
            <a:fld id="{E2E29FFA-E675-4844-ADAE-E2F64A28AAF4}" type="datetime1">
              <a:rPr lang="en-US"/>
              <a:pPr>
                <a:defRPr/>
              </a:pPr>
              <a:t>4/8/2013</a:t>
            </a:fld>
            <a:endParaRPr lang="en-US" dirty="0"/>
          </a:p>
        </p:txBody>
      </p:sp>
      <p:sp>
        <p:nvSpPr>
          <p:cNvPr id="7" name="Нижний колонтитул 28"/>
          <p:cNvSpPr>
            <a:spLocks noGrp="1"/>
          </p:cNvSpPr>
          <p:nvPr>
            <p:ph type="ftr" sz="quarter" idx="11"/>
          </p:nvPr>
        </p:nvSpPr>
        <p:spPr/>
        <p:txBody>
          <a:bodyPr/>
          <a:lstStyle>
            <a:lvl1pPr>
              <a:defRPr/>
            </a:lvl1pPr>
          </a:lstStyle>
          <a:p>
            <a:pPr>
              <a:defRPr/>
            </a:pPr>
            <a:endParaRPr lang="en-US"/>
          </a:p>
        </p:txBody>
      </p:sp>
      <p:sp>
        <p:nvSpPr>
          <p:cNvPr id="8" name="Номер слайда 6"/>
          <p:cNvSpPr>
            <a:spLocks noGrp="1"/>
          </p:cNvSpPr>
          <p:nvPr>
            <p:ph type="sldNum" sz="quarter" idx="12"/>
          </p:nvPr>
        </p:nvSpPr>
        <p:spPr/>
        <p:txBody>
          <a:bodyPr/>
          <a:lstStyle>
            <a:lvl1pPr>
              <a:defRPr/>
            </a:lvl1pPr>
          </a:lstStyle>
          <a:p>
            <a:pPr>
              <a:defRPr/>
            </a:pPr>
            <a:fld id="{40577BD1-9274-4009-9308-29B04A941CA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17" name="Заголовок 16"/>
          <p:cNvSpPr>
            <a:spLocks noGrp="1"/>
          </p:cNvSpPr>
          <p:nvPr>
            <p:ph type="title"/>
          </p:nvPr>
        </p:nvSpPr>
        <p:spPr>
          <a:xfrm>
            <a:off x="381000" y="4993760"/>
            <a:ext cx="5867400" cy="522288"/>
          </a:xfrm>
        </p:spPr>
        <p:txBody>
          <a:bodyPr/>
          <a:lstStyle>
            <a:lvl1pPr algn="l">
              <a:buNone/>
              <a:defRPr sz="2000" b="1"/>
            </a:lvl1pPr>
          </a:lstStyle>
          <a:p>
            <a:r>
              <a:rPr lang="ru-RU" smtClean="0"/>
              <a:t>Образец заголовка</a:t>
            </a:r>
            <a:endParaRPr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6"/>
          <p:cNvSpPr>
            <a:spLocks noGrp="1"/>
          </p:cNvSpPr>
          <p:nvPr>
            <p:ph type="dt" sz="half" idx="10"/>
          </p:nvPr>
        </p:nvSpPr>
        <p:spPr/>
        <p:txBody>
          <a:bodyPr/>
          <a:lstStyle>
            <a:lvl1pPr>
              <a:defRPr/>
            </a:lvl1pPr>
          </a:lstStyle>
          <a:p>
            <a:pPr>
              <a:defRPr/>
            </a:pPr>
            <a:fld id="{A93CC5F9-D5BD-4C9E-9FA9-9A0EE2DB1E15}" type="datetime1">
              <a:rPr lang="en-US"/>
              <a:pPr>
                <a:defRPr/>
              </a:pPr>
              <a:t>4/8/2013</a:t>
            </a:fld>
            <a:endParaRPr lang="en-US" dirty="0"/>
          </a:p>
        </p:txBody>
      </p:sp>
      <p:sp>
        <p:nvSpPr>
          <p:cNvPr id="6" name="Нижний колонтитул 4"/>
          <p:cNvSpPr>
            <a:spLocks noGrp="1"/>
          </p:cNvSpPr>
          <p:nvPr>
            <p:ph type="ftr" sz="quarter" idx="11"/>
          </p:nvPr>
        </p:nvSpPr>
        <p:spPr/>
        <p:txBody>
          <a:bodyPr/>
          <a:lstStyle>
            <a:lvl1pPr>
              <a:defRPr/>
            </a:lvl1pPr>
          </a:lstStyle>
          <a:p>
            <a:pPr>
              <a:defRPr/>
            </a:pPr>
            <a:endParaRPr lang="en-US"/>
          </a:p>
        </p:txBody>
      </p:sp>
      <p:sp>
        <p:nvSpPr>
          <p:cNvPr id="7" name="Номер слайда 30"/>
          <p:cNvSpPr>
            <a:spLocks noGrp="1"/>
          </p:cNvSpPr>
          <p:nvPr>
            <p:ph type="sldNum" sz="quarter" idx="12"/>
          </p:nvPr>
        </p:nvSpPr>
        <p:spPr/>
        <p:txBody>
          <a:bodyPr/>
          <a:lstStyle>
            <a:lvl1pPr>
              <a:defRPr/>
            </a:lvl1pPr>
          </a:lstStyle>
          <a:p>
            <a:pPr>
              <a:defRPr/>
            </a:pPr>
            <a:fld id="{01A8CD67-49B4-49B2-87A6-BFC7DA3A3B3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029" name="Текст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a:defRPr/>
            </a:pPr>
            <a:fld id="{8E5CE44C-3CF7-4651-80CA-C49B14A8A86A}" type="datetime1">
              <a:rPr lang="en-US"/>
              <a:pPr>
                <a:defRPr/>
              </a:pPr>
              <a:t>4/8/2013</a:t>
            </a:fld>
            <a:endParaRPr lang="en-US" dirty="0"/>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endParaRPr lang="en-US"/>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a:defRPr/>
            </a:pPr>
            <a:fld id="{1AE9DFD3-70F1-48B5-A2E4-F89B64C50AEC}" type="slidenum">
              <a:rPr lang="en-US"/>
              <a:pPr>
                <a:defRPr/>
              </a:pPr>
              <a:t>‹#›</a:t>
            </a:fld>
            <a:endParaRPr lang="en-US" dirty="0"/>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lang="ru-RU" smtClean="0"/>
              <a:t>Образец заголовка</a:t>
            </a:r>
            <a:endParaRPr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defRPr/>
            </a:pPr>
            <a:endParaRPr lang="en-US"/>
          </a:p>
        </p:txBody>
      </p:sp>
    </p:spTree>
  </p:cSld>
  <p:clrMap bg1="lt1" tx1="dk1" bg2="lt2" tx2="dk2" accent1="accent1" accent2="accent2" accent3="accent3" accent4="accent4" accent5="accent5" accent6="accent6" hlink="hlink" folHlink="folHlink"/>
  <p:sldLayoutIdLst>
    <p:sldLayoutId id="2147484550" r:id="rId1"/>
    <p:sldLayoutId id="2147484551" r:id="rId2"/>
    <p:sldLayoutId id="2147484552" r:id="rId3"/>
    <p:sldLayoutId id="2147484547" r:id="rId4"/>
    <p:sldLayoutId id="2147484553" r:id="rId5"/>
    <p:sldLayoutId id="2147484548" r:id="rId6"/>
    <p:sldLayoutId id="2147484554" r:id="rId7"/>
    <p:sldLayoutId id="2147484555" r:id="rId8"/>
    <p:sldLayoutId id="2147484556" r:id="rId9"/>
    <p:sldLayoutId id="2147484549" r:id="rId10"/>
    <p:sldLayoutId id="2147484557"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1076;&#1077;&#1090;&#1089;&#1082;&#1080;&#1077;%20&#1084;&#1080;&#1085;&#1080;-&#1087;&#1088;&#1086;&#1077;&#1082;&#1090;&#1099;/&#1051;&#1077;&#1076;%20&#1080;%20&#1087;&#1083;&#1072;&#1084;&#1103;....ppt" TargetMode="External"/><Relationship Id="rId2" Type="http://schemas.openxmlformats.org/officeDocument/2006/relationships/slide" Target="slide23.xml"/><Relationship Id="rId1" Type="http://schemas.openxmlformats.org/officeDocument/2006/relationships/slideLayout" Target="../slideLayouts/slideLayout2.xml"/><Relationship Id="rId4" Type="http://schemas.openxmlformats.org/officeDocument/2006/relationships/slide" Target="slide24.xml"/></Relationships>
</file>

<file path=ppt/slides/_rels/slide1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12" Type="http://schemas.openxmlformats.org/officeDocument/2006/relationships/image" Target="../media/image26.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smayls.ru/smile/animashki-deti-570.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alpha val="45097"/>
          </a:schemeClr>
        </a:solidFill>
        <a:effectLst/>
      </p:bgPr>
    </p:bg>
    <p:spTree>
      <p:nvGrpSpPr>
        <p:cNvPr id="1" name=""/>
        <p:cNvGrpSpPr/>
        <p:nvPr/>
      </p:nvGrpSpPr>
      <p:grpSpPr>
        <a:xfrm>
          <a:off x="0" y="0"/>
          <a:ext cx="0" cy="0"/>
          <a:chOff x="0" y="0"/>
          <a:chExt cx="0" cy="0"/>
        </a:xfrm>
      </p:grpSpPr>
      <p:sp>
        <p:nvSpPr>
          <p:cNvPr id="11" name="Заголовок 10"/>
          <p:cNvSpPr>
            <a:spLocks noGrp="1"/>
          </p:cNvSpPr>
          <p:nvPr>
            <p:ph type="title"/>
          </p:nvPr>
        </p:nvSpPr>
        <p:spPr>
          <a:xfrm>
            <a:off x="1928794" y="357166"/>
            <a:ext cx="6143668" cy="928694"/>
          </a:xfrm>
        </p:spPr>
        <p:txBody>
          <a:bodyPr/>
          <a:lstStyle/>
          <a:p>
            <a:pPr algn="ctr">
              <a:defRPr/>
            </a:pPr>
            <a:r>
              <a:rPr lang="ru-RU" kern="10" dirty="0" smtClean="0">
                <a:ln w="19050">
                  <a:solidFill>
                    <a:srgbClr val="FFFF00"/>
                  </a:solidFill>
                  <a:round/>
                  <a:headEnd/>
                  <a:tailEnd/>
                </a:ln>
                <a:solidFill>
                  <a:srgbClr val="0000FF"/>
                </a:solidFill>
                <a:latin typeface="Haettenschweiler" pitchFamily="34" charset="0"/>
              </a:rPr>
              <a:t> Педагогический проект</a:t>
            </a:r>
            <a:endParaRPr lang="ru-RU" dirty="0"/>
          </a:p>
        </p:txBody>
      </p:sp>
      <p:sp>
        <p:nvSpPr>
          <p:cNvPr id="4098" name="Rectangle 2"/>
          <p:cNvSpPr>
            <a:spLocks noGrp="1"/>
          </p:cNvSpPr>
          <p:nvPr>
            <p:ph sz="half" idx="1"/>
          </p:nvPr>
        </p:nvSpPr>
        <p:spPr>
          <a:xfrm>
            <a:off x="428625" y="2000250"/>
            <a:ext cx="4067175" cy="4324350"/>
          </a:xfrm>
          <a:solidFill>
            <a:schemeClr val="tx2">
              <a:alpha val="64000"/>
            </a:schemeClr>
          </a:solidFill>
        </p:spPr>
        <p:txBody>
          <a:bodyPr>
            <a:normAutofit fontScale="77500" lnSpcReduction="20000"/>
          </a:bodyPr>
          <a:lstStyle/>
          <a:p>
            <a:pPr eaLnBrk="1" fontAlgn="auto" hangingPunct="1">
              <a:spcAft>
                <a:spcPts val="0"/>
              </a:spcAft>
              <a:buFont typeface="Wingdings 2"/>
              <a:buNone/>
              <a:defRPr/>
            </a:pPr>
            <a:endParaRPr lang="ru-RU" sz="4000" b="1" dirty="0" smtClean="0">
              <a:solidFill>
                <a:schemeClr val="bg1"/>
              </a:solidFill>
            </a:endParaRPr>
          </a:p>
          <a:p>
            <a:pPr eaLnBrk="1" fontAlgn="auto" hangingPunct="1">
              <a:spcAft>
                <a:spcPts val="0"/>
              </a:spcAft>
              <a:buFont typeface="Wingdings 2"/>
              <a:buNone/>
              <a:defRPr/>
            </a:pPr>
            <a:r>
              <a:rPr lang="ru-RU" sz="4000" b="1" dirty="0" smtClean="0">
                <a:solidFill>
                  <a:schemeClr val="bg1"/>
                </a:solidFill>
              </a:rPr>
              <a:t>«Самореализация и саморазвитие личности учащегося при изучении курса «Основы религиозных культур и светской этики»</a:t>
            </a:r>
          </a:p>
          <a:p>
            <a:pPr eaLnBrk="1" fontAlgn="auto" hangingPunct="1">
              <a:spcAft>
                <a:spcPts val="0"/>
              </a:spcAft>
              <a:buFont typeface="Wingdings 2"/>
              <a:buNone/>
              <a:defRPr/>
            </a:pPr>
            <a:r>
              <a:rPr lang="ru-RU" sz="4000" b="1" dirty="0" smtClean="0"/>
              <a:t> </a:t>
            </a:r>
            <a:endParaRPr lang="ru-RU" sz="4000" dirty="0"/>
          </a:p>
        </p:txBody>
      </p:sp>
      <p:sp>
        <p:nvSpPr>
          <p:cNvPr id="10244" name="Содержимое 11"/>
          <p:cNvSpPr>
            <a:spLocks noGrp="1"/>
          </p:cNvSpPr>
          <p:nvPr>
            <p:ph sz="half" idx="2"/>
          </p:nvPr>
        </p:nvSpPr>
        <p:spPr>
          <a:xfrm>
            <a:off x="4786313" y="2000250"/>
            <a:ext cx="4205287" cy="4324350"/>
          </a:xfrm>
        </p:spPr>
        <p:txBody>
          <a:bodyPr/>
          <a:lstStyle/>
          <a:p>
            <a:pPr algn="ctr">
              <a:buFont typeface="Wingdings 2" pitchFamily="18" charset="2"/>
              <a:buNone/>
            </a:pPr>
            <a:r>
              <a:rPr lang="ru-RU" sz="1400" smtClean="0"/>
              <a:t>Подготовили учителя начальных классов</a:t>
            </a:r>
          </a:p>
          <a:p>
            <a:pPr algn="ctr">
              <a:buFont typeface="Wingdings 2" pitchFamily="18" charset="2"/>
              <a:buNone/>
            </a:pPr>
            <a:r>
              <a:rPr lang="ru-RU" sz="1400" smtClean="0"/>
              <a:t>МОУ «СОШ № 12»:</a:t>
            </a:r>
          </a:p>
          <a:p>
            <a:pPr algn="ctr">
              <a:buFont typeface="Wingdings 2" pitchFamily="18" charset="2"/>
              <a:buNone/>
            </a:pPr>
            <a:r>
              <a:rPr lang="ru-RU" sz="1400" smtClean="0"/>
              <a:t>Марцинкевич И.Н.</a:t>
            </a:r>
          </a:p>
          <a:p>
            <a:pPr algn="ctr">
              <a:buFont typeface="Wingdings 2" pitchFamily="18" charset="2"/>
              <a:buNone/>
            </a:pPr>
            <a:r>
              <a:rPr lang="ru-RU" sz="1400" smtClean="0"/>
              <a:t>Горяйнова В.А.</a:t>
            </a:r>
          </a:p>
          <a:p>
            <a:pPr algn="ctr">
              <a:buFont typeface="Wingdings 2" pitchFamily="18" charset="2"/>
              <a:buNone/>
            </a:pPr>
            <a:r>
              <a:rPr lang="ru-RU" sz="1400" smtClean="0"/>
              <a:t>Первишова Н.Н.</a:t>
            </a:r>
          </a:p>
          <a:p>
            <a:pPr algn="ctr">
              <a:buFont typeface="Wingdings 2" pitchFamily="18" charset="2"/>
              <a:buNone/>
            </a:pPr>
            <a:r>
              <a:rPr lang="ru-RU" sz="1400" smtClean="0"/>
              <a:t>Завалишина Т.А.</a:t>
            </a:r>
          </a:p>
        </p:txBody>
      </p:sp>
      <p:sp>
        <p:nvSpPr>
          <p:cNvPr id="5" name="Номер слайда 4"/>
          <p:cNvSpPr>
            <a:spLocks noGrp="1"/>
          </p:cNvSpPr>
          <p:nvPr>
            <p:ph type="sldNum" sz="quarter" idx="12"/>
          </p:nvPr>
        </p:nvSpPr>
        <p:spPr/>
        <p:txBody>
          <a:bodyPr/>
          <a:lstStyle/>
          <a:p>
            <a:pPr>
              <a:defRPr/>
            </a:pPr>
            <a:fld id="{267D34E9-6200-4C62-9F5A-98C27F8E9FF8}" type="slidenum">
              <a:rPr lang="en-US" smtClean="0"/>
              <a:pPr>
                <a:defRPr/>
              </a:pPr>
              <a:t>1</a:t>
            </a:fld>
            <a:endParaRPr lang="en-US"/>
          </a:p>
        </p:txBody>
      </p:sp>
      <p:pic>
        <p:nvPicPr>
          <p:cNvPr id="4100" name="Picture 4"/>
          <p:cNvPicPr>
            <a:picLocks noChangeAspect="1" noChangeArrowheads="1"/>
          </p:cNvPicPr>
          <p:nvPr/>
        </p:nvPicPr>
        <p:blipFill>
          <a:blip r:embed="rId3" cstate="email">
            <a:extLst/>
          </a:blip>
          <a:srcRect/>
          <a:stretch>
            <a:fillRect/>
          </a:stretch>
        </p:blipFill>
        <p:spPr bwMode="auto">
          <a:xfrm>
            <a:off x="5792548" y="4357694"/>
            <a:ext cx="3137170"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6" name="Picture 3"/>
          <p:cNvPicPr>
            <a:picLocks noChangeAspect="1" noChangeArrowheads="1"/>
          </p:cNvPicPr>
          <p:nvPr/>
        </p:nvPicPr>
        <p:blipFill>
          <a:blip r:embed="rId4" cstate="email">
            <a:extLst/>
          </a:blip>
          <a:srcRect/>
          <a:stretch>
            <a:fillRect/>
          </a:stretch>
        </p:blipFill>
        <p:spPr bwMode="auto">
          <a:xfrm>
            <a:off x="13170" y="0"/>
            <a:ext cx="1979712" cy="177281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4100"/>
                                        </p:tgtEl>
                                        <p:attrNameLst>
                                          <p:attrName>style.visibility</p:attrName>
                                        </p:attrNameLst>
                                      </p:cBhvr>
                                      <p:to>
                                        <p:strVal val="visible"/>
                                      </p:to>
                                    </p:set>
                                    <p:animEffect transition="in" filter="fade">
                                      <p:cBhvr>
                                        <p:cTn id="7"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304800" y="188640"/>
            <a:ext cx="8686800" cy="1106760"/>
          </a:xfrm>
        </p:spPr>
        <p:txBody>
          <a:bodyPr/>
          <a:lstStyle/>
          <a:p>
            <a:pPr algn="ctr" eaLnBrk="1" fontAlgn="auto" hangingPunct="1">
              <a:spcAft>
                <a:spcPts val="0"/>
              </a:spcAft>
              <a:defRPr/>
            </a:pPr>
            <a:r>
              <a:rPr lang="ru-RU" sz="60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Задачи</a:t>
            </a:r>
            <a:endParaRPr lang="ru-RU" sz="6000" dirty="0">
              <a:solidFill>
                <a:srgbClr val="0000FF"/>
              </a:solidFill>
            </a:endParaRPr>
          </a:p>
        </p:txBody>
      </p:sp>
      <p:sp>
        <p:nvSpPr>
          <p:cNvPr id="19459" name="Содержимое 1"/>
          <p:cNvSpPr>
            <a:spLocks noGrp="1"/>
          </p:cNvSpPr>
          <p:nvPr>
            <p:ph idx="1"/>
          </p:nvPr>
        </p:nvSpPr>
        <p:spPr>
          <a:xfrm>
            <a:off x="0" y="1196975"/>
            <a:ext cx="8991600" cy="5256213"/>
          </a:xfrm>
        </p:spPr>
        <p:txBody>
          <a:bodyPr/>
          <a:lstStyle/>
          <a:p>
            <a:pPr eaLnBrk="1" hangingPunct="1"/>
            <a:r>
              <a:rPr lang="ru-RU" b="1" smtClean="0"/>
              <a:t>- Определять наиболее эффективные приёмы, методы и технологии развития у обучающихся  коммуникативной компетенции.</a:t>
            </a:r>
          </a:p>
          <a:p>
            <a:pPr eaLnBrk="1" hangingPunct="1"/>
            <a:r>
              <a:rPr lang="ru-RU" b="1" smtClean="0"/>
              <a:t>- Развивать мотивацию учебной деятельности.</a:t>
            </a:r>
          </a:p>
          <a:p>
            <a:pPr eaLnBrk="1" hangingPunct="1"/>
            <a:r>
              <a:rPr lang="ru-RU" b="1" smtClean="0"/>
              <a:t>- Включить обучающихся в исследовательскую и проектную работу, создание презентаций.</a:t>
            </a:r>
          </a:p>
          <a:p>
            <a:pPr eaLnBrk="1" hangingPunct="1"/>
            <a:r>
              <a:rPr lang="ru-RU" b="1" smtClean="0"/>
              <a:t>- Активизировать творческую деятельность.</a:t>
            </a:r>
          </a:p>
        </p:txBody>
      </p:sp>
      <p:sp>
        <p:nvSpPr>
          <p:cNvPr id="4" name="Номер слайда 3"/>
          <p:cNvSpPr>
            <a:spLocks noGrp="1"/>
          </p:cNvSpPr>
          <p:nvPr>
            <p:ph type="sldNum" sz="quarter" idx="12"/>
          </p:nvPr>
        </p:nvSpPr>
        <p:spPr/>
        <p:txBody>
          <a:bodyPr/>
          <a:lstStyle/>
          <a:p>
            <a:pPr>
              <a:defRPr/>
            </a:pPr>
            <a:fld id="{E14AEA13-6D03-46B6-A00A-32F85B951313}"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1454150"/>
            <a:ext cx="8856663" cy="4340225"/>
          </a:xfrm>
          <a:prstGeom prst="rect">
            <a:avLst/>
          </a:prstGeom>
          <a:noFill/>
          <a:ln w="9525">
            <a:noFill/>
            <a:miter lim="800000"/>
            <a:headEnd/>
            <a:tailEnd/>
          </a:ln>
        </p:spPr>
        <p:txBody>
          <a:bodyPr>
            <a:spAutoFit/>
          </a:bodyPr>
          <a:lstStyle/>
          <a:p>
            <a:pPr algn="ctr">
              <a:buClr>
                <a:srgbClr val="000066"/>
              </a:buClr>
              <a:buFont typeface="Wingdings" pitchFamily="2" charset="2"/>
              <a:buChar char="§"/>
              <a:defRPr/>
            </a:pPr>
            <a:r>
              <a:rPr lang="ru-RU" sz="2400" b="1" dirty="0">
                <a:latin typeface="Times New Roman" pitchFamily="18" charset="0"/>
                <a:cs typeface="+mn-cs"/>
              </a:rPr>
              <a:t> </a:t>
            </a:r>
            <a:r>
              <a:rPr lang="ru-RU" sz="2800" b="1" dirty="0">
                <a:ea typeface="Batang" pitchFamily="18" charset="-127"/>
              </a:rPr>
              <a:t>Осуществление  </a:t>
            </a:r>
            <a:r>
              <a:rPr lang="ru-RU" sz="2800" b="1" dirty="0" err="1">
                <a:ea typeface="Batang" pitchFamily="18" charset="-127"/>
              </a:rPr>
              <a:t>метапредметного</a:t>
            </a:r>
            <a:r>
              <a:rPr lang="ru-RU" sz="2800" b="1" dirty="0">
                <a:ea typeface="Batang" pitchFamily="18" charset="-127"/>
              </a:rPr>
              <a:t>  подхода с применением  интегративных технологий в преподавании  на уроках курса «Основы религиозных культур и светской этики»</a:t>
            </a:r>
          </a:p>
          <a:p>
            <a:pPr algn="ctr">
              <a:buClr>
                <a:srgbClr val="000066"/>
              </a:buClr>
              <a:defRPr/>
            </a:pPr>
            <a:endParaRPr lang="ru-RU" sz="2800" b="1" dirty="0">
              <a:ea typeface="Batang" pitchFamily="18" charset="-127"/>
            </a:endParaRPr>
          </a:p>
          <a:p>
            <a:pPr algn="ctr">
              <a:buFont typeface="Wingdings" pitchFamily="2" charset="2"/>
              <a:buChar char="§"/>
              <a:defRPr/>
            </a:pPr>
            <a:r>
              <a:rPr lang="ru-RU" sz="2800" b="1" dirty="0">
                <a:ea typeface="Batang" pitchFamily="18" charset="-127"/>
              </a:rPr>
              <a:t>Формирование универсальных учебных</a:t>
            </a:r>
          </a:p>
          <a:p>
            <a:pPr algn="ctr">
              <a:buClr>
                <a:srgbClr val="000066"/>
              </a:buClr>
              <a:defRPr/>
            </a:pPr>
            <a:r>
              <a:rPr lang="ru-RU" sz="2800" b="1" dirty="0">
                <a:ea typeface="Batang" pitchFamily="18" charset="-127"/>
              </a:rPr>
              <a:t>действий в рамках предмета. </a:t>
            </a:r>
            <a:r>
              <a:rPr lang="ru-RU" sz="2800" b="1" dirty="0">
                <a:latin typeface="Times New Roman" pitchFamily="18" charset="0"/>
                <a:cs typeface="+mn-cs"/>
              </a:rPr>
              <a:t/>
            </a:r>
            <a:br>
              <a:rPr lang="ru-RU" sz="2800" b="1" dirty="0">
                <a:latin typeface="Times New Roman" pitchFamily="18" charset="0"/>
                <a:cs typeface="+mn-cs"/>
              </a:rPr>
            </a:br>
            <a:endParaRPr lang="ru-RU" sz="2800" b="1" dirty="0">
              <a:latin typeface="Times New Roman" pitchFamily="18" charset="0"/>
              <a:cs typeface="+mn-cs"/>
            </a:endParaRPr>
          </a:p>
          <a:p>
            <a:pPr>
              <a:buFont typeface="Wingdings" pitchFamily="2" charset="2"/>
              <a:buNone/>
              <a:defRPr/>
            </a:pPr>
            <a:r>
              <a:rPr lang="ru-RU" sz="2800" b="1" dirty="0">
                <a:latin typeface="Times New Roman" pitchFamily="18" charset="0"/>
                <a:cs typeface="+mn-cs"/>
              </a:rPr>
              <a:t> </a:t>
            </a:r>
          </a:p>
          <a:p>
            <a:pPr>
              <a:defRPr/>
            </a:pPr>
            <a:endParaRPr lang="ru-RU" sz="2400" b="1" dirty="0">
              <a:latin typeface="Times New Roman" pitchFamily="18" charset="0"/>
              <a:cs typeface="+mn-cs"/>
            </a:endParaRPr>
          </a:p>
        </p:txBody>
      </p:sp>
      <p:sp>
        <p:nvSpPr>
          <p:cNvPr id="20483" name="WordArt 4"/>
          <p:cNvSpPr>
            <a:spLocks noChangeArrowheads="1" noChangeShapeType="1" noTextEdit="1"/>
          </p:cNvSpPr>
          <p:nvPr/>
        </p:nvSpPr>
        <p:spPr bwMode="auto">
          <a:xfrm>
            <a:off x="1600200" y="381000"/>
            <a:ext cx="6067425" cy="457200"/>
          </a:xfrm>
          <a:prstGeom prst="rect">
            <a:avLst/>
          </a:prstGeom>
        </p:spPr>
        <p:txBody>
          <a:bodyPr wrap="none" fromWordArt="1">
            <a:prstTxWarp prst="textPlain">
              <a:avLst>
                <a:gd name="adj" fmla="val 50000"/>
              </a:avLst>
            </a:prstTxWarp>
          </a:bodyPr>
          <a:lstStyle/>
          <a:p>
            <a:pPr algn="ctr"/>
            <a:r>
              <a:rPr lang="ru-RU" sz="3600" kern="10">
                <a:ln w="19050">
                  <a:solidFill>
                    <a:srgbClr val="FFFF00"/>
                  </a:solidFill>
                  <a:round/>
                  <a:headEnd/>
                  <a:tailEnd/>
                </a:ln>
                <a:solidFill>
                  <a:srgbClr val="0000FF"/>
                </a:solidFill>
                <a:effectLst>
                  <a:outerShdw dist="35921" dir="2700000" algn="ctr" rotWithShape="0">
                    <a:srgbClr val="990000"/>
                  </a:outerShdw>
                </a:effectLst>
                <a:latin typeface="Impact"/>
              </a:rPr>
              <a:t>Инновационность проекта</a:t>
            </a:r>
          </a:p>
        </p:txBody>
      </p:sp>
      <p:sp>
        <p:nvSpPr>
          <p:cNvPr id="4" name="Номер слайда 3"/>
          <p:cNvSpPr>
            <a:spLocks noGrp="1"/>
          </p:cNvSpPr>
          <p:nvPr>
            <p:ph type="sldNum" sz="quarter" idx="12"/>
          </p:nvPr>
        </p:nvSpPr>
        <p:spPr/>
        <p:txBody>
          <a:bodyPr/>
          <a:lstStyle/>
          <a:p>
            <a:pPr>
              <a:defRPr/>
            </a:pPr>
            <a:fld id="{5EF805C7-633F-4EF4-939D-1709DDFE84B5}"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r>
              <a:rPr lang="ru-RU" b="1" kern="10" dirty="0" smtClean="0">
                <a:ln w="19050">
                  <a:solidFill>
                    <a:srgbClr val="FFFF99"/>
                  </a:solidFill>
                  <a:round/>
                  <a:headEnd/>
                  <a:tailEnd/>
                </a:ln>
                <a:solidFill>
                  <a:srgbClr val="000080"/>
                </a:solidFill>
                <a:effectLst>
                  <a:outerShdw dist="35921" dir="2700000" algn="ctr" rotWithShape="0">
                    <a:srgbClr val="990000"/>
                  </a:outerShdw>
                </a:effectLst>
                <a:latin typeface="Impact"/>
              </a:rPr>
              <a:t>          </a:t>
            </a:r>
            <a:r>
              <a:rPr lang="ru-RU" b="1" kern="10" dirty="0" smtClean="0">
                <a:ln w="19050">
                  <a:solidFill>
                    <a:srgbClr val="FFFF99"/>
                  </a:solidFill>
                  <a:round/>
                  <a:headEnd/>
                  <a:tailEnd/>
                </a:ln>
                <a:solidFill>
                  <a:srgbClr val="0000FF"/>
                </a:solidFill>
                <a:effectLst>
                  <a:outerShdw dist="35921" dir="2700000" algn="ctr" rotWithShape="0">
                    <a:srgbClr val="990000"/>
                  </a:outerShdw>
                </a:effectLst>
                <a:latin typeface="Impact"/>
              </a:rPr>
              <a:t>Обоснование проекта</a:t>
            </a:r>
            <a:endParaRPr lang="ru-RU" dirty="0">
              <a:solidFill>
                <a:srgbClr val="0000FF"/>
              </a:solidFill>
            </a:endParaRPr>
          </a:p>
        </p:txBody>
      </p:sp>
      <p:sp>
        <p:nvSpPr>
          <p:cNvPr id="2" name="Содержимое 1"/>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ru-RU" dirty="0" smtClean="0"/>
              <a:t>В настоящее время все более актуальным в образовательном процессе становится использование в обучении приемов и методов, которые формируют умения самостоятельно добывать новые знания, собирать новую информацию, выдвигать гипотезы, делать выводы и умозаключения.</a:t>
            </a:r>
          </a:p>
          <a:p>
            <a:pPr eaLnBrk="1" fontAlgn="auto" hangingPunct="1">
              <a:spcAft>
                <a:spcPts val="0"/>
              </a:spcAft>
              <a:buFont typeface="Wingdings 2"/>
              <a:buChar char=""/>
              <a:defRPr/>
            </a:pPr>
            <a:r>
              <a:rPr lang="ru-RU" dirty="0" smtClean="0"/>
              <a:t> Уроки курса «Основы религиозных культур и светской этики», как и любые другие, необходимо модернизировать, вводя новые формы проведения, используя инновационные педагогические технологии. </a:t>
            </a:r>
          </a:p>
          <a:p>
            <a:pPr eaLnBrk="1" fontAlgn="auto" hangingPunct="1">
              <a:spcAft>
                <a:spcPts val="0"/>
              </a:spcAft>
              <a:buFont typeface="Wingdings 2"/>
              <a:buChar char=""/>
              <a:defRPr/>
            </a:pPr>
            <a:endParaRPr lang="ru-RU" dirty="0"/>
          </a:p>
        </p:txBody>
      </p:sp>
      <p:sp>
        <p:nvSpPr>
          <p:cNvPr id="4" name="Номер слайда 3"/>
          <p:cNvSpPr>
            <a:spLocks noGrp="1"/>
          </p:cNvSpPr>
          <p:nvPr>
            <p:ph type="sldNum" sz="quarter" idx="12"/>
          </p:nvPr>
        </p:nvSpPr>
        <p:spPr/>
        <p:txBody>
          <a:bodyPr/>
          <a:lstStyle/>
          <a:p>
            <a:pPr>
              <a:defRPr/>
            </a:pPr>
            <a:fld id="{5C8FF173-DAC5-4569-8196-F045515E21CD}"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Тип проекта</a:t>
            </a:r>
            <a:endParaRPr lang="ru-RU" dirty="0">
              <a:solidFill>
                <a:srgbClr val="0000FF"/>
              </a:solidFill>
            </a:endParaRPr>
          </a:p>
        </p:txBody>
      </p:sp>
      <p:sp>
        <p:nvSpPr>
          <p:cNvPr id="3" name="Содержимое 2"/>
          <p:cNvSpPr>
            <a:spLocks noGrp="1"/>
          </p:cNvSpPr>
          <p:nvPr>
            <p:ph idx="1"/>
          </p:nvPr>
        </p:nvSpPr>
        <p:spPr>
          <a:xfrm>
            <a:off x="107950" y="1484313"/>
            <a:ext cx="8578850" cy="5257800"/>
          </a:xfrm>
        </p:spPr>
        <p:txBody>
          <a:bodyPr>
            <a:normAutofit fontScale="77500" lnSpcReduction="20000"/>
          </a:bodyPr>
          <a:lstStyle/>
          <a:p>
            <a:pPr eaLnBrk="1" fontAlgn="auto" hangingPunct="1">
              <a:lnSpc>
                <a:spcPct val="170000"/>
              </a:lnSpc>
              <a:spcAft>
                <a:spcPts val="0"/>
              </a:spcAft>
              <a:buFont typeface="Wingdings 2"/>
              <a:buChar char=""/>
              <a:defRPr/>
            </a:pPr>
            <a:r>
              <a:rPr lang="ru-RU" b="1" u="sng" dirty="0" smtClean="0"/>
              <a:t>по методу </a:t>
            </a:r>
            <a:r>
              <a:rPr lang="ru-RU" b="1" dirty="0" smtClean="0"/>
              <a:t>                            Исследовательский</a:t>
            </a:r>
          </a:p>
          <a:p>
            <a:pPr eaLnBrk="1" fontAlgn="auto" hangingPunct="1">
              <a:lnSpc>
                <a:spcPct val="170000"/>
              </a:lnSpc>
              <a:spcAft>
                <a:spcPts val="0"/>
              </a:spcAft>
              <a:buFont typeface="Wingdings 2"/>
              <a:buChar char=""/>
              <a:defRPr/>
            </a:pPr>
            <a:r>
              <a:rPr lang="ru-RU" b="1" u="sng" dirty="0" smtClean="0"/>
              <a:t>по цели</a:t>
            </a:r>
            <a:r>
              <a:rPr lang="ru-RU" b="1" dirty="0" smtClean="0"/>
              <a:t>                                Практико-ориентированный</a:t>
            </a:r>
          </a:p>
          <a:p>
            <a:pPr eaLnBrk="1" fontAlgn="auto" hangingPunct="1">
              <a:lnSpc>
                <a:spcPct val="170000"/>
              </a:lnSpc>
              <a:spcAft>
                <a:spcPts val="0"/>
              </a:spcAft>
              <a:buFont typeface="Wingdings 2"/>
              <a:buChar char=""/>
              <a:defRPr/>
            </a:pPr>
            <a:r>
              <a:rPr lang="ru-RU" b="1" u="sng" dirty="0" smtClean="0"/>
              <a:t>по времени  реализаци</a:t>
            </a:r>
            <a:r>
              <a:rPr lang="ru-RU" b="1" dirty="0" smtClean="0"/>
              <a:t>и          2 года  </a:t>
            </a:r>
          </a:p>
          <a:p>
            <a:pPr eaLnBrk="1" fontAlgn="auto" hangingPunct="1">
              <a:lnSpc>
                <a:spcPct val="170000"/>
              </a:lnSpc>
              <a:spcAft>
                <a:spcPts val="0"/>
              </a:spcAft>
              <a:buFont typeface="Arial" pitchFamily="34" charset="0"/>
              <a:buNone/>
              <a:defRPr/>
            </a:pPr>
            <a:r>
              <a:rPr lang="ru-RU" b="1" dirty="0" smtClean="0"/>
              <a:t> 	</a:t>
            </a:r>
            <a:r>
              <a:rPr lang="ru-RU" b="1" u="sng" dirty="0" smtClean="0"/>
              <a:t>Краткое описание проекта:</a:t>
            </a:r>
          </a:p>
          <a:p>
            <a:pPr algn="just" eaLnBrk="1" fontAlgn="auto" hangingPunct="1">
              <a:lnSpc>
                <a:spcPct val="170000"/>
              </a:lnSpc>
              <a:spcAft>
                <a:spcPts val="0"/>
              </a:spcAft>
              <a:buFont typeface="Arial" pitchFamily="34" charset="0"/>
              <a:buNone/>
              <a:defRPr/>
            </a:pPr>
            <a:r>
              <a:rPr lang="ru-RU" dirty="0" smtClean="0"/>
              <a:t>  </a:t>
            </a:r>
            <a:r>
              <a:rPr lang="ru-RU" sz="2000" b="1" dirty="0" smtClean="0">
                <a:latin typeface="Arial" pitchFamily="34" charset="0"/>
                <a:cs typeface="Arial" pitchFamily="34" charset="0"/>
              </a:rPr>
              <a:t>В проекте рассматриваются возможности формирования саморазвития и самореализации   учащихся,  поиску и выделению необходимой информации.</a:t>
            </a:r>
          </a:p>
          <a:p>
            <a:pPr algn="just" eaLnBrk="1" fontAlgn="auto" hangingPunct="1">
              <a:lnSpc>
                <a:spcPct val="170000"/>
              </a:lnSpc>
              <a:spcAft>
                <a:spcPts val="0"/>
              </a:spcAft>
              <a:buFont typeface="Arial" pitchFamily="34" charset="0"/>
              <a:buNone/>
              <a:defRPr/>
            </a:pPr>
            <a:r>
              <a:rPr lang="ru-RU" sz="1800" b="1" dirty="0" smtClean="0">
                <a:latin typeface="Arial" pitchFamily="34" charset="0"/>
                <a:cs typeface="Arial" pitchFamily="34" charset="0"/>
              </a:rPr>
              <a:t>Учащиеся в рамках работы над проектом  развивают навыки работы с текстами различных типов, создают свои проекты, решают творческие задачи и задания, совершенствуют коммуникативные способности. </a:t>
            </a:r>
          </a:p>
          <a:p>
            <a:pPr algn="just" eaLnBrk="1" fontAlgn="auto" hangingPunct="1">
              <a:lnSpc>
                <a:spcPct val="170000"/>
              </a:lnSpc>
              <a:spcAft>
                <a:spcPts val="0"/>
              </a:spcAft>
              <a:buFont typeface="Arial" pitchFamily="34" charset="0"/>
              <a:buNone/>
              <a:defRPr/>
            </a:pPr>
            <a:endParaRPr lang="ru-RU" sz="2000" dirty="0" smtClean="0"/>
          </a:p>
          <a:p>
            <a:pPr algn="just" eaLnBrk="1" fontAlgn="auto" hangingPunct="1">
              <a:lnSpc>
                <a:spcPct val="170000"/>
              </a:lnSpc>
              <a:spcAft>
                <a:spcPts val="0"/>
              </a:spcAft>
              <a:buFont typeface="Arial" pitchFamily="34" charset="0"/>
              <a:buNone/>
              <a:defRPr/>
            </a:pPr>
            <a:endParaRPr lang="ru-RU" b="1" dirty="0" smtClean="0"/>
          </a:p>
          <a:p>
            <a:pPr eaLnBrk="1" fontAlgn="auto" hangingPunct="1">
              <a:spcAft>
                <a:spcPts val="0"/>
              </a:spcAft>
              <a:buFont typeface="Arial" pitchFamily="34" charset="0"/>
              <a:buNone/>
              <a:defRPr/>
            </a:pPr>
            <a:endParaRPr lang="ru-RU" b="1" dirty="0" smtClean="0"/>
          </a:p>
          <a:p>
            <a:pPr eaLnBrk="1" fontAlgn="auto" hangingPunct="1">
              <a:spcAft>
                <a:spcPts val="0"/>
              </a:spcAft>
              <a:buFont typeface="Arial" pitchFamily="34" charset="0"/>
              <a:buNone/>
              <a:defRPr/>
            </a:pPr>
            <a:endParaRPr lang="ru-RU" dirty="0" smtClean="0"/>
          </a:p>
          <a:p>
            <a:pPr eaLnBrk="1" fontAlgn="auto" hangingPunct="1">
              <a:spcAft>
                <a:spcPts val="0"/>
              </a:spcAft>
              <a:buFont typeface="Arial" pitchFamily="34" charset="0"/>
              <a:buNone/>
              <a:defRPr/>
            </a:pPr>
            <a:endParaRPr lang="ru-RU" dirty="0" smtClean="0"/>
          </a:p>
          <a:p>
            <a:pPr eaLnBrk="1" fontAlgn="auto" hangingPunct="1">
              <a:spcAft>
                <a:spcPts val="0"/>
              </a:spcAft>
              <a:buFont typeface="Wingdings 2"/>
              <a:buChar char=""/>
              <a:defRPr/>
            </a:pPr>
            <a:endParaRPr lang="ru-RU" dirty="0"/>
          </a:p>
        </p:txBody>
      </p:sp>
      <p:sp>
        <p:nvSpPr>
          <p:cNvPr id="4" name="Номер слайда 3"/>
          <p:cNvSpPr>
            <a:spLocks noGrp="1"/>
          </p:cNvSpPr>
          <p:nvPr>
            <p:ph type="sldNum" sz="quarter" idx="12"/>
          </p:nvPr>
        </p:nvSpPr>
        <p:spPr/>
        <p:txBody>
          <a:bodyPr/>
          <a:lstStyle/>
          <a:p>
            <a:pPr>
              <a:defRPr/>
            </a:pPr>
            <a:fld id="{476331E4-2253-4409-A33F-20E19D8BB984}"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dirty="0" smtClean="0"/>
              <a:t> </a:t>
            </a:r>
            <a:r>
              <a:rPr lang="ru-RU" sz="53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Риски проекта</a:t>
            </a:r>
            <a:r>
              <a:rPr lang="ru-RU" dirty="0" smtClean="0">
                <a:solidFill>
                  <a:srgbClr val="0000FF"/>
                </a:solidFill>
              </a:rPr>
              <a:t/>
            </a:r>
            <a:br>
              <a:rPr lang="ru-RU" dirty="0" smtClean="0">
                <a:solidFill>
                  <a:srgbClr val="0000FF"/>
                </a:solidFill>
              </a:rPr>
            </a:br>
            <a:endParaRPr lang="ru-RU" dirty="0">
              <a:solidFill>
                <a:srgbClr val="0000FF"/>
              </a:solidFill>
            </a:endParaRPr>
          </a:p>
        </p:txBody>
      </p:sp>
      <p:graphicFrame>
        <p:nvGraphicFramePr>
          <p:cNvPr id="4" name="Содержимое 3"/>
          <p:cNvGraphicFramePr>
            <a:graphicFrameLocks noGrp="1"/>
          </p:cNvGraphicFramePr>
          <p:nvPr>
            <p:ph idx="1"/>
          </p:nvPr>
        </p:nvGraphicFramePr>
        <p:xfrm>
          <a:off x="381000" y="1447800"/>
          <a:ext cx="8272434" cy="4267199"/>
        </p:xfrm>
        <a:graphic>
          <a:graphicData uri="http://schemas.openxmlformats.org/drawingml/2006/table">
            <a:tbl>
              <a:tblPr firstRow="1" bandRow="1">
                <a:tableStyleId>{F5AB1C69-6EDB-4FF4-983F-18BD219EF322}</a:tableStyleId>
              </a:tblPr>
              <a:tblGrid>
                <a:gridCol w="4136217"/>
                <a:gridCol w="4136217"/>
              </a:tblGrid>
              <a:tr h="683613">
                <a:tc>
                  <a:txBody>
                    <a:bodyPr/>
                    <a:lstStyle/>
                    <a:p>
                      <a:pPr algn="ctr"/>
                      <a:r>
                        <a:rPr lang="ru-RU" dirty="0" smtClean="0"/>
                        <a:t>Риски проекта</a:t>
                      </a:r>
                      <a:endParaRPr lang="ru-RU" dirty="0"/>
                    </a:p>
                  </a:txBody>
                  <a:tcPr/>
                </a:tc>
                <a:tc>
                  <a:txBody>
                    <a:bodyPr/>
                    <a:lstStyle/>
                    <a:p>
                      <a:pPr algn="ctr"/>
                      <a:r>
                        <a:rPr lang="ru-RU" dirty="0" smtClean="0"/>
                        <a:t>Меры для их минимизации</a:t>
                      </a:r>
                      <a:endParaRPr lang="ru-RU" dirty="0"/>
                    </a:p>
                  </a:txBody>
                  <a:tcPr/>
                </a:tc>
              </a:tr>
              <a:tr h="683613">
                <a:tc gridSpan="2">
                  <a:txBody>
                    <a:bodyPr/>
                    <a:lstStyle/>
                    <a:p>
                      <a:pPr algn="ctr"/>
                      <a:r>
                        <a:rPr lang="ru-RU" sz="1400" spc="25" dirty="0"/>
                        <a:t>Внутренние риски</a:t>
                      </a:r>
                      <a:endParaRPr lang="ru-RU" sz="1400" dirty="0">
                        <a:latin typeface="Calibri"/>
                        <a:ea typeface="Times New Roman"/>
                        <a:cs typeface="Times New Roman"/>
                      </a:endParaRPr>
                    </a:p>
                  </a:txBody>
                  <a:tcPr marL="0" marR="0" marT="0" marB="0"/>
                </a:tc>
                <a:tc hMerge="1">
                  <a:txBody>
                    <a:bodyPr/>
                    <a:lstStyle/>
                    <a:p>
                      <a:endParaRPr lang="ru-RU"/>
                    </a:p>
                  </a:txBody>
                  <a:tcPr/>
                </a:tc>
              </a:tr>
              <a:tr h="1354821">
                <a:tc>
                  <a:txBody>
                    <a:bodyPr/>
                    <a:lstStyle/>
                    <a:p>
                      <a:pPr algn="ctr"/>
                      <a:r>
                        <a:rPr lang="ru-RU" sz="1400" dirty="0"/>
                        <a:t> </a:t>
                      </a:r>
                    </a:p>
                    <a:p>
                      <a:pPr algn="ctr"/>
                      <a:r>
                        <a:rPr lang="ru-RU" sz="1400" dirty="0"/>
                        <a:t>1.</a:t>
                      </a:r>
                      <a:r>
                        <a:rPr lang="ru-RU" sz="1400" spc="25" dirty="0"/>
                        <a:t> </a:t>
                      </a:r>
                      <a:r>
                        <a:rPr lang="ru-RU" sz="1400" dirty="0" smtClean="0"/>
                        <a:t>На поиск</a:t>
                      </a:r>
                      <a:r>
                        <a:rPr lang="ru-RU" sz="1400" baseline="0" dirty="0" smtClean="0"/>
                        <a:t> информации на уроке требуется времени больше чем на рассказ учителя</a:t>
                      </a:r>
                      <a:endParaRPr lang="ru-RU" sz="1400" dirty="0">
                        <a:latin typeface="Calibri"/>
                        <a:ea typeface="Times New Roman"/>
                        <a:cs typeface="Times New Roman"/>
                      </a:endParaRPr>
                    </a:p>
                  </a:txBody>
                  <a:tcPr marL="0" marR="0" marT="0" marB="0"/>
                </a:tc>
                <a:tc>
                  <a:txBody>
                    <a:bodyPr/>
                    <a:lstStyle/>
                    <a:p>
                      <a:pPr algn="ctr"/>
                      <a:r>
                        <a:rPr lang="ru-RU" sz="1400" dirty="0"/>
                        <a:t> </a:t>
                      </a:r>
                    </a:p>
                    <a:p>
                      <a:pPr marL="342900" indent="-342900" algn="ctr">
                        <a:buAutoNum type="arabicPeriod"/>
                      </a:pPr>
                      <a:r>
                        <a:rPr lang="ru-RU" sz="1400" dirty="0" smtClean="0"/>
                        <a:t>Учитель указывает абзац, где найти ответ. </a:t>
                      </a:r>
                    </a:p>
                    <a:p>
                      <a:pPr marL="342900" indent="-342900" algn="ctr">
                        <a:buAutoNum type="arabicPeriod"/>
                      </a:pPr>
                      <a:r>
                        <a:rPr lang="ru-RU" sz="1400" dirty="0" smtClean="0"/>
                        <a:t>Точная постановка вопроса учителем.</a:t>
                      </a:r>
                    </a:p>
                    <a:p>
                      <a:pPr marL="342900" indent="-342900" algn="ctr">
                        <a:buAutoNum type="arabicPeriod"/>
                      </a:pPr>
                      <a:r>
                        <a:rPr lang="ru-RU" sz="1400" dirty="0" smtClean="0"/>
                        <a:t>Разумное чередование традиционных и </a:t>
                      </a:r>
                      <a:r>
                        <a:rPr lang="ru-RU" sz="1400" dirty="0" err="1" smtClean="0"/>
                        <a:t>компетентностно</a:t>
                      </a:r>
                      <a:r>
                        <a:rPr lang="ru-RU" sz="1400" dirty="0" smtClean="0"/>
                        <a:t> – ориентированных задач,</a:t>
                      </a:r>
                      <a:endParaRPr lang="ru-RU" sz="1400" dirty="0"/>
                    </a:p>
                    <a:p>
                      <a:pPr algn="ctr"/>
                      <a:r>
                        <a:rPr lang="ru-RU" sz="1400" dirty="0"/>
                        <a:t> </a:t>
                      </a:r>
                      <a:endParaRPr lang="ru-RU" sz="1400" dirty="0">
                        <a:latin typeface="Calibri"/>
                        <a:ea typeface="Times New Roman"/>
                        <a:cs typeface="Times New Roman"/>
                      </a:endParaRPr>
                    </a:p>
                  </a:txBody>
                  <a:tcPr marL="0" marR="0" marT="0" marB="0"/>
                </a:tc>
              </a:tr>
              <a:tr h="1545152">
                <a:tc>
                  <a:txBody>
                    <a:bodyPr/>
                    <a:lstStyle/>
                    <a:p>
                      <a:pPr algn="ctr"/>
                      <a:r>
                        <a:rPr lang="ru-RU" sz="1400" dirty="0"/>
                        <a:t> </a:t>
                      </a:r>
                    </a:p>
                    <a:p>
                      <a:pPr algn="ctr"/>
                      <a:r>
                        <a:rPr lang="ru-RU" sz="1400" dirty="0"/>
                        <a:t>2. Значительное возрастание нагрузки на учителя, по причине </a:t>
                      </a:r>
                      <a:r>
                        <a:rPr lang="ru-RU" sz="1400" dirty="0" smtClean="0"/>
                        <a:t>отсутствия </a:t>
                      </a:r>
                      <a:r>
                        <a:rPr lang="ru-RU" sz="1400" baseline="0" dirty="0" smtClean="0"/>
                        <a:t> дополнительного материала</a:t>
                      </a:r>
                      <a:endParaRPr lang="ru-RU" sz="1400" dirty="0" smtClean="0"/>
                    </a:p>
                    <a:p>
                      <a:pPr algn="ctr"/>
                      <a:r>
                        <a:rPr lang="ru-RU" sz="1400" dirty="0" smtClean="0"/>
                        <a:t> </a:t>
                      </a:r>
                      <a:endParaRPr lang="ru-RU" sz="1400" dirty="0">
                        <a:latin typeface="Calibri"/>
                        <a:ea typeface="Times New Roman"/>
                        <a:cs typeface="Times New Roman"/>
                      </a:endParaRPr>
                    </a:p>
                  </a:txBody>
                  <a:tcPr marL="0" marR="0" marT="0" marB="0"/>
                </a:tc>
                <a:tc>
                  <a:txBody>
                    <a:bodyPr/>
                    <a:lstStyle/>
                    <a:p>
                      <a:pPr algn="ctr"/>
                      <a:r>
                        <a:rPr lang="ru-RU" sz="1400" dirty="0"/>
                        <a:t> </a:t>
                      </a:r>
                    </a:p>
                    <a:p>
                      <a:pPr algn="ctr"/>
                      <a:r>
                        <a:rPr lang="ru-RU" sz="1400" dirty="0" smtClean="0"/>
                        <a:t> 2</a:t>
                      </a:r>
                      <a:r>
                        <a:rPr lang="ru-RU" sz="1400" dirty="0"/>
                        <a:t>. Создание методических рекомендации и </a:t>
                      </a:r>
                      <a:r>
                        <a:rPr lang="ru-RU" sz="1400" dirty="0" smtClean="0"/>
                        <a:t>банка</a:t>
                      </a:r>
                      <a:r>
                        <a:rPr lang="ru-RU" sz="1400" baseline="0" dirty="0" smtClean="0"/>
                        <a:t> информации</a:t>
                      </a:r>
                      <a:endParaRPr lang="ru-RU" sz="1400" dirty="0">
                        <a:latin typeface="Calibri"/>
                        <a:ea typeface="Times New Roman"/>
                        <a:cs typeface="Times New Roman"/>
                      </a:endParaRPr>
                    </a:p>
                  </a:txBody>
                  <a:tcPr marL="0" marR="0" marT="0" marB="0"/>
                </a:tc>
              </a:tr>
            </a:tbl>
          </a:graphicData>
        </a:graphic>
      </p:graphicFrame>
      <p:sp>
        <p:nvSpPr>
          <p:cNvPr id="5" name="Номер слайда 4"/>
          <p:cNvSpPr>
            <a:spLocks noGrp="1"/>
          </p:cNvSpPr>
          <p:nvPr>
            <p:ph type="sldNum" sz="quarter" idx="12"/>
          </p:nvPr>
        </p:nvSpPr>
        <p:spPr/>
        <p:txBody>
          <a:bodyPr/>
          <a:lstStyle/>
          <a:p>
            <a:pPr>
              <a:defRPr/>
            </a:pPr>
            <a:fld id="{B7C8260B-85AF-4DC6-9E40-BFB6F7D0DCF2}"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750" y="1196975"/>
            <a:ext cx="8229600" cy="1944688"/>
          </a:xfrm>
        </p:spPr>
        <p:txBody>
          <a:bodyPr/>
          <a:lstStyle/>
          <a:p>
            <a:pPr eaLnBrk="1" fontAlgn="auto" hangingPunct="1">
              <a:spcAft>
                <a:spcPts val="0"/>
              </a:spcAft>
              <a:defRPr/>
            </a:pPr>
            <a:r>
              <a:rPr lang="ru-RU" dirty="0" smtClean="0"/>
              <a:t>Объект исследования: </a:t>
            </a:r>
            <a:r>
              <a:rPr lang="ru-RU" i="1" dirty="0" smtClean="0">
                <a:solidFill>
                  <a:srgbClr val="0000FF"/>
                </a:solidFill>
              </a:rPr>
              <a:t>образовательный процесс.</a:t>
            </a:r>
          </a:p>
        </p:txBody>
      </p:sp>
      <p:sp>
        <p:nvSpPr>
          <p:cNvPr id="24579" name="Rectangle 3"/>
          <p:cNvSpPr>
            <a:spLocks noGrp="1" noChangeArrowheads="1"/>
          </p:cNvSpPr>
          <p:nvPr>
            <p:ph idx="1"/>
          </p:nvPr>
        </p:nvSpPr>
        <p:spPr>
          <a:xfrm>
            <a:off x="457200" y="3068638"/>
            <a:ext cx="8229600" cy="2798762"/>
          </a:xfrm>
        </p:spPr>
        <p:txBody>
          <a:bodyPr/>
          <a:lstStyle/>
          <a:p>
            <a:pPr eaLnBrk="1" hangingPunct="1">
              <a:buFont typeface="Wingdings" pitchFamily="2" charset="2"/>
              <a:buNone/>
            </a:pPr>
            <a:r>
              <a:rPr lang="ru-RU" sz="4000" smtClean="0"/>
              <a:t>	Предмет исследования: </a:t>
            </a:r>
            <a:r>
              <a:rPr lang="ru-RU" sz="4000" i="1" smtClean="0">
                <a:solidFill>
                  <a:srgbClr val="0000FF"/>
                </a:solidFill>
              </a:rPr>
              <a:t>коммуникативная деятельность школьников на уроке</a:t>
            </a:r>
          </a:p>
        </p:txBody>
      </p:sp>
      <p:sp>
        <p:nvSpPr>
          <p:cNvPr id="4" name="Номер слайда 3"/>
          <p:cNvSpPr>
            <a:spLocks noGrp="1"/>
          </p:cNvSpPr>
          <p:nvPr>
            <p:ph type="sldNum" sz="quarter" idx="12"/>
          </p:nvPr>
        </p:nvSpPr>
        <p:spPr/>
        <p:txBody>
          <a:bodyPr/>
          <a:lstStyle/>
          <a:p>
            <a:pPr>
              <a:defRPr/>
            </a:pPr>
            <a:fld id="{67E00112-3630-4448-ADED-E6ECAA818912}"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Прямая со стрелкой 35"/>
          <p:cNvCxnSpPr>
            <a:stCxn id="189445" idx="4"/>
          </p:cNvCxnSpPr>
          <p:nvPr/>
        </p:nvCxnSpPr>
        <p:spPr>
          <a:xfrm flipH="1">
            <a:off x="2555875" y="2327275"/>
            <a:ext cx="288925" cy="28305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603" name="Line 19"/>
          <p:cNvSpPr>
            <a:spLocks noChangeShapeType="1"/>
          </p:cNvSpPr>
          <p:nvPr/>
        </p:nvSpPr>
        <p:spPr bwMode="auto">
          <a:xfrm>
            <a:off x="2771775" y="2349500"/>
            <a:ext cx="576263" cy="2159000"/>
          </a:xfrm>
          <a:prstGeom prst="line">
            <a:avLst/>
          </a:prstGeom>
          <a:noFill/>
          <a:ln w="57150" cmpd="thickThin">
            <a:solidFill>
              <a:schemeClr val="bg2"/>
            </a:solidFill>
            <a:round/>
            <a:headEnd/>
            <a:tailEnd type="triangle" w="med" len="med"/>
          </a:ln>
        </p:spPr>
        <p:txBody>
          <a:bodyPr/>
          <a:lstStyle/>
          <a:p>
            <a:endParaRPr lang="ru-RU"/>
          </a:p>
        </p:txBody>
      </p:sp>
      <p:sp>
        <p:nvSpPr>
          <p:cNvPr id="25604" name="Line 20"/>
          <p:cNvSpPr>
            <a:spLocks noChangeShapeType="1"/>
          </p:cNvSpPr>
          <p:nvPr/>
        </p:nvSpPr>
        <p:spPr bwMode="auto">
          <a:xfrm flipH="1">
            <a:off x="2413000" y="2276475"/>
            <a:ext cx="214313" cy="2952750"/>
          </a:xfrm>
          <a:prstGeom prst="line">
            <a:avLst/>
          </a:prstGeom>
          <a:noFill/>
          <a:ln w="57150" cmpd="thickThin">
            <a:solidFill>
              <a:schemeClr val="bg2"/>
            </a:solidFill>
            <a:round/>
            <a:headEnd/>
            <a:tailEnd type="triangle" w="med" len="med"/>
          </a:ln>
        </p:spPr>
        <p:txBody>
          <a:bodyPr/>
          <a:lstStyle/>
          <a:p>
            <a:endParaRPr lang="ru-RU"/>
          </a:p>
        </p:txBody>
      </p:sp>
      <p:sp>
        <p:nvSpPr>
          <p:cNvPr id="25605" name="Oval 4"/>
          <p:cNvSpPr>
            <a:spLocks noChangeArrowheads="1"/>
          </p:cNvSpPr>
          <p:nvPr/>
        </p:nvSpPr>
        <p:spPr bwMode="auto">
          <a:xfrm>
            <a:off x="1476375" y="188913"/>
            <a:ext cx="6335713" cy="1201737"/>
          </a:xfrm>
          <a:prstGeom prst="ellipse">
            <a:avLst/>
          </a:prstGeom>
          <a:gradFill rotWithShape="1">
            <a:gsLst>
              <a:gs pos="0">
                <a:srgbClr val="CCCC00"/>
              </a:gs>
              <a:gs pos="50000">
                <a:srgbClr val="10E21A"/>
              </a:gs>
              <a:gs pos="100000">
                <a:srgbClr val="CCCC00"/>
              </a:gs>
            </a:gsLst>
            <a:lin ang="5400000" scaled="1"/>
          </a:gradFill>
          <a:ln w="76200" cmpd="tri">
            <a:solidFill>
              <a:schemeClr val="bg2"/>
            </a:solidFill>
            <a:round/>
            <a:headEnd/>
            <a:tailEnd/>
          </a:ln>
        </p:spPr>
        <p:txBody>
          <a:bodyPr wrap="none" anchor="ctr"/>
          <a:lstStyle/>
          <a:p>
            <a:pPr algn="ctr"/>
            <a:r>
              <a:rPr lang="ru-RU" b="1">
                <a:solidFill>
                  <a:srgbClr val="0000FF"/>
                </a:solidFill>
                <a:latin typeface="Times New Roman Math"/>
              </a:rPr>
              <a:t>Основные компоненты</a:t>
            </a:r>
          </a:p>
          <a:p>
            <a:pPr algn="ctr"/>
            <a:r>
              <a:rPr lang="ru-RU" b="1">
                <a:solidFill>
                  <a:srgbClr val="0000FF"/>
                </a:solidFill>
                <a:latin typeface="Times New Roman Math"/>
              </a:rPr>
              <a:t>Способы  реализации</a:t>
            </a:r>
          </a:p>
        </p:txBody>
      </p:sp>
      <p:sp>
        <p:nvSpPr>
          <p:cNvPr id="189445" name="Oval 5"/>
          <p:cNvSpPr>
            <a:spLocks noChangeArrowheads="1"/>
          </p:cNvSpPr>
          <p:nvPr/>
        </p:nvSpPr>
        <p:spPr bwMode="auto">
          <a:xfrm>
            <a:off x="1476375" y="1412875"/>
            <a:ext cx="2736850" cy="914400"/>
          </a:xfrm>
          <a:prstGeom prst="ellipse">
            <a:avLst/>
          </a:prstGeom>
          <a:gradFill rotWithShape="1">
            <a:gsLst>
              <a:gs pos="0">
                <a:schemeClr val="accent1"/>
              </a:gs>
              <a:gs pos="50000">
                <a:srgbClr val="99FFCC"/>
              </a:gs>
              <a:gs pos="100000">
                <a:schemeClr val="accent1"/>
              </a:gs>
            </a:gsLst>
            <a:lin ang="5400000" scaled="1"/>
          </a:gradFill>
          <a:ln w="76200" cmpd="tri">
            <a:solidFill>
              <a:schemeClr val="bg2"/>
            </a:solidFill>
            <a:round/>
            <a:headEnd/>
            <a:tailEnd/>
          </a:ln>
          <a:effectLst/>
        </p:spPr>
        <p:txBody>
          <a:bodyPr wrap="none" anchor="ctr"/>
          <a:lstStyle/>
          <a:p>
            <a:pPr algn="ctr">
              <a:defRPr/>
            </a:pPr>
            <a:r>
              <a:rPr lang="ru-RU" b="1" dirty="0">
                <a:latin typeface="Times New Roman Math" pitchFamily="18" charset="0"/>
                <a:cs typeface="+mn-cs"/>
              </a:rPr>
              <a:t>Образовательные</a:t>
            </a:r>
          </a:p>
          <a:p>
            <a:pPr algn="ctr">
              <a:defRPr/>
            </a:pPr>
            <a:r>
              <a:rPr lang="ru-RU" b="1" dirty="0">
                <a:latin typeface="Times New Roman Math" pitchFamily="18" charset="0"/>
                <a:cs typeface="+mn-cs"/>
              </a:rPr>
              <a:t> технологии</a:t>
            </a:r>
          </a:p>
        </p:txBody>
      </p:sp>
      <p:sp>
        <p:nvSpPr>
          <p:cNvPr id="25607" name="Oval 6"/>
          <p:cNvSpPr>
            <a:spLocks noChangeArrowheads="1"/>
          </p:cNvSpPr>
          <p:nvPr/>
        </p:nvSpPr>
        <p:spPr bwMode="auto">
          <a:xfrm>
            <a:off x="5508625" y="1341438"/>
            <a:ext cx="3095625" cy="914400"/>
          </a:xfrm>
          <a:prstGeom prst="ellipse">
            <a:avLst/>
          </a:prstGeom>
          <a:gradFill rotWithShape="1">
            <a:gsLst>
              <a:gs pos="0">
                <a:srgbClr val="FF00FF"/>
              </a:gs>
              <a:gs pos="50000">
                <a:srgbClr val="FF9999"/>
              </a:gs>
              <a:gs pos="100000">
                <a:srgbClr val="FF00FF"/>
              </a:gs>
            </a:gsLst>
            <a:lin ang="5400000" scaled="1"/>
          </a:gradFill>
          <a:ln w="76200" cmpd="tri">
            <a:solidFill>
              <a:schemeClr val="bg2"/>
            </a:solidFill>
            <a:round/>
            <a:headEnd/>
            <a:tailEnd/>
          </a:ln>
        </p:spPr>
        <p:txBody>
          <a:bodyPr wrap="none" anchor="ctr"/>
          <a:lstStyle/>
          <a:p>
            <a:pPr algn="ctr"/>
            <a:r>
              <a:rPr lang="ru-RU" sz="1600" b="1">
                <a:latin typeface="Times New Roman Math"/>
              </a:rPr>
              <a:t>Коммуникативно -</a:t>
            </a:r>
          </a:p>
          <a:p>
            <a:pPr algn="ctr"/>
            <a:r>
              <a:rPr lang="ru-RU" sz="1600" b="1">
                <a:latin typeface="Times New Roman Math"/>
              </a:rPr>
              <a:t>ориентированные задания</a:t>
            </a:r>
          </a:p>
        </p:txBody>
      </p:sp>
      <p:sp>
        <p:nvSpPr>
          <p:cNvPr id="25608" name="Oval 7">
            <a:hlinkClick r:id="rId2" action="ppaction://hlinksldjump"/>
          </p:cNvPr>
          <p:cNvSpPr>
            <a:spLocks noChangeArrowheads="1"/>
          </p:cNvSpPr>
          <p:nvPr/>
        </p:nvSpPr>
        <p:spPr bwMode="auto">
          <a:xfrm>
            <a:off x="0" y="3789363"/>
            <a:ext cx="1778000" cy="1562100"/>
          </a:xfrm>
          <a:prstGeom prst="ellipse">
            <a:avLst/>
          </a:prstGeom>
          <a:solidFill>
            <a:srgbClr val="99FFCC"/>
          </a:solidFill>
          <a:ln w="57150" cmpd="thickThin">
            <a:solidFill>
              <a:schemeClr val="bg2"/>
            </a:solidFill>
            <a:round/>
            <a:headEnd/>
            <a:tailEnd/>
          </a:ln>
        </p:spPr>
        <p:txBody>
          <a:bodyPr wrap="none" anchor="ctr"/>
          <a:lstStyle/>
          <a:p>
            <a:pPr algn="ctr"/>
            <a:r>
              <a:rPr lang="ru-RU" sz="1600" b="1">
                <a:latin typeface="Times New Roman Math"/>
              </a:rPr>
              <a:t>Технология </a:t>
            </a:r>
          </a:p>
          <a:p>
            <a:pPr algn="ctr"/>
            <a:r>
              <a:rPr lang="ru-RU" sz="1600" b="1">
                <a:latin typeface="Times New Roman Math"/>
              </a:rPr>
              <a:t>развития </a:t>
            </a:r>
          </a:p>
          <a:p>
            <a:pPr algn="ctr"/>
            <a:r>
              <a:rPr lang="ru-RU" sz="1600" b="1">
                <a:latin typeface="Times New Roman Math"/>
              </a:rPr>
              <a:t>критического </a:t>
            </a:r>
          </a:p>
          <a:p>
            <a:pPr algn="ctr"/>
            <a:r>
              <a:rPr lang="ru-RU" sz="1600" b="1">
                <a:latin typeface="Times New Roman Math"/>
              </a:rPr>
              <a:t>мышления</a:t>
            </a:r>
          </a:p>
        </p:txBody>
      </p:sp>
      <p:sp>
        <p:nvSpPr>
          <p:cNvPr id="25609" name="Oval 8">
            <a:hlinkClick r:id="rId3" action="ppaction://hlinkpres?slideindex=1&amp;slidetitle="/>
          </p:cNvPr>
          <p:cNvSpPr>
            <a:spLocks noChangeArrowheads="1"/>
          </p:cNvSpPr>
          <p:nvPr/>
        </p:nvSpPr>
        <p:spPr bwMode="auto">
          <a:xfrm>
            <a:off x="3924300" y="2997200"/>
            <a:ext cx="1778000" cy="1562100"/>
          </a:xfrm>
          <a:prstGeom prst="ellipse">
            <a:avLst/>
          </a:prstGeom>
          <a:solidFill>
            <a:srgbClr val="99FFCC"/>
          </a:solidFill>
          <a:ln w="57150" cmpd="thickThin">
            <a:solidFill>
              <a:schemeClr val="bg2"/>
            </a:solidFill>
            <a:round/>
            <a:headEnd/>
            <a:tailEnd/>
          </a:ln>
        </p:spPr>
        <p:txBody>
          <a:bodyPr wrap="none" anchor="ctr"/>
          <a:lstStyle/>
          <a:p>
            <a:pPr algn="ctr"/>
            <a:r>
              <a:rPr lang="ru-RU" sz="1600" b="1">
                <a:latin typeface="Times New Roman Math"/>
              </a:rPr>
              <a:t>Проектные</a:t>
            </a:r>
          </a:p>
          <a:p>
            <a:pPr algn="ctr"/>
            <a:r>
              <a:rPr lang="ru-RU" sz="1600" b="1">
                <a:latin typeface="Times New Roman Math"/>
              </a:rPr>
              <a:t>технологии</a:t>
            </a:r>
          </a:p>
        </p:txBody>
      </p:sp>
      <p:sp>
        <p:nvSpPr>
          <p:cNvPr id="189449" name="Oval 9">
            <a:hlinkClick r:id="rId2" action="ppaction://hlinksldjump"/>
          </p:cNvPr>
          <p:cNvSpPr>
            <a:spLocks noChangeArrowheads="1"/>
          </p:cNvSpPr>
          <p:nvPr/>
        </p:nvSpPr>
        <p:spPr bwMode="auto">
          <a:xfrm>
            <a:off x="1763713" y="2708275"/>
            <a:ext cx="2065337" cy="1873250"/>
          </a:xfrm>
          <a:prstGeom prst="ellipse">
            <a:avLst/>
          </a:prstGeom>
          <a:solidFill>
            <a:srgbClr val="99FFCC"/>
          </a:solidFill>
          <a:ln w="57150" cmpd="thickThin">
            <a:solidFill>
              <a:schemeClr val="bg2"/>
            </a:solidFill>
            <a:round/>
            <a:headEnd/>
            <a:tailEnd/>
          </a:ln>
          <a:effectLst/>
        </p:spPr>
        <p:txBody>
          <a:bodyPr wrap="none" anchor="ctr"/>
          <a:lstStyle/>
          <a:p>
            <a:pPr algn="ctr">
              <a:defRPr/>
            </a:pPr>
            <a:r>
              <a:rPr lang="ru-RU" sz="1600" b="1" u="sng">
                <a:solidFill>
                  <a:srgbClr val="0066FF"/>
                </a:solidFill>
                <a:effectLst>
                  <a:outerShdw blurRad="38100" dist="38100" dir="2700000" algn="tl">
                    <a:srgbClr val="000000"/>
                  </a:outerShdw>
                </a:effectLst>
                <a:latin typeface="Times New Roman Math" pitchFamily="18" charset="0"/>
                <a:cs typeface="+mn-cs"/>
              </a:rPr>
              <a:t>Информационные </a:t>
            </a:r>
          </a:p>
          <a:p>
            <a:pPr algn="ctr">
              <a:defRPr/>
            </a:pPr>
            <a:r>
              <a:rPr lang="ru-RU" sz="1600" b="1" u="sng">
                <a:solidFill>
                  <a:srgbClr val="0066FF"/>
                </a:solidFill>
                <a:effectLst>
                  <a:outerShdw blurRad="38100" dist="38100" dir="2700000" algn="tl">
                    <a:srgbClr val="000000"/>
                  </a:outerShdw>
                </a:effectLst>
                <a:latin typeface="Times New Roman Math" pitchFamily="18" charset="0"/>
                <a:cs typeface="+mn-cs"/>
                <a:hlinkClick r:id="rId2" action="ppaction://hlinksldjump"/>
              </a:rPr>
              <a:t>технологии</a:t>
            </a:r>
            <a:endParaRPr lang="ru-RU" sz="1600" b="1" u="sng">
              <a:solidFill>
                <a:srgbClr val="0066FF"/>
              </a:solidFill>
              <a:effectLst>
                <a:outerShdw blurRad="38100" dist="38100" dir="2700000" algn="tl">
                  <a:srgbClr val="000000"/>
                </a:outerShdw>
              </a:effectLst>
              <a:latin typeface="Times New Roman Math" pitchFamily="18" charset="0"/>
              <a:cs typeface="+mn-cs"/>
            </a:endParaRPr>
          </a:p>
        </p:txBody>
      </p:sp>
      <p:sp>
        <p:nvSpPr>
          <p:cNvPr id="25611" name="Oval 10"/>
          <p:cNvSpPr>
            <a:spLocks noChangeArrowheads="1"/>
          </p:cNvSpPr>
          <p:nvPr/>
        </p:nvSpPr>
        <p:spPr bwMode="auto">
          <a:xfrm>
            <a:off x="1403350" y="4941888"/>
            <a:ext cx="1778000" cy="1562100"/>
          </a:xfrm>
          <a:prstGeom prst="ellipse">
            <a:avLst/>
          </a:prstGeom>
          <a:solidFill>
            <a:srgbClr val="99FFCC"/>
          </a:solidFill>
          <a:ln w="57150" cmpd="thickThin">
            <a:solidFill>
              <a:schemeClr val="bg2"/>
            </a:solidFill>
            <a:round/>
            <a:headEnd/>
            <a:tailEnd/>
          </a:ln>
        </p:spPr>
        <p:txBody>
          <a:bodyPr wrap="none" anchor="ctr"/>
          <a:lstStyle/>
          <a:p>
            <a:pPr algn="ctr"/>
            <a:r>
              <a:rPr lang="ru-RU" sz="1600" b="1">
                <a:latin typeface="Times New Roman Math"/>
              </a:rPr>
              <a:t>Исследовательская</a:t>
            </a:r>
          </a:p>
          <a:p>
            <a:pPr algn="ctr"/>
            <a:r>
              <a:rPr lang="ru-RU" sz="1600" b="1">
                <a:latin typeface="Times New Roman Math"/>
              </a:rPr>
              <a:t> деятельность</a:t>
            </a:r>
          </a:p>
        </p:txBody>
      </p:sp>
      <p:sp>
        <p:nvSpPr>
          <p:cNvPr id="25612" name="Oval 11"/>
          <p:cNvSpPr>
            <a:spLocks noChangeArrowheads="1"/>
          </p:cNvSpPr>
          <p:nvPr/>
        </p:nvSpPr>
        <p:spPr bwMode="auto">
          <a:xfrm>
            <a:off x="179388" y="2060575"/>
            <a:ext cx="1778000" cy="1562100"/>
          </a:xfrm>
          <a:prstGeom prst="ellipse">
            <a:avLst/>
          </a:prstGeom>
          <a:solidFill>
            <a:srgbClr val="99FFCC"/>
          </a:solidFill>
          <a:ln w="57150" cmpd="thickThin">
            <a:solidFill>
              <a:schemeClr val="bg2"/>
            </a:solidFill>
            <a:round/>
            <a:headEnd/>
            <a:tailEnd/>
          </a:ln>
        </p:spPr>
        <p:txBody>
          <a:bodyPr wrap="none" anchor="ctr"/>
          <a:lstStyle/>
          <a:p>
            <a:pPr algn="ctr"/>
            <a:r>
              <a:rPr lang="ru-RU" sz="1600"/>
              <a:t>системно-</a:t>
            </a:r>
          </a:p>
          <a:p>
            <a:pPr algn="ctr"/>
            <a:r>
              <a:rPr lang="ru-RU" sz="1600"/>
              <a:t>деятельностный</a:t>
            </a:r>
          </a:p>
          <a:p>
            <a:pPr algn="ctr"/>
            <a:r>
              <a:rPr lang="ru-RU" sz="1600"/>
              <a:t> подход </a:t>
            </a:r>
            <a:endParaRPr lang="ru-RU" sz="1600" b="1">
              <a:latin typeface="Times New Roman Math"/>
            </a:endParaRPr>
          </a:p>
        </p:txBody>
      </p:sp>
      <p:sp>
        <p:nvSpPr>
          <p:cNvPr id="25613" name="Oval 12">
            <a:hlinkClick r:id="rId2" action="ppaction://hlinksldjump"/>
          </p:cNvPr>
          <p:cNvSpPr>
            <a:spLocks noChangeArrowheads="1"/>
          </p:cNvSpPr>
          <p:nvPr/>
        </p:nvSpPr>
        <p:spPr bwMode="auto">
          <a:xfrm>
            <a:off x="3203575" y="4437063"/>
            <a:ext cx="1778000" cy="1562100"/>
          </a:xfrm>
          <a:prstGeom prst="ellipse">
            <a:avLst/>
          </a:prstGeom>
          <a:solidFill>
            <a:srgbClr val="99FFCC"/>
          </a:solidFill>
          <a:ln w="57150" cmpd="thickThin">
            <a:solidFill>
              <a:schemeClr val="bg2"/>
            </a:solidFill>
            <a:round/>
            <a:headEnd/>
            <a:tailEnd/>
          </a:ln>
        </p:spPr>
        <p:txBody>
          <a:bodyPr wrap="none" anchor="ctr"/>
          <a:lstStyle/>
          <a:p>
            <a:pPr algn="ctr"/>
            <a:r>
              <a:rPr lang="ru-RU" sz="1600" b="1">
                <a:latin typeface="Times New Roman Math"/>
              </a:rPr>
              <a:t>Технология</a:t>
            </a:r>
          </a:p>
          <a:p>
            <a:pPr algn="ctr"/>
            <a:r>
              <a:rPr lang="ru-RU" sz="1600" b="1">
                <a:latin typeface="Times New Roman Math"/>
              </a:rPr>
              <a:t> решения </a:t>
            </a:r>
          </a:p>
          <a:p>
            <a:pPr algn="ctr"/>
            <a:r>
              <a:rPr lang="ru-RU" sz="1600" b="1">
                <a:latin typeface="Times New Roman Math"/>
              </a:rPr>
              <a:t>изобретательских </a:t>
            </a:r>
          </a:p>
          <a:p>
            <a:pPr algn="ctr"/>
            <a:r>
              <a:rPr lang="ru-RU" sz="1600" b="1">
                <a:latin typeface="Times New Roman Math"/>
              </a:rPr>
              <a:t>задач</a:t>
            </a:r>
          </a:p>
        </p:txBody>
      </p:sp>
      <p:sp>
        <p:nvSpPr>
          <p:cNvPr id="25614" name="Line 13"/>
          <p:cNvSpPr>
            <a:spLocks noChangeShapeType="1"/>
          </p:cNvSpPr>
          <p:nvPr/>
        </p:nvSpPr>
        <p:spPr bwMode="auto">
          <a:xfrm flipH="1">
            <a:off x="3995738" y="1412875"/>
            <a:ext cx="576262" cy="215900"/>
          </a:xfrm>
          <a:prstGeom prst="line">
            <a:avLst/>
          </a:prstGeom>
          <a:noFill/>
          <a:ln w="57150">
            <a:solidFill>
              <a:schemeClr val="bg2"/>
            </a:solidFill>
            <a:round/>
            <a:headEnd/>
            <a:tailEnd type="triangle" w="med" len="med"/>
          </a:ln>
        </p:spPr>
        <p:txBody>
          <a:bodyPr/>
          <a:lstStyle/>
          <a:p>
            <a:endParaRPr lang="ru-RU"/>
          </a:p>
        </p:txBody>
      </p:sp>
      <p:sp>
        <p:nvSpPr>
          <p:cNvPr id="25615" name="Line 14"/>
          <p:cNvSpPr>
            <a:spLocks noChangeShapeType="1"/>
          </p:cNvSpPr>
          <p:nvPr/>
        </p:nvSpPr>
        <p:spPr bwMode="auto">
          <a:xfrm>
            <a:off x="4572000" y="1412875"/>
            <a:ext cx="936625" cy="287338"/>
          </a:xfrm>
          <a:prstGeom prst="line">
            <a:avLst/>
          </a:prstGeom>
          <a:noFill/>
          <a:ln w="57150">
            <a:solidFill>
              <a:schemeClr val="bg2"/>
            </a:solidFill>
            <a:round/>
            <a:headEnd/>
            <a:tailEnd type="triangle" w="med" len="med"/>
          </a:ln>
        </p:spPr>
        <p:txBody>
          <a:bodyPr/>
          <a:lstStyle/>
          <a:p>
            <a:endParaRPr lang="ru-RU"/>
          </a:p>
        </p:txBody>
      </p:sp>
      <p:sp>
        <p:nvSpPr>
          <p:cNvPr id="25616" name="Line 15"/>
          <p:cNvSpPr>
            <a:spLocks noChangeShapeType="1"/>
          </p:cNvSpPr>
          <p:nvPr/>
        </p:nvSpPr>
        <p:spPr bwMode="auto">
          <a:xfrm flipH="1">
            <a:off x="1763713" y="2276475"/>
            <a:ext cx="215900" cy="215900"/>
          </a:xfrm>
          <a:prstGeom prst="line">
            <a:avLst/>
          </a:prstGeom>
          <a:noFill/>
          <a:ln w="57150" cmpd="thickThin">
            <a:solidFill>
              <a:schemeClr val="bg2"/>
            </a:solidFill>
            <a:round/>
            <a:headEnd/>
            <a:tailEnd type="triangle" w="med" len="med"/>
          </a:ln>
        </p:spPr>
        <p:txBody>
          <a:bodyPr/>
          <a:lstStyle/>
          <a:p>
            <a:endParaRPr lang="ru-RU"/>
          </a:p>
        </p:txBody>
      </p:sp>
      <p:sp>
        <p:nvSpPr>
          <p:cNvPr id="25617" name="Oval 21">
            <a:hlinkClick r:id="rId4" action="ppaction://hlinksldjump"/>
          </p:cNvPr>
          <p:cNvSpPr>
            <a:spLocks noChangeArrowheads="1"/>
          </p:cNvSpPr>
          <p:nvPr/>
        </p:nvSpPr>
        <p:spPr bwMode="auto">
          <a:xfrm>
            <a:off x="6084888" y="2420938"/>
            <a:ext cx="2519362" cy="647700"/>
          </a:xfrm>
          <a:prstGeom prst="ellipse">
            <a:avLst/>
          </a:prstGeom>
          <a:solidFill>
            <a:srgbClr val="FFCCFF"/>
          </a:solidFill>
          <a:ln w="9525">
            <a:solidFill>
              <a:schemeClr val="tx1"/>
            </a:solidFill>
            <a:round/>
            <a:headEnd/>
            <a:tailEnd/>
          </a:ln>
        </p:spPr>
        <p:txBody>
          <a:bodyPr wrap="none" anchor="ctr"/>
          <a:lstStyle/>
          <a:p>
            <a:pPr algn="ctr"/>
            <a:r>
              <a:rPr lang="ru-RU" sz="1400" b="1">
                <a:latin typeface="Times New Roman Math"/>
              </a:rPr>
              <a:t>Выделение главных </a:t>
            </a:r>
          </a:p>
          <a:p>
            <a:pPr algn="ctr"/>
            <a:r>
              <a:rPr lang="ru-RU" sz="1400" b="1">
                <a:latin typeface="Times New Roman Math"/>
              </a:rPr>
              <a:t>мыслей текста</a:t>
            </a:r>
          </a:p>
        </p:txBody>
      </p:sp>
      <p:sp>
        <p:nvSpPr>
          <p:cNvPr id="25618" name="Oval 22"/>
          <p:cNvSpPr>
            <a:spLocks noChangeArrowheads="1"/>
          </p:cNvSpPr>
          <p:nvPr/>
        </p:nvSpPr>
        <p:spPr bwMode="auto">
          <a:xfrm>
            <a:off x="6156325" y="3141663"/>
            <a:ext cx="2519363" cy="576262"/>
          </a:xfrm>
          <a:prstGeom prst="ellipse">
            <a:avLst/>
          </a:prstGeom>
          <a:solidFill>
            <a:srgbClr val="FFCCFF"/>
          </a:solidFill>
          <a:ln w="9525">
            <a:solidFill>
              <a:schemeClr val="tx1"/>
            </a:solidFill>
            <a:round/>
            <a:headEnd/>
            <a:tailEnd/>
          </a:ln>
        </p:spPr>
        <p:txBody>
          <a:bodyPr wrap="none" anchor="ctr"/>
          <a:lstStyle/>
          <a:p>
            <a:pPr algn="ctr"/>
            <a:r>
              <a:rPr lang="ru-RU" sz="1400" b="1">
                <a:latin typeface="Times New Roman Math"/>
              </a:rPr>
              <a:t>Прогнозирование </a:t>
            </a:r>
          </a:p>
        </p:txBody>
      </p:sp>
      <p:sp>
        <p:nvSpPr>
          <p:cNvPr id="25619" name="Oval 23"/>
          <p:cNvSpPr>
            <a:spLocks noChangeArrowheads="1"/>
          </p:cNvSpPr>
          <p:nvPr/>
        </p:nvSpPr>
        <p:spPr bwMode="auto">
          <a:xfrm>
            <a:off x="6084888" y="3716338"/>
            <a:ext cx="2519362" cy="576262"/>
          </a:xfrm>
          <a:prstGeom prst="ellipse">
            <a:avLst/>
          </a:prstGeom>
          <a:solidFill>
            <a:srgbClr val="FFCCFF"/>
          </a:solidFill>
          <a:ln w="9525">
            <a:solidFill>
              <a:schemeClr val="tx1"/>
            </a:solidFill>
            <a:round/>
            <a:headEnd/>
            <a:tailEnd/>
          </a:ln>
        </p:spPr>
        <p:txBody>
          <a:bodyPr wrap="none" anchor="ctr"/>
          <a:lstStyle/>
          <a:p>
            <a:pPr algn="ctr"/>
            <a:r>
              <a:rPr lang="ru-RU" sz="1400" b="1">
                <a:latin typeface="Times New Roman Math"/>
              </a:rPr>
              <a:t>Диалог с текстом</a:t>
            </a:r>
          </a:p>
        </p:txBody>
      </p:sp>
      <p:sp>
        <p:nvSpPr>
          <p:cNvPr id="25620" name="Oval 24"/>
          <p:cNvSpPr>
            <a:spLocks noChangeArrowheads="1"/>
          </p:cNvSpPr>
          <p:nvPr/>
        </p:nvSpPr>
        <p:spPr bwMode="auto">
          <a:xfrm>
            <a:off x="6084888" y="4292600"/>
            <a:ext cx="2519362" cy="576263"/>
          </a:xfrm>
          <a:prstGeom prst="ellipse">
            <a:avLst/>
          </a:prstGeom>
          <a:solidFill>
            <a:srgbClr val="FFCCFF"/>
          </a:solidFill>
          <a:ln w="9525">
            <a:solidFill>
              <a:schemeClr val="tx1"/>
            </a:solidFill>
            <a:round/>
            <a:headEnd/>
            <a:tailEnd/>
          </a:ln>
        </p:spPr>
        <p:txBody>
          <a:bodyPr wrap="none" anchor="ctr"/>
          <a:lstStyle/>
          <a:p>
            <a:pPr algn="ctr"/>
            <a:r>
              <a:rPr lang="ru-RU" sz="1400" b="1">
                <a:latin typeface="Times New Roman Math"/>
              </a:rPr>
              <a:t>Включение воображения</a:t>
            </a:r>
          </a:p>
        </p:txBody>
      </p:sp>
      <p:sp>
        <p:nvSpPr>
          <p:cNvPr id="25621" name="Oval 25"/>
          <p:cNvSpPr>
            <a:spLocks noChangeArrowheads="1"/>
          </p:cNvSpPr>
          <p:nvPr/>
        </p:nvSpPr>
        <p:spPr bwMode="auto">
          <a:xfrm>
            <a:off x="6084888" y="4868863"/>
            <a:ext cx="2519362" cy="649287"/>
          </a:xfrm>
          <a:prstGeom prst="ellipse">
            <a:avLst/>
          </a:prstGeom>
          <a:solidFill>
            <a:srgbClr val="FFCCFF"/>
          </a:solidFill>
          <a:ln w="9525">
            <a:solidFill>
              <a:schemeClr val="tx1"/>
            </a:solidFill>
            <a:round/>
            <a:headEnd/>
            <a:tailEnd/>
          </a:ln>
        </p:spPr>
        <p:txBody>
          <a:bodyPr wrap="none" anchor="ctr"/>
          <a:lstStyle/>
          <a:p>
            <a:pPr algn="ctr"/>
            <a:r>
              <a:rPr lang="ru-RU" sz="1400" b="1">
                <a:latin typeface="Times New Roman Math"/>
              </a:rPr>
              <a:t>Работа  с творческим </a:t>
            </a:r>
          </a:p>
          <a:p>
            <a:pPr algn="ctr"/>
            <a:r>
              <a:rPr lang="ru-RU" sz="1400" b="1">
                <a:latin typeface="Times New Roman Math"/>
              </a:rPr>
              <a:t>заданием</a:t>
            </a:r>
          </a:p>
        </p:txBody>
      </p:sp>
      <p:sp>
        <p:nvSpPr>
          <p:cNvPr id="25622" name="Rectangle 30"/>
          <p:cNvSpPr>
            <a:spLocks noChangeArrowheads="1"/>
          </p:cNvSpPr>
          <p:nvPr/>
        </p:nvSpPr>
        <p:spPr bwMode="auto">
          <a:xfrm>
            <a:off x="3995738" y="260350"/>
            <a:ext cx="184150" cy="307975"/>
          </a:xfrm>
          <a:prstGeom prst="rect">
            <a:avLst/>
          </a:prstGeom>
          <a:noFill/>
          <a:ln w="9525">
            <a:noFill/>
            <a:miter lim="800000"/>
            <a:headEnd/>
            <a:tailEnd/>
          </a:ln>
        </p:spPr>
        <p:txBody>
          <a:bodyPr wrap="none">
            <a:spAutoFit/>
          </a:bodyPr>
          <a:lstStyle/>
          <a:p>
            <a:endParaRPr lang="ru-RU" sz="1400" b="1">
              <a:solidFill>
                <a:srgbClr val="000099"/>
              </a:solidFill>
            </a:endParaRPr>
          </a:p>
        </p:txBody>
      </p:sp>
      <p:cxnSp>
        <p:nvCxnSpPr>
          <p:cNvPr id="27" name="Прямая со стрелкой 26"/>
          <p:cNvCxnSpPr/>
          <p:nvPr/>
        </p:nvCxnSpPr>
        <p:spPr>
          <a:xfrm>
            <a:off x="3995738" y="2133600"/>
            <a:ext cx="504825" cy="86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Прямая со стрелкой 28"/>
          <p:cNvCxnSpPr>
            <a:stCxn id="189445" idx="3"/>
            <a:endCxn id="25616" idx="1"/>
          </p:cNvCxnSpPr>
          <p:nvPr/>
        </p:nvCxnSpPr>
        <p:spPr>
          <a:xfrm flipH="1">
            <a:off x="1763713" y="2193925"/>
            <a:ext cx="112712" cy="2984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Прямая со стрелкой 30"/>
          <p:cNvCxnSpPr>
            <a:endCxn id="25608" idx="7"/>
          </p:cNvCxnSpPr>
          <p:nvPr/>
        </p:nvCxnSpPr>
        <p:spPr>
          <a:xfrm flipH="1">
            <a:off x="1517650" y="2276475"/>
            <a:ext cx="750888" cy="17414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Прямая со стрелкой 32"/>
          <p:cNvCxnSpPr>
            <a:endCxn id="25613" idx="0"/>
          </p:cNvCxnSpPr>
          <p:nvPr/>
        </p:nvCxnSpPr>
        <p:spPr>
          <a:xfrm>
            <a:off x="3348038" y="2349500"/>
            <a:ext cx="744537" cy="208756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8" name="Прямая со стрелкой 37"/>
          <p:cNvCxnSpPr/>
          <p:nvPr/>
        </p:nvCxnSpPr>
        <p:spPr>
          <a:xfrm>
            <a:off x="3132138" y="2349500"/>
            <a:ext cx="0" cy="431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8" name="Номер слайда 27"/>
          <p:cNvSpPr>
            <a:spLocks noGrp="1"/>
          </p:cNvSpPr>
          <p:nvPr>
            <p:ph type="sldNum" sz="quarter" idx="12"/>
          </p:nvPr>
        </p:nvSpPr>
        <p:spPr/>
        <p:txBody>
          <a:bodyPr/>
          <a:lstStyle/>
          <a:p>
            <a:pPr>
              <a:defRPr/>
            </a:pPr>
            <a:fld id="{790AD082-80BE-4829-B3AB-F3FE1F076148}"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Oval 10"/>
          <p:cNvSpPr>
            <a:spLocks noChangeArrowheads="1"/>
          </p:cNvSpPr>
          <p:nvPr/>
        </p:nvSpPr>
        <p:spPr bwMode="auto">
          <a:xfrm>
            <a:off x="1258888" y="333375"/>
            <a:ext cx="4176712" cy="1778000"/>
          </a:xfrm>
          <a:prstGeom prst="ellipse">
            <a:avLst/>
          </a:prstGeom>
          <a:gradFill rotWithShape="1">
            <a:gsLst>
              <a:gs pos="0">
                <a:srgbClr val="6C6A5F"/>
              </a:gs>
              <a:gs pos="50000">
                <a:srgbClr val="EAE5CE"/>
              </a:gs>
              <a:gs pos="100000">
                <a:srgbClr val="6C6A5F"/>
              </a:gs>
            </a:gsLst>
            <a:lin ang="5400000" scaled="1"/>
          </a:gradFill>
          <a:ln w="9525">
            <a:solidFill>
              <a:schemeClr val="tx1"/>
            </a:solidFill>
            <a:round/>
            <a:headEnd/>
            <a:tailEnd/>
          </a:ln>
        </p:spPr>
        <p:txBody>
          <a:bodyPr wrap="none" anchor="ctr"/>
          <a:lstStyle/>
          <a:p>
            <a:r>
              <a:rPr lang="ru-RU" b="1">
                <a:solidFill>
                  <a:srgbClr val="0000FF"/>
                </a:solidFill>
              </a:rPr>
              <a:t>Системно- деятельностный</a:t>
            </a:r>
          </a:p>
          <a:p>
            <a:r>
              <a:rPr lang="ru-RU" b="1">
                <a:solidFill>
                  <a:srgbClr val="0000FF"/>
                </a:solidFill>
              </a:rPr>
              <a:t>                   подход</a:t>
            </a:r>
          </a:p>
        </p:txBody>
      </p:sp>
      <p:sp>
        <p:nvSpPr>
          <p:cNvPr id="26627" name="Oval 11" descr="Почтовая бумага"/>
          <p:cNvSpPr>
            <a:spLocks noChangeArrowheads="1"/>
          </p:cNvSpPr>
          <p:nvPr/>
        </p:nvSpPr>
        <p:spPr bwMode="auto">
          <a:xfrm>
            <a:off x="0" y="2997200"/>
            <a:ext cx="2808288" cy="2160588"/>
          </a:xfrm>
          <a:prstGeom prst="ellipse">
            <a:avLst/>
          </a:prstGeom>
          <a:blipFill dpi="0" rotWithShape="0">
            <a:blip r:embed="rId2" cstate="email"/>
            <a:srcRect/>
            <a:tile tx="0" ty="0" sx="100000" sy="100000" flip="none" algn="tl"/>
          </a:blipFill>
          <a:ln w="9525">
            <a:solidFill>
              <a:schemeClr val="tx1"/>
            </a:solidFill>
            <a:round/>
            <a:headEnd/>
            <a:tailEnd/>
          </a:ln>
        </p:spPr>
        <p:txBody>
          <a:bodyPr wrap="none" anchor="ctr"/>
          <a:lstStyle/>
          <a:p>
            <a:r>
              <a:rPr lang="ru-RU" b="1">
                <a:solidFill>
                  <a:srgbClr val="002060"/>
                </a:solidFill>
              </a:rPr>
              <a:t>базируется на зоне</a:t>
            </a:r>
          </a:p>
          <a:p>
            <a:r>
              <a:rPr lang="ru-RU" b="1">
                <a:solidFill>
                  <a:srgbClr val="002060"/>
                </a:solidFill>
              </a:rPr>
              <a:t>ближайшего</a:t>
            </a:r>
          </a:p>
          <a:p>
            <a:r>
              <a:rPr lang="ru-RU" b="1">
                <a:solidFill>
                  <a:srgbClr val="002060"/>
                </a:solidFill>
              </a:rPr>
              <a:t> развития ребенка</a:t>
            </a:r>
            <a:r>
              <a:rPr lang="ru-RU">
                <a:solidFill>
                  <a:srgbClr val="002060"/>
                </a:solidFill>
              </a:rPr>
              <a:t> </a:t>
            </a:r>
          </a:p>
        </p:txBody>
      </p:sp>
      <p:sp>
        <p:nvSpPr>
          <p:cNvPr id="26628" name="Oval 11" descr="Почтовая бумага"/>
          <p:cNvSpPr>
            <a:spLocks noChangeArrowheads="1"/>
          </p:cNvSpPr>
          <p:nvPr/>
        </p:nvSpPr>
        <p:spPr bwMode="auto">
          <a:xfrm>
            <a:off x="3348038" y="3284538"/>
            <a:ext cx="2879725" cy="2232025"/>
          </a:xfrm>
          <a:prstGeom prst="ellipse">
            <a:avLst/>
          </a:prstGeom>
          <a:blipFill dpi="0" rotWithShape="0">
            <a:blip r:embed="rId2" cstate="email"/>
            <a:srcRect/>
            <a:tile tx="0" ty="0" sx="100000" sy="100000" flip="none" algn="tl"/>
          </a:blipFill>
          <a:ln w="9525">
            <a:solidFill>
              <a:schemeClr val="tx1"/>
            </a:solidFill>
            <a:round/>
            <a:headEnd/>
            <a:tailEnd/>
          </a:ln>
        </p:spPr>
        <p:txBody>
          <a:bodyPr wrap="none" anchor="ctr"/>
          <a:lstStyle/>
          <a:p>
            <a:pPr algn="ctr"/>
            <a:r>
              <a:rPr lang="ru-RU" sz="1400" b="1">
                <a:solidFill>
                  <a:srgbClr val="003366"/>
                </a:solidFill>
                <a:latin typeface="Calibri" pitchFamily="34" charset="0"/>
              </a:rPr>
              <a:t>обеспечивает системное </a:t>
            </a:r>
          </a:p>
          <a:p>
            <a:pPr algn="ctr"/>
            <a:r>
              <a:rPr lang="ru-RU" sz="1400" b="1">
                <a:solidFill>
                  <a:srgbClr val="003366"/>
                </a:solidFill>
                <a:latin typeface="Calibri" pitchFamily="34" charset="0"/>
              </a:rPr>
              <a:t>включение ребёнка в процесс</a:t>
            </a:r>
          </a:p>
          <a:p>
            <a:pPr algn="ctr"/>
            <a:r>
              <a:rPr lang="ru-RU" sz="1400" b="1">
                <a:solidFill>
                  <a:srgbClr val="003366"/>
                </a:solidFill>
                <a:latin typeface="Calibri" pitchFamily="34" charset="0"/>
              </a:rPr>
              <a:t> самостоятельного построения </a:t>
            </a:r>
          </a:p>
          <a:p>
            <a:pPr algn="ctr"/>
            <a:r>
              <a:rPr lang="ru-RU" sz="1400" b="1">
                <a:solidFill>
                  <a:srgbClr val="003366"/>
                </a:solidFill>
                <a:latin typeface="Calibri" pitchFamily="34" charset="0"/>
              </a:rPr>
              <a:t>им нового</a:t>
            </a:r>
            <a:r>
              <a:rPr lang="ru-RU" sz="1400" b="1">
                <a:solidFill>
                  <a:srgbClr val="336699"/>
                </a:solidFill>
                <a:latin typeface="Calibri" pitchFamily="34" charset="0"/>
              </a:rPr>
              <a:t> </a:t>
            </a:r>
            <a:r>
              <a:rPr lang="ru-RU" sz="1400" b="1">
                <a:solidFill>
                  <a:srgbClr val="003366"/>
                </a:solidFill>
                <a:latin typeface="Calibri" pitchFamily="34" charset="0"/>
              </a:rPr>
              <a:t>знания.</a:t>
            </a:r>
            <a:endParaRPr lang="ru-RU" sz="1400"/>
          </a:p>
        </p:txBody>
      </p:sp>
      <p:sp>
        <p:nvSpPr>
          <p:cNvPr id="26629" name="Oval 12" descr="Почтовая бумага"/>
          <p:cNvSpPr>
            <a:spLocks noChangeArrowheads="1"/>
          </p:cNvSpPr>
          <p:nvPr/>
        </p:nvSpPr>
        <p:spPr bwMode="auto">
          <a:xfrm>
            <a:off x="6407150" y="2636838"/>
            <a:ext cx="2736850" cy="2520950"/>
          </a:xfrm>
          <a:prstGeom prst="ellipse">
            <a:avLst/>
          </a:prstGeom>
          <a:blipFill dpi="0" rotWithShape="1">
            <a:blip r:embed="rId2" cstate="email"/>
            <a:srcRect/>
            <a:tile tx="0" ty="0" sx="100000" sy="100000" flip="none" algn="tl"/>
          </a:blipFill>
          <a:ln w="9525">
            <a:solidFill>
              <a:schemeClr val="tx1"/>
            </a:solidFill>
            <a:round/>
            <a:headEnd/>
            <a:tailEnd/>
          </a:ln>
        </p:spPr>
        <p:txBody>
          <a:bodyPr wrap="none" anchor="ctr"/>
          <a:lstStyle/>
          <a:p>
            <a:r>
              <a:rPr lang="ru-RU" b="1">
                <a:solidFill>
                  <a:srgbClr val="002060"/>
                </a:solidFill>
              </a:rPr>
              <a:t>развитие → </a:t>
            </a:r>
          </a:p>
          <a:p>
            <a:r>
              <a:rPr lang="ru-RU" b="1">
                <a:solidFill>
                  <a:srgbClr val="002060"/>
                </a:solidFill>
              </a:rPr>
              <a:t>деятельность → </a:t>
            </a:r>
          </a:p>
          <a:p>
            <a:r>
              <a:rPr lang="ru-RU" b="1">
                <a:solidFill>
                  <a:srgbClr val="002060"/>
                </a:solidFill>
              </a:rPr>
              <a:t>обучение</a:t>
            </a:r>
            <a:r>
              <a:rPr lang="ru-RU">
                <a:solidFill>
                  <a:srgbClr val="002060"/>
                </a:solidFill>
              </a:rPr>
              <a:t> </a:t>
            </a:r>
          </a:p>
        </p:txBody>
      </p:sp>
      <p:sp>
        <p:nvSpPr>
          <p:cNvPr id="26630" name="Text Box 13"/>
          <p:cNvSpPr txBox="1">
            <a:spLocks noChangeArrowheads="1"/>
          </p:cNvSpPr>
          <p:nvPr/>
        </p:nvSpPr>
        <p:spPr bwMode="auto">
          <a:xfrm>
            <a:off x="3995738" y="6092825"/>
            <a:ext cx="2251075" cy="457200"/>
          </a:xfrm>
          <a:prstGeom prst="rect">
            <a:avLst/>
          </a:prstGeom>
          <a:noFill/>
          <a:ln w="9525">
            <a:noFill/>
            <a:miter lim="800000"/>
            <a:headEnd/>
            <a:tailEnd/>
          </a:ln>
        </p:spPr>
        <p:txBody>
          <a:bodyPr wrap="none">
            <a:spAutoFit/>
          </a:bodyPr>
          <a:lstStyle/>
          <a:p>
            <a:r>
              <a:rPr lang="ru-RU"/>
              <a:t>Л.С. Выготский</a:t>
            </a:r>
          </a:p>
        </p:txBody>
      </p:sp>
      <p:sp>
        <p:nvSpPr>
          <p:cNvPr id="26631" name="Text Box 14"/>
          <p:cNvSpPr txBox="1">
            <a:spLocks noChangeArrowheads="1"/>
          </p:cNvSpPr>
          <p:nvPr/>
        </p:nvSpPr>
        <p:spPr bwMode="auto">
          <a:xfrm>
            <a:off x="7164388" y="1916113"/>
            <a:ext cx="1800225" cy="369887"/>
          </a:xfrm>
          <a:prstGeom prst="rect">
            <a:avLst/>
          </a:prstGeom>
          <a:noFill/>
          <a:ln w="9525">
            <a:noFill/>
            <a:miter lim="800000"/>
            <a:headEnd/>
            <a:tailEnd/>
          </a:ln>
        </p:spPr>
        <p:txBody>
          <a:bodyPr>
            <a:spAutoFit/>
          </a:bodyPr>
          <a:lstStyle/>
          <a:p>
            <a:r>
              <a:rPr lang="ru-RU"/>
              <a:t>В.В.Давыдов</a:t>
            </a:r>
          </a:p>
        </p:txBody>
      </p:sp>
      <p:pic>
        <p:nvPicPr>
          <p:cNvPr id="26632" name="Picture 9" descr="BD05090_"/>
          <p:cNvPicPr>
            <a:picLocks noChangeAspect="1" noChangeArrowheads="1"/>
          </p:cNvPicPr>
          <p:nvPr/>
        </p:nvPicPr>
        <p:blipFill>
          <a:blip r:embed="rId3" cstate="email"/>
          <a:srcRect/>
          <a:stretch>
            <a:fillRect/>
          </a:stretch>
        </p:blipFill>
        <p:spPr bwMode="auto">
          <a:xfrm>
            <a:off x="6948488" y="188913"/>
            <a:ext cx="1839912" cy="1663700"/>
          </a:xfrm>
          <a:prstGeom prst="rect">
            <a:avLst/>
          </a:prstGeom>
          <a:noFill/>
          <a:ln w="9525">
            <a:noFill/>
            <a:miter lim="800000"/>
            <a:headEnd/>
            <a:tailEnd/>
          </a:ln>
        </p:spPr>
      </p:pic>
      <p:sp>
        <p:nvSpPr>
          <p:cNvPr id="26633" name="Line 15"/>
          <p:cNvSpPr>
            <a:spLocks noChangeShapeType="1"/>
          </p:cNvSpPr>
          <p:nvPr/>
        </p:nvSpPr>
        <p:spPr bwMode="auto">
          <a:xfrm flipH="1">
            <a:off x="1547813" y="1916113"/>
            <a:ext cx="647700" cy="1439862"/>
          </a:xfrm>
          <a:prstGeom prst="line">
            <a:avLst/>
          </a:prstGeom>
          <a:noFill/>
          <a:ln w="127000">
            <a:solidFill>
              <a:srgbClr val="FF6600"/>
            </a:solidFill>
            <a:round/>
            <a:headEnd/>
            <a:tailEnd type="triangle" w="med" len="med"/>
          </a:ln>
        </p:spPr>
        <p:txBody>
          <a:bodyPr wrap="none"/>
          <a:lstStyle/>
          <a:p>
            <a:endParaRPr lang="ru-RU"/>
          </a:p>
        </p:txBody>
      </p:sp>
      <p:sp>
        <p:nvSpPr>
          <p:cNvPr id="26634" name="Line 15"/>
          <p:cNvSpPr>
            <a:spLocks noChangeShapeType="1"/>
          </p:cNvSpPr>
          <p:nvPr/>
        </p:nvSpPr>
        <p:spPr bwMode="auto">
          <a:xfrm>
            <a:off x="3924300" y="2060575"/>
            <a:ext cx="574675" cy="1512888"/>
          </a:xfrm>
          <a:prstGeom prst="line">
            <a:avLst/>
          </a:prstGeom>
          <a:noFill/>
          <a:ln w="127000">
            <a:solidFill>
              <a:srgbClr val="FF6600"/>
            </a:solidFill>
            <a:round/>
            <a:headEnd/>
            <a:tailEnd type="triangle" w="med" len="med"/>
          </a:ln>
        </p:spPr>
        <p:txBody>
          <a:bodyPr wrap="none"/>
          <a:lstStyle/>
          <a:p>
            <a:endParaRPr lang="ru-RU"/>
          </a:p>
        </p:txBody>
      </p:sp>
      <p:sp>
        <p:nvSpPr>
          <p:cNvPr id="26635" name="Line 16"/>
          <p:cNvSpPr>
            <a:spLocks noChangeShapeType="1"/>
          </p:cNvSpPr>
          <p:nvPr/>
        </p:nvSpPr>
        <p:spPr bwMode="auto">
          <a:xfrm>
            <a:off x="5148263" y="1700213"/>
            <a:ext cx="2016125" cy="1223962"/>
          </a:xfrm>
          <a:prstGeom prst="line">
            <a:avLst/>
          </a:prstGeom>
          <a:noFill/>
          <a:ln w="127000">
            <a:solidFill>
              <a:srgbClr val="FF6600"/>
            </a:solidFill>
            <a:round/>
            <a:headEnd/>
            <a:tailEnd type="triangle" w="med" len="med"/>
          </a:ln>
        </p:spPr>
        <p:txBody>
          <a:bodyPr wrap="none"/>
          <a:lstStyle/>
          <a:p>
            <a:endParaRPr lang="ru-RU"/>
          </a:p>
        </p:txBody>
      </p:sp>
      <p:sp>
        <p:nvSpPr>
          <p:cNvPr id="15" name="Номер слайда 14"/>
          <p:cNvSpPr>
            <a:spLocks noGrp="1"/>
          </p:cNvSpPr>
          <p:nvPr>
            <p:ph type="sldNum" sz="quarter" idx="12"/>
          </p:nvPr>
        </p:nvSpPr>
        <p:spPr/>
        <p:txBody>
          <a:bodyPr/>
          <a:lstStyle/>
          <a:p>
            <a:pPr>
              <a:defRPr/>
            </a:pPr>
            <a:fld id="{95255218-A204-40B8-B5B8-AA11AD9464B9}" type="slidenum">
              <a:rPr lang="en-US" smtClean="0"/>
              <a:pPr>
                <a:defRPr/>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Ожидаемые результаты</a:t>
            </a:r>
            <a:endParaRPr lang="ru-RU" kern="10" dirty="0">
              <a:ln w="19050">
                <a:solidFill>
                  <a:srgbClr val="FFFF00"/>
                </a:solidFill>
                <a:round/>
                <a:headEnd/>
                <a:tailEnd/>
              </a:ln>
              <a:solidFill>
                <a:srgbClr val="0000FF"/>
              </a:solidFill>
              <a:effectLst>
                <a:outerShdw dist="35921" dir="2700000" algn="ctr" rotWithShape="0">
                  <a:srgbClr val="990000"/>
                </a:outerShdw>
              </a:effectLst>
              <a:latin typeface="Impact"/>
            </a:endParaRPr>
          </a:p>
        </p:txBody>
      </p:sp>
      <p:sp>
        <p:nvSpPr>
          <p:cNvPr id="2" name="Содержимое 1"/>
          <p:cNvSpPr>
            <a:spLocks noGrp="1"/>
          </p:cNvSpPr>
          <p:nvPr>
            <p:ph idx="1"/>
          </p:nvPr>
        </p:nvSpPr>
        <p:spPr/>
        <p:txBody>
          <a:bodyPr>
            <a:normAutofit fontScale="70000" lnSpcReduction="20000"/>
          </a:bodyPr>
          <a:lstStyle/>
          <a:p>
            <a:pPr eaLnBrk="1" fontAlgn="auto" hangingPunct="1">
              <a:lnSpc>
                <a:spcPct val="150000"/>
              </a:lnSpc>
              <a:spcAft>
                <a:spcPts val="0"/>
              </a:spcAft>
              <a:buFont typeface="Arial" pitchFamily="34" charset="0"/>
              <a:buNone/>
              <a:defRPr/>
            </a:pPr>
            <a:r>
              <a:rPr lang="ru-RU" dirty="0" smtClean="0"/>
              <a:t>Преподавание курса на основе системно -</a:t>
            </a:r>
            <a:r>
              <a:rPr lang="ru-RU" dirty="0" err="1" smtClean="0"/>
              <a:t>деятельностного</a:t>
            </a:r>
            <a:r>
              <a:rPr lang="ru-RU" dirty="0" smtClean="0"/>
              <a:t> подхода обеспечит решение проблем, связанных с формированием УУД обучающихся, развитие их способностей для жизни в современном обществе и творческую самореализацию. </a:t>
            </a:r>
          </a:p>
          <a:p>
            <a:pPr eaLnBrk="1" fontAlgn="auto" hangingPunct="1">
              <a:lnSpc>
                <a:spcPct val="150000"/>
              </a:lnSpc>
              <a:spcAft>
                <a:spcPts val="0"/>
              </a:spcAft>
              <a:buFont typeface="Wingdings 2"/>
              <a:buChar char=""/>
              <a:defRPr/>
            </a:pPr>
            <a:r>
              <a:rPr lang="ru-RU" dirty="0" smtClean="0"/>
              <a:t>Обучающиеся переживают ситуацию успеха, испытывают радость творчества, тем самым они становятся более уверенными, компетентными и способными максимально реализовать свой потенциал.</a:t>
            </a:r>
          </a:p>
          <a:p>
            <a:pPr eaLnBrk="1" fontAlgn="auto" hangingPunct="1">
              <a:spcAft>
                <a:spcPts val="0"/>
              </a:spcAft>
              <a:buFont typeface="Wingdings 2"/>
              <a:buChar char=""/>
              <a:defRPr/>
            </a:pPr>
            <a:endParaRPr lang="ru-RU" dirty="0"/>
          </a:p>
        </p:txBody>
      </p:sp>
      <p:sp>
        <p:nvSpPr>
          <p:cNvPr id="5" name="Номер слайда 4"/>
          <p:cNvSpPr>
            <a:spLocks noGrp="1"/>
          </p:cNvSpPr>
          <p:nvPr>
            <p:ph type="sldNum" sz="quarter" idx="12"/>
          </p:nvPr>
        </p:nvSpPr>
        <p:spPr/>
        <p:txBody>
          <a:bodyPr/>
          <a:lstStyle/>
          <a:p>
            <a:pPr>
              <a:defRPr/>
            </a:pPr>
            <a:fld id="{1707E664-1D3F-4161-A396-C34BFF1171D6}" type="slidenum">
              <a:rPr lang="en-US" smtClean="0"/>
              <a:pPr>
                <a:defRPr/>
              </a:pPr>
              <a:t>18</a:t>
            </a:fld>
            <a:endParaRPr lang="en-US" dirty="0"/>
          </a:p>
        </p:txBody>
      </p:sp>
      <p:pic>
        <p:nvPicPr>
          <p:cNvPr id="4" name="Picture 5" descr="BD05092_"/>
          <p:cNvPicPr>
            <a:picLocks noChangeAspect="1" noChangeArrowheads="1"/>
          </p:cNvPicPr>
          <p:nvPr/>
        </p:nvPicPr>
        <p:blipFill>
          <a:blip r:embed="rId2" cstate="email"/>
          <a:srcRect/>
          <a:stretch>
            <a:fillRect/>
          </a:stretch>
        </p:blipFill>
        <p:spPr bwMode="auto">
          <a:xfrm>
            <a:off x="5940425" y="5516563"/>
            <a:ext cx="2895600" cy="106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Этапы работы над проектом </a:t>
            </a:r>
            <a:r>
              <a:rPr lang="ru-RU" dirty="0" smtClean="0">
                <a:solidFill>
                  <a:srgbClr val="0000FF"/>
                </a:solidFill>
                <a:latin typeface="Arial" charset="0"/>
              </a:rPr>
              <a:t/>
            </a:r>
            <a:br>
              <a:rPr lang="ru-RU" dirty="0" smtClean="0">
                <a:solidFill>
                  <a:srgbClr val="0000FF"/>
                </a:solidFill>
                <a:latin typeface="Arial" charset="0"/>
              </a:rPr>
            </a:br>
            <a:endParaRPr lang="ru-RU" dirty="0">
              <a:solidFill>
                <a:srgbClr val="0000FF"/>
              </a:solidFill>
            </a:endParaRPr>
          </a:p>
        </p:txBody>
      </p:sp>
      <p:sp>
        <p:nvSpPr>
          <p:cNvPr id="5" name="Номер слайда 4"/>
          <p:cNvSpPr>
            <a:spLocks noGrp="1"/>
          </p:cNvSpPr>
          <p:nvPr>
            <p:ph type="sldNum" sz="quarter" idx="12"/>
          </p:nvPr>
        </p:nvSpPr>
        <p:spPr/>
        <p:txBody>
          <a:bodyPr/>
          <a:lstStyle/>
          <a:p>
            <a:pPr>
              <a:defRPr/>
            </a:pPr>
            <a:fld id="{F50CCB00-C083-47FD-91F8-CFB5FA1C7C1B}" type="slidenum">
              <a:rPr lang="en-US" smtClean="0"/>
              <a:pPr>
                <a:defRPr/>
              </a:pPr>
              <a:t>19</a:t>
            </a:fld>
            <a:endParaRPr lang="en-US" dirty="0"/>
          </a:p>
        </p:txBody>
      </p:sp>
      <p:graphicFrame>
        <p:nvGraphicFramePr>
          <p:cNvPr id="3" name="Схема 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677" name="Freeform 159"/>
          <p:cNvSpPr>
            <a:spLocks/>
          </p:cNvSpPr>
          <p:nvPr/>
        </p:nvSpPr>
        <p:spPr bwMode="gray">
          <a:xfrm rot="7810779">
            <a:off x="5396706" y="2172494"/>
            <a:ext cx="3241675" cy="3106738"/>
          </a:xfrm>
          <a:custGeom>
            <a:avLst/>
            <a:gdLst>
              <a:gd name="T0" fmla="*/ 2147483647 w 1824"/>
              <a:gd name="T1" fmla="*/ 1614623822 h 2648"/>
              <a:gd name="T2" fmla="*/ 2147483647 w 1824"/>
              <a:gd name="T3" fmla="*/ 1614623822 h 2648"/>
              <a:gd name="T4" fmla="*/ 2147483647 w 1824"/>
              <a:gd name="T5" fmla="*/ 1614623822 h 2648"/>
              <a:gd name="T6" fmla="*/ 2147483647 w 1824"/>
              <a:gd name="T7" fmla="*/ 1614623822 h 2648"/>
              <a:gd name="T8" fmla="*/ 2147483647 w 1824"/>
              <a:gd name="T9" fmla="*/ 1614623822 h 2648"/>
              <a:gd name="T10" fmla="*/ 2147483647 w 1824"/>
              <a:gd name="T11" fmla="*/ 1614623822 h 2648"/>
              <a:gd name="T12" fmla="*/ 2147483647 w 1824"/>
              <a:gd name="T13" fmla="*/ 1614623822 h 2648"/>
              <a:gd name="T14" fmla="*/ 2147483647 w 1824"/>
              <a:gd name="T15" fmla="*/ 1614623822 h 2648"/>
              <a:gd name="T16" fmla="*/ 2147483647 w 1824"/>
              <a:gd name="T17" fmla="*/ 1614623822 h 2648"/>
              <a:gd name="T18" fmla="*/ 2147483647 w 1824"/>
              <a:gd name="T19" fmla="*/ 1614623822 h 2648"/>
              <a:gd name="T20" fmla="*/ 2147483647 w 1824"/>
              <a:gd name="T21" fmla="*/ 1614623822 h 2648"/>
              <a:gd name="T22" fmla="*/ 2147483647 w 1824"/>
              <a:gd name="T23" fmla="*/ 1614623822 h 2648"/>
              <a:gd name="T24" fmla="*/ 2147483647 w 1824"/>
              <a:gd name="T25" fmla="*/ 1614623822 h 2648"/>
              <a:gd name="T26" fmla="*/ 2147483647 w 1824"/>
              <a:gd name="T27" fmla="*/ 1614623822 h 2648"/>
              <a:gd name="T28" fmla="*/ 2147483647 w 1824"/>
              <a:gd name="T29" fmla="*/ 1614623822 h 2648"/>
              <a:gd name="T30" fmla="*/ 2147483647 w 1824"/>
              <a:gd name="T31" fmla="*/ 1614623822 h 2648"/>
              <a:gd name="T32" fmla="*/ 2147483647 w 1824"/>
              <a:gd name="T33" fmla="*/ 1614623822 h 2648"/>
              <a:gd name="T34" fmla="*/ 2147483647 w 1824"/>
              <a:gd name="T35" fmla="*/ 1614623822 h 2648"/>
              <a:gd name="T36" fmla="*/ 2147483647 w 1824"/>
              <a:gd name="T37" fmla="*/ 1614623822 h 2648"/>
              <a:gd name="T38" fmla="*/ 2147483647 w 1824"/>
              <a:gd name="T39" fmla="*/ 1614623822 h 2648"/>
              <a:gd name="T40" fmla="*/ 2147483647 w 1824"/>
              <a:gd name="T41" fmla="*/ 1614623822 h 2648"/>
              <a:gd name="T42" fmla="*/ 2147483647 w 1824"/>
              <a:gd name="T43" fmla="*/ 1614623822 h 2648"/>
              <a:gd name="T44" fmla="*/ 2147483647 w 1824"/>
              <a:gd name="T45" fmla="*/ 1614623822 h 2648"/>
              <a:gd name="T46" fmla="*/ 2147483647 w 1824"/>
              <a:gd name="T47" fmla="*/ 1614623822 h 2648"/>
              <a:gd name="T48" fmla="*/ 2147483647 w 1824"/>
              <a:gd name="T49" fmla="*/ 1614623822 h 2648"/>
              <a:gd name="T50" fmla="*/ 2147483647 w 1824"/>
              <a:gd name="T51" fmla="*/ 1614623822 h 2648"/>
              <a:gd name="T52" fmla="*/ 2147483647 w 1824"/>
              <a:gd name="T53" fmla="*/ 1614623822 h 2648"/>
              <a:gd name="T54" fmla="*/ 2147483647 w 1824"/>
              <a:gd name="T55" fmla="*/ 1614623822 h 2648"/>
              <a:gd name="T56" fmla="*/ 2147483647 w 1824"/>
              <a:gd name="T57" fmla="*/ 1614623822 h 2648"/>
              <a:gd name="T58" fmla="*/ 2147483647 w 1824"/>
              <a:gd name="T59" fmla="*/ 1614623822 h 2648"/>
              <a:gd name="T60" fmla="*/ 2147483647 w 1824"/>
              <a:gd name="T61" fmla="*/ 1614623822 h 2648"/>
              <a:gd name="T62" fmla="*/ 2147483647 w 1824"/>
              <a:gd name="T63" fmla="*/ 1614623822 h 26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824"/>
              <a:gd name="T97" fmla="*/ 0 h 2648"/>
              <a:gd name="T98" fmla="*/ 1824 w 1824"/>
              <a:gd name="T99" fmla="*/ 2648 h 26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824" h="2648">
                <a:moveTo>
                  <a:pt x="0" y="2648"/>
                </a:moveTo>
                <a:lnTo>
                  <a:pt x="12" y="2464"/>
                </a:lnTo>
                <a:lnTo>
                  <a:pt x="32" y="2288"/>
                </a:lnTo>
                <a:lnTo>
                  <a:pt x="56" y="2120"/>
                </a:lnTo>
                <a:lnTo>
                  <a:pt x="88" y="1960"/>
                </a:lnTo>
                <a:lnTo>
                  <a:pt x="124" y="1808"/>
                </a:lnTo>
                <a:lnTo>
                  <a:pt x="166" y="1662"/>
                </a:lnTo>
                <a:lnTo>
                  <a:pt x="212" y="1524"/>
                </a:lnTo>
                <a:lnTo>
                  <a:pt x="262" y="1394"/>
                </a:lnTo>
                <a:lnTo>
                  <a:pt x="316" y="1270"/>
                </a:lnTo>
                <a:lnTo>
                  <a:pt x="372" y="1154"/>
                </a:lnTo>
                <a:lnTo>
                  <a:pt x="430" y="1044"/>
                </a:lnTo>
                <a:lnTo>
                  <a:pt x="490" y="942"/>
                </a:lnTo>
                <a:lnTo>
                  <a:pt x="550" y="846"/>
                </a:lnTo>
                <a:lnTo>
                  <a:pt x="612" y="758"/>
                </a:lnTo>
                <a:lnTo>
                  <a:pt x="672" y="674"/>
                </a:lnTo>
                <a:lnTo>
                  <a:pt x="734" y="598"/>
                </a:lnTo>
                <a:lnTo>
                  <a:pt x="792" y="528"/>
                </a:lnTo>
                <a:lnTo>
                  <a:pt x="850" y="464"/>
                </a:lnTo>
                <a:lnTo>
                  <a:pt x="906" y="408"/>
                </a:lnTo>
                <a:lnTo>
                  <a:pt x="960" y="356"/>
                </a:lnTo>
                <a:lnTo>
                  <a:pt x="1010" y="310"/>
                </a:lnTo>
                <a:lnTo>
                  <a:pt x="1056" y="270"/>
                </a:lnTo>
                <a:lnTo>
                  <a:pt x="1096" y="236"/>
                </a:lnTo>
                <a:lnTo>
                  <a:pt x="1134" y="208"/>
                </a:lnTo>
                <a:lnTo>
                  <a:pt x="1164" y="184"/>
                </a:lnTo>
                <a:lnTo>
                  <a:pt x="1190" y="166"/>
                </a:lnTo>
                <a:lnTo>
                  <a:pt x="1208" y="154"/>
                </a:lnTo>
                <a:lnTo>
                  <a:pt x="1220" y="146"/>
                </a:lnTo>
                <a:lnTo>
                  <a:pt x="1224" y="144"/>
                </a:lnTo>
                <a:lnTo>
                  <a:pt x="848" y="0"/>
                </a:lnTo>
                <a:lnTo>
                  <a:pt x="1728" y="56"/>
                </a:lnTo>
                <a:lnTo>
                  <a:pt x="1824" y="480"/>
                </a:lnTo>
                <a:lnTo>
                  <a:pt x="1568" y="328"/>
                </a:lnTo>
                <a:lnTo>
                  <a:pt x="1564" y="328"/>
                </a:lnTo>
                <a:lnTo>
                  <a:pt x="1554" y="332"/>
                </a:lnTo>
                <a:lnTo>
                  <a:pt x="1538" y="338"/>
                </a:lnTo>
                <a:lnTo>
                  <a:pt x="1514" y="346"/>
                </a:lnTo>
                <a:lnTo>
                  <a:pt x="1486" y="356"/>
                </a:lnTo>
                <a:lnTo>
                  <a:pt x="1452" y="370"/>
                </a:lnTo>
                <a:lnTo>
                  <a:pt x="1412" y="388"/>
                </a:lnTo>
                <a:lnTo>
                  <a:pt x="1370" y="410"/>
                </a:lnTo>
                <a:lnTo>
                  <a:pt x="1322" y="436"/>
                </a:lnTo>
                <a:lnTo>
                  <a:pt x="1270" y="466"/>
                </a:lnTo>
                <a:lnTo>
                  <a:pt x="1216" y="500"/>
                </a:lnTo>
                <a:lnTo>
                  <a:pt x="1158" y="540"/>
                </a:lnTo>
                <a:lnTo>
                  <a:pt x="1098" y="584"/>
                </a:lnTo>
                <a:lnTo>
                  <a:pt x="1034" y="636"/>
                </a:lnTo>
                <a:lnTo>
                  <a:pt x="970" y="692"/>
                </a:lnTo>
                <a:lnTo>
                  <a:pt x="904" y="756"/>
                </a:lnTo>
                <a:lnTo>
                  <a:pt x="836" y="824"/>
                </a:lnTo>
                <a:lnTo>
                  <a:pt x="770" y="900"/>
                </a:lnTo>
                <a:lnTo>
                  <a:pt x="700" y="984"/>
                </a:lnTo>
                <a:lnTo>
                  <a:pt x="632" y="1076"/>
                </a:lnTo>
                <a:lnTo>
                  <a:pt x="566" y="1174"/>
                </a:lnTo>
                <a:lnTo>
                  <a:pt x="498" y="1280"/>
                </a:lnTo>
                <a:lnTo>
                  <a:pt x="434" y="1394"/>
                </a:lnTo>
                <a:lnTo>
                  <a:pt x="370" y="1518"/>
                </a:lnTo>
                <a:lnTo>
                  <a:pt x="308" y="1650"/>
                </a:lnTo>
                <a:lnTo>
                  <a:pt x="248" y="1792"/>
                </a:lnTo>
                <a:lnTo>
                  <a:pt x="192" y="1944"/>
                </a:lnTo>
                <a:lnTo>
                  <a:pt x="138" y="2104"/>
                </a:lnTo>
                <a:lnTo>
                  <a:pt x="88" y="2274"/>
                </a:lnTo>
                <a:lnTo>
                  <a:pt x="42" y="2456"/>
                </a:lnTo>
                <a:lnTo>
                  <a:pt x="0" y="2648"/>
                </a:lnTo>
                <a:close/>
              </a:path>
            </a:pathLst>
          </a:custGeom>
          <a:gradFill rotWithShape="1">
            <a:gsLst>
              <a:gs pos="0">
                <a:srgbClr val="D11364"/>
              </a:gs>
              <a:gs pos="100000">
                <a:srgbClr val="61092E"/>
              </a:gs>
            </a:gsLst>
            <a:lin ang="5400000" scaled="1"/>
          </a:gradFill>
          <a:ln w="0">
            <a:noFill/>
            <a:round/>
            <a:headEnd/>
            <a:tailEnd/>
          </a:ln>
        </p:spPr>
        <p:txBody>
          <a:bodyPr/>
          <a:lstStyle/>
          <a:p>
            <a:endParaRPr lang="ru-RU"/>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9144000" y="457200"/>
            <a:ext cx="252413" cy="838200"/>
          </a:xfrm>
        </p:spPr>
        <p:txBody>
          <a:bodyPr/>
          <a:lstStyle/>
          <a:p>
            <a:pPr eaLnBrk="1" fontAlgn="auto" hangingPunct="1">
              <a:spcAft>
                <a:spcPts val="0"/>
              </a:spcAft>
              <a:defRPr/>
            </a:pPr>
            <a:endParaRPr lang="ru-RU" dirty="0"/>
          </a:p>
        </p:txBody>
      </p:sp>
      <p:sp>
        <p:nvSpPr>
          <p:cNvPr id="2" name="Содержимое 1"/>
          <p:cNvSpPr>
            <a:spLocks noGrp="1"/>
          </p:cNvSpPr>
          <p:nvPr>
            <p:ph idx="1"/>
          </p:nvPr>
        </p:nvSpPr>
        <p:spPr/>
        <p:txBody>
          <a:bodyPr>
            <a:normAutofit fontScale="92500" lnSpcReduction="20000"/>
          </a:bodyPr>
          <a:lstStyle/>
          <a:p>
            <a:pPr eaLnBrk="1" fontAlgn="auto" hangingPunct="1">
              <a:spcAft>
                <a:spcPts val="0"/>
              </a:spcAft>
              <a:buFont typeface="Arial" pitchFamily="34" charset="0"/>
              <a:buNone/>
              <a:defRPr/>
            </a:pPr>
            <a:r>
              <a:rPr lang="ru-RU" i="1" dirty="0" smtClean="0"/>
              <a:t>« Если ребёнок хорошо себя чувствует в школе, вот это и значит, что он учится жить, потому что  только в тёплой, не побоимся сказать – тепличной атмосфере, в полной безопасности, в любви созревают те нравственные силы, которые необходимы человеку, чтобы он мог достойно пройти нелёгкий жизненный путь, не падал духом ни беде, ни в страдании, умел управляться с самим собой, любил людей, стремился понять смысл жизни»</a:t>
            </a:r>
          </a:p>
          <a:p>
            <a:pPr algn="r" eaLnBrk="1" fontAlgn="auto" hangingPunct="1">
              <a:spcAft>
                <a:spcPts val="0"/>
              </a:spcAft>
              <a:buFont typeface="Wingdings 2"/>
              <a:buChar char=""/>
              <a:defRPr/>
            </a:pPr>
            <a:r>
              <a:rPr lang="ru-RU" i="1" dirty="0" err="1" smtClean="0"/>
              <a:t>Симон</a:t>
            </a:r>
            <a:r>
              <a:rPr lang="ru-RU" i="1" dirty="0" smtClean="0"/>
              <a:t> Соловейчик.</a:t>
            </a:r>
          </a:p>
          <a:p>
            <a:pPr eaLnBrk="1" fontAlgn="auto" hangingPunct="1">
              <a:spcAft>
                <a:spcPts val="0"/>
              </a:spcAft>
              <a:buFont typeface="Wingdings 2"/>
              <a:buChar char=""/>
              <a:defRPr/>
            </a:pPr>
            <a:endParaRPr lang="ru-RU" dirty="0"/>
          </a:p>
        </p:txBody>
      </p:sp>
      <p:sp>
        <p:nvSpPr>
          <p:cNvPr id="4" name="Номер слайда 3"/>
          <p:cNvSpPr>
            <a:spLocks noGrp="1"/>
          </p:cNvSpPr>
          <p:nvPr>
            <p:ph type="sldNum" sz="quarter" idx="12"/>
          </p:nvPr>
        </p:nvSpPr>
        <p:spPr/>
        <p:txBody>
          <a:bodyPr/>
          <a:lstStyle/>
          <a:p>
            <a:pPr>
              <a:defRPr/>
            </a:pPr>
            <a:fld id="{9AA08231-6D63-4E14-A322-64E75DAB8877}"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eaLnBrk="1" fontAlgn="auto" hangingPunct="1">
              <a:spcAft>
                <a:spcPts val="0"/>
              </a:spcAft>
              <a:defRPr/>
            </a:pPr>
            <a:r>
              <a:rPr lang="ru-RU" sz="32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Уровень сформированности </a:t>
            </a:r>
            <a:br>
              <a:rPr lang="ru-RU" sz="32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br>
            <a:r>
              <a:rPr lang="ru-RU" sz="32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коммуникативных умений</a:t>
            </a:r>
            <a:br>
              <a:rPr lang="ru-RU" sz="32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br>
            <a:endParaRPr lang="ru-RU" sz="3200" dirty="0">
              <a:solidFill>
                <a:srgbClr val="0000FF"/>
              </a:solidFill>
            </a:endParaRPr>
          </a:p>
        </p:txBody>
      </p:sp>
      <p:sp>
        <p:nvSpPr>
          <p:cNvPr id="4" name="Номер слайда 3"/>
          <p:cNvSpPr>
            <a:spLocks noGrp="1"/>
          </p:cNvSpPr>
          <p:nvPr>
            <p:ph type="sldNum" sz="quarter" idx="12"/>
          </p:nvPr>
        </p:nvSpPr>
        <p:spPr/>
        <p:txBody>
          <a:bodyPr/>
          <a:lstStyle/>
          <a:p>
            <a:pPr>
              <a:defRPr/>
            </a:pPr>
            <a:fld id="{B37EEFED-2BA6-42B6-8649-8720F375B86F}" type="slidenum">
              <a:rPr lang="en-US" smtClean="0"/>
              <a:pPr>
                <a:defRPr/>
              </a:pPr>
              <a:t>20</a:t>
            </a:fld>
            <a:endParaRPr lang="en-US" dirty="0"/>
          </a:p>
        </p:txBody>
      </p:sp>
      <p:pic>
        <p:nvPicPr>
          <p:cNvPr id="29700" name="Диаграмма 1"/>
          <p:cNvPicPr>
            <a:picLocks noChangeArrowheads="1"/>
          </p:cNvPicPr>
          <p:nvPr/>
        </p:nvPicPr>
        <p:blipFill>
          <a:blip r:embed="rId2" cstate="email"/>
          <a:srcRect/>
          <a:stretch>
            <a:fillRect/>
          </a:stretch>
        </p:blipFill>
        <p:spPr bwMode="auto">
          <a:xfrm>
            <a:off x="1619250" y="1557338"/>
            <a:ext cx="6192838" cy="47513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eaLnBrk="1" fontAlgn="auto" hangingPunct="1">
              <a:spcAft>
                <a:spcPts val="0"/>
              </a:spcAft>
              <a:defRPr/>
            </a:pPr>
            <a:r>
              <a:rPr lang="ru-RU" sz="32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Уровень творческой активности</a:t>
            </a:r>
            <a:endParaRPr lang="ru-RU" sz="3200" dirty="0">
              <a:solidFill>
                <a:srgbClr val="0000FF"/>
              </a:solidFill>
            </a:endParaRPr>
          </a:p>
        </p:txBody>
      </p:sp>
      <p:sp>
        <p:nvSpPr>
          <p:cNvPr id="4" name="Номер слайда 3"/>
          <p:cNvSpPr>
            <a:spLocks noGrp="1"/>
          </p:cNvSpPr>
          <p:nvPr>
            <p:ph type="sldNum" sz="quarter" idx="12"/>
          </p:nvPr>
        </p:nvSpPr>
        <p:spPr/>
        <p:txBody>
          <a:bodyPr/>
          <a:lstStyle/>
          <a:p>
            <a:pPr>
              <a:defRPr/>
            </a:pPr>
            <a:fld id="{EAD4A144-C9D3-4F8D-82B5-904E6156C0EE}" type="slidenum">
              <a:rPr lang="en-US" smtClean="0"/>
              <a:pPr>
                <a:defRPr/>
              </a:pPr>
              <a:t>21</a:t>
            </a:fld>
            <a:endParaRPr lang="en-US" dirty="0"/>
          </a:p>
        </p:txBody>
      </p:sp>
      <p:pic>
        <p:nvPicPr>
          <p:cNvPr id="30724" name="Диаграмма 2"/>
          <p:cNvPicPr>
            <a:picLocks noChangeArrowheads="1"/>
          </p:cNvPicPr>
          <p:nvPr/>
        </p:nvPicPr>
        <p:blipFill>
          <a:blip r:embed="rId2" cstate="email"/>
          <a:srcRect/>
          <a:stretch>
            <a:fillRect/>
          </a:stretch>
        </p:blipFill>
        <p:spPr bwMode="auto">
          <a:xfrm>
            <a:off x="1403350" y="1341438"/>
            <a:ext cx="6553200" cy="4908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Уровень  нравственно-этической ориентации </a:t>
            </a:r>
            <a:endParaRPr lang="ru-RU" dirty="0">
              <a:solidFill>
                <a:srgbClr val="0000FF"/>
              </a:solidFill>
            </a:endParaRPr>
          </a:p>
        </p:txBody>
      </p:sp>
      <p:sp>
        <p:nvSpPr>
          <p:cNvPr id="4" name="Номер слайда 3"/>
          <p:cNvSpPr>
            <a:spLocks noGrp="1"/>
          </p:cNvSpPr>
          <p:nvPr>
            <p:ph type="sldNum" sz="quarter" idx="12"/>
          </p:nvPr>
        </p:nvSpPr>
        <p:spPr/>
        <p:txBody>
          <a:bodyPr/>
          <a:lstStyle/>
          <a:p>
            <a:pPr>
              <a:defRPr/>
            </a:pPr>
            <a:fld id="{E2BC036D-FD1D-4FB0-ADA8-D6BFFE9D5C3C}" type="slidenum">
              <a:rPr lang="en-US" smtClean="0"/>
              <a:pPr>
                <a:defRPr/>
              </a:pPr>
              <a:t>22</a:t>
            </a:fld>
            <a:endParaRPr lang="en-US" dirty="0"/>
          </a:p>
        </p:txBody>
      </p:sp>
      <p:pic>
        <p:nvPicPr>
          <p:cNvPr id="31748" name="Диаграмма 1"/>
          <p:cNvPicPr>
            <a:picLocks noChangeArrowheads="1"/>
          </p:cNvPicPr>
          <p:nvPr/>
        </p:nvPicPr>
        <p:blipFill>
          <a:blip r:embed="rId2" cstate="email"/>
          <a:srcRect/>
          <a:stretch>
            <a:fillRect/>
          </a:stretch>
        </p:blipFill>
        <p:spPr bwMode="auto">
          <a:xfrm>
            <a:off x="1403350" y="1628775"/>
            <a:ext cx="6481763" cy="4968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60350"/>
            <a:ext cx="8229600" cy="865188"/>
          </a:xfrm>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Выводы :</a:t>
            </a:r>
            <a:endParaRPr lang="ru-RU" spc="300" dirty="0" smtClean="0">
              <a:solidFill>
                <a:srgbClr val="0000FF"/>
              </a:solidFill>
              <a:effectLst>
                <a:outerShdw blurRad="38100" dist="38100" dir="2700000" algn="tl">
                  <a:srgbClr val="000000">
                    <a:alpha val="43137"/>
                  </a:srgbClr>
                </a:outerShdw>
              </a:effectLst>
            </a:endParaRPr>
          </a:p>
        </p:txBody>
      </p:sp>
      <p:sp>
        <p:nvSpPr>
          <p:cNvPr id="32771" name="Rectangle 3"/>
          <p:cNvSpPr>
            <a:spLocks noGrp="1" noChangeArrowheads="1"/>
          </p:cNvSpPr>
          <p:nvPr>
            <p:ph idx="1"/>
          </p:nvPr>
        </p:nvSpPr>
        <p:spPr>
          <a:xfrm>
            <a:off x="395288" y="1196975"/>
            <a:ext cx="8569325" cy="5661025"/>
          </a:xfrm>
        </p:spPr>
        <p:txBody>
          <a:bodyPr/>
          <a:lstStyle/>
          <a:p>
            <a:pPr eaLnBrk="1" hangingPunct="1">
              <a:buFont typeface="Wingdings" pitchFamily="2" charset="2"/>
              <a:buAutoNum type="arabicPeriod"/>
            </a:pPr>
            <a:endParaRPr lang="ru-RU" sz="1600" b="1" i="1" smtClean="0">
              <a:solidFill>
                <a:schemeClr val="bg1"/>
              </a:solidFill>
              <a:latin typeface="Arial" pitchFamily="34" charset="0"/>
              <a:cs typeface="Arial" pitchFamily="34" charset="0"/>
            </a:endParaRPr>
          </a:p>
          <a:p>
            <a:pPr eaLnBrk="1" hangingPunct="1">
              <a:buFont typeface="Wingdings" pitchFamily="2" charset="2"/>
              <a:buAutoNum type="arabicPeriod"/>
            </a:pPr>
            <a:endParaRPr lang="ru-RU" sz="1600" b="1" i="1" smtClean="0">
              <a:solidFill>
                <a:schemeClr val="bg1"/>
              </a:solidFill>
              <a:latin typeface="Arial" pitchFamily="34" charset="0"/>
              <a:cs typeface="Arial" pitchFamily="34" charset="0"/>
            </a:endParaRPr>
          </a:p>
          <a:p>
            <a:pPr eaLnBrk="1" hangingPunct="1"/>
            <a:r>
              <a:rPr lang="ru-RU" sz="1800" smtClean="0"/>
              <a:t>Итоги диагностики доказывают, что для реализации поставленной цели были правильно выбраны формы, методы и способы обучения.  </a:t>
            </a:r>
          </a:p>
          <a:p>
            <a:pPr eaLnBrk="1" hangingPunct="1"/>
            <a:r>
              <a:rPr lang="ru-RU" sz="1800" smtClean="0"/>
              <a:t>  В результате работы над проектом учащиеся овладели умением формулировать и анализировать факты, работать с различными источниками, выдвигать гипотезы, осуществлять доказательства правильности гипотез, формулировать выводы, отстаивать свою позицию при обсуждении учебной деятельности, что формирует нравственные качества личности.  Стали ярче проявляться познавательные интересы детей,  их творческое участие в проектах, конкурсах, выставках: ребята участвуют и занимают призовые места в конкурсах различных уровней.</a:t>
            </a:r>
          </a:p>
          <a:p>
            <a:pPr eaLnBrk="1" hangingPunct="1"/>
            <a:r>
              <a:rPr lang="ru-RU" sz="1800" smtClean="0"/>
              <a:t>	Проект имеет практическую значимость, так как может использоваться педагогами других школ.</a:t>
            </a:r>
          </a:p>
          <a:p>
            <a:pPr eaLnBrk="1" hangingPunct="1">
              <a:lnSpc>
                <a:spcPct val="80000"/>
              </a:lnSpc>
              <a:buFont typeface="Wingdings" pitchFamily="2" charset="2"/>
              <a:buNone/>
            </a:pPr>
            <a:endParaRPr lang="ru-RU" sz="1600" b="1" smtClean="0">
              <a:solidFill>
                <a:schemeClr val="bg1"/>
              </a:solidFill>
              <a:latin typeface="Arial" pitchFamily="34" charset="0"/>
              <a:cs typeface="Arial" pitchFamily="34" charset="0"/>
            </a:endParaRPr>
          </a:p>
          <a:p>
            <a:pPr eaLnBrk="1" hangingPunct="1">
              <a:lnSpc>
                <a:spcPct val="80000"/>
              </a:lnSpc>
              <a:buFont typeface="Wingdings" pitchFamily="2" charset="2"/>
              <a:buNone/>
            </a:pPr>
            <a:r>
              <a:rPr lang="ru-RU" sz="1600" i="1" smtClean="0">
                <a:solidFill>
                  <a:schemeClr val="bg1"/>
                </a:solidFill>
                <a:latin typeface="Arial" pitchFamily="34" charset="0"/>
                <a:cs typeface="Arial" pitchFamily="34" charset="0"/>
              </a:rPr>
              <a:t>                 </a:t>
            </a:r>
            <a:endParaRPr lang="ru-RU" sz="1800" b="1" smtClean="0">
              <a:solidFill>
                <a:schemeClr val="bg1"/>
              </a:solidFill>
              <a:latin typeface="Times New Roman Math"/>
            </a:endParaRPr>
          </a:p>
        </p:txBody>
      </p:sp>
      <p:sp>
        <p:nvSpPr>
          <p:cNvPr id="4" name="Номер слайда 3"/>
          <p:cNvSpPr>
            <a:spLocks noGrp="1"/>
          </p:cNvSpPr>
          <p:nvPr>
            <p:ph type="sldNum" sz="quarter" idx="12"/>
          </p:nvPr>
        </p:nvSpPr>
        <p:spPr/>
        <p:txBody>
          <a:bodyPr/>
          <a:lstStyle/>
          <a:p>
            <a:pPr>
              <a:defRPr/>
            </a:pPr>
            <a:fld id="{7A1C2C98-3FC9-46CC-AECF-2745C9013884}"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endParaRPr lang="ru-RU" dirty="0"/>
          </a:p>
        </p:txBody>
      </p:sp>
      <p:pic>
        <p:nvPicPr>
          <p:cNvPr id="33795" name="Picture 6"/>
          <p:cNvPicPr>
            <a:picLocks noGrp="1" noChangeAspect="1" noChangeArrowheads="1"/>
          </p:cNvPicPr>
          <p:nvPr>
            <p:ph idx="1"/>
          </p:nvPr>
        </p:nvPicPr>
        <p:blipFill>
          <a:blip r:embed="rId2" cstate="email"/>
          <a:srcRect/>
          <a:stretch>
            <a:fillRect/>
          </a:stretch>
        </p:blipFill>
        <p:spPr>
          <a:xfrm>
            <a:off x="6219825" y="630238"/>
            <a:ext cx="2924175" cy="1968500"/>
          </a:xfrm>
        </p:spPr>
      </p:pic>
      <p:sp>
        <p:nvSpPr>
          <p:cNvPr id="14" name="Номер слайда 13"/>
          <p:cNvSpPr>
            <a:spLocks noGrp="1"/>
          </p:cNvSpPr>
          <p:nvPr>
            <p:ph type="sldNum" sz="quarter" idx="12"/>
          </p:nvPr>
        </p:nvSpPr>
        <p:spPr/>
        <p:txBody>
          <a:bodyPr/>
          <a:lstStyle/>
          <a:p>
            <a:pPr>
              <a:defRPr/>
            </a:pPr>
            <a:fld id="{46DE1841-DDF4-4673-A535-716DE9CDB63E}" type="slidenum">
              <a:rPr lang="en-US" smtClean="0"/>
              <a:pPr>
                <a:defRPr/>
              </a:pPr>
              <a:t>24</a:t>
            </a:fld>
            <a:endParaRPr lang="en-US" dirty="0"/>
          </a:p>
        </p:txBody>
      </p:sp>
      <p:pic>
        <p:nvPicPr>
          <p:cNvPr id="33797" name="Picture 3"/>
          <p:cNvPicPr>
            <a:picLocks noChangeAspect="1" noChangeArrowheads="1"/>
          </p:cNvPicPr>
          <p:nvPr/>
        </p:nvPicPr>
        <p:blipFill>
          <a:blip r:embed="rId3" cstate="email"/>
          <a:srcRect/>
          <a:stretch>
            <a:fillRect/>
          </a:stretch>
        </p:blipFill>
        <p:spPr bwMode="auto">
          <a:xfrm>
            <a:off x="6219825" y="2565400"/>
            <a:ext cx="2924175" cy="2133600"/>
          </a:xfrm>
          <a:prstGeom prst="rect">
            <a:avLst/>
          </a:prstGeom>
          <a:noFill/>
          <a:ln w="9525">
            <a:noFill/>
            <a:miter lim="800000"/>
            <a:headEnd/>
            <a:tailEnd/>
          </a:ln>
        </p:spPr>
      </p:pic>
      <p:pic>
        <p:nvPicPr>
          <p:cNvPr id="33798" name="Picture 4"/>
          <p:cNvPicPr>
            <a:picLocks noChangeAspect="1" noChangeArrowheads="1"/>
          </p:cNvPicPr>
          <p:nvPr/>
        </p:nvPicPr>
        <p:blipFill>
          <a:blip r:embed="rId4" cstate="email"/>
          <a:srcRect/>
          <a:stretch>
            <a:fillRect/>
          </a:stretch>
        </p:blipFill>
        <p:spPr bwMode="auto">
          <a:xfrm>
            <a:off x="2835275" y="1489075"/>
            <a:ext cx="3384550" cy="2714625"/>
          </a:xfrm>
          <a:prstGeom prst="rect">
            <a:avLst/>
          </a:prstGeom>
          <a:noFill/>
          <a:ln w="9525">
            <a:noFill/>
            <a:miter lim="800000"/>
            <a:headEnd/>
            <a:tailEnd/>
          </a:ln>
        </p:spPr>
      </p:pic>
      <p:pic>
        <p:nvPicPr>
          <p:cNvPr id="33799" name="Picture 5"/>
          <p:cNvPicPr>
            <a:picLocks noChangeAspect="1" noChangeArrowheads="1"/>
          </p:cNvPicPr>
          <p:nvPr/>
        </p:nvPicPr>
        <p:blipFill>
          <a:blip r:embed="rId5" cstate="email"/>
          <a:srcRect/>
          <a:stretch>
            <a:fillRect/>
          </a:stretch>
        </p:blipFill>
        <p:spPr bwMode="auto">
          <a:xfrm>
            <a:off x="2266950" y="4181475"/>
            <a:ext cx="1873250" cy="2701925"/>
          </a:xfrm>
          <a:prstGeom prst="rect">
            <a:avLst/>
          </a:prstGeom>
          <a:noFill/>
          <a:ln w="9525">
            <a:noFill/>
            <a:miter lim="800000"/>
            <a:headEnd/>
            <a:tailEnd/>
          </a:ln>
        </p:spPr>
      </p:pic>
      <p:pic>
        <p:nvPicPr>
          <p:cNvPr id="33800" name="Picture 7"/>
          <p:cNvPicPr>
            <a:picLocks noChangeAspect="1" noChangeArrowheads="1"/>
          </p:cNvPicPr>
          <p:nvPr/>
        </p:nvPicPr>
        <p:blipFill>
          <a:blip r:embed="rId6" cstate="email"/>
          <a:srcRect/>
          <a:stretch>
            <a:fillRect/>
          </a:stretch>
        </p:blipFill>
        <p:spPr bwMode="auto">
          <a:xfrm>
            <a:off x="6219825" y="4724400"/>
            <a:ext cx="2924175" cy="2159000"/>
          </a:xfrm>
          <a:prstGeom prst="rect">
            <a:avLst/>
          </a:prstGeom>
          <a:noFill/>
          <a:ln w="9525">
            <a:noFill/>
            <a:miter lim="800000"/>
            <a:headEnd/>
            <a:tailEnd/>
          </a:ln>
        </p:spPr>
      </p:pic>
      <p:pic>
        <p:nvPicPr>
          <p:cNvPr id="33801" name="Picture 8"/>
          <p:cNvPicPr>
            <a:picLocks noChangeAspect="1" noChangeArrowheads="1"/>
          </p:cNvPicPr>
          <p:nvPr/>
        </p:nvPicPr>
        <p:blipFill>
          <a:blip r:embed="rId7" cstate="email"/>
          <a:srcRect/>
          <a:stretch>
            <a:fillRect/>
          </a:stretch>
        </p:blipFill>
        <p:spPr bwMode="auto">
          <a:xfrm>
            <a:off x="0" y="630238"/>
            <a:ext cx="2835275" cy="1719262"/>
          </a:xfrm>
          <a:prstGeom prst="rect">
            <a:avLst/>
          </a:prstGeom>
          <a:noFill/>
          <a:ln w="9525">
            <a:noFill/>
            <a:miter lim="800000"/>
            <a:headEnd/>
            <a:tailEnd/>
          </a:ln>
        </p:spPr>
      </p:pic>
      <p:pic>
        <p:nvPicPr>
          <p:cNvPr id="33802" name="Picture 9"/>
          <p:cNvPicPr>
            <a:picLocks noChangeAspect="1" noChangeArrowheads="1"/>
          </p:cNvPicPr>
          <p:nvPr/>
        </p:nvPicPr>
        <p:blipFill>
          <a:blip r:embed="rId8" cstate="email"/>
          <a:srcRect/>
          <a:stretch>
            <a:fillRect/>
          </a:stretch>
        </p:blipFill>
        <p:spPr bwMode="auto">
          <a:xfrm>
            <a:off x="4132263" y="4167188"/>
            <a:ext cx="2087562" cy="2690812"/>
          </a:xfrm>
          <a:prstGeom prst="rect">
            <a:avLst/>
          </a:prstGeom>
          <a:noFill/>
          <a:ln w="9525">
            <a:noFill/>
            <a:miter lim="800000"/>
            <a:headEnd/>
            <a:tailEnd/>
          </a:ln>
        </p:spPr>
      </p:pic>
      <p:pic>
        <p:nvPicPr>
          <p:cNvPr id="33803" name="Picture 10"/>
          <p:cNvPicPr>
            <a:picLocks noChangeAspect="1" noChangeArrowheads="1"/>
          </p:cNvPicPr>
          <p:nvPr/>
        </p:nvPicPr>
        <p:blipFill>
          <a:blip r:embed="rId9" cstate="email"/>
          <a:srcRect/>
          <a:stretch>
            <a:fillRect/>
          </a:stretch>
        </p:blipFill>
        <p:spPr bwMode="auto">
          <a:xfrm>
            <a:off x="9525" y="2349500"/>
            <a:ext cx="2825750" cy="1854200"/>
          </a:xfrm>
          <a:prstGeom prst="rect">
            <a:avLst/>
          </a:prstGeom>
          <a:noFill/>
          <a:ln w="9525">
            <a:noFill/>
            <a:miter lim="800000"/>
            <a:headEnd/>
            <a:tailEnd/>
          </a:ln>
        </p:spPr>
      </p:pic>
      <p:pic>
        <p:nvPicPr>
          <p:cNvPr id="33804" name="Picture 11"/>
          <p:cNvPicPr>
            <a:picLocks noChangeAspect="1" noChangeArrowheads="1"/>
          </p:cNvPicPr>
          <p:nvPr/>
        </p:nvPicPr>
        <p:blipFill>
          <a:blip r:embed="rId10" cstate="email"/>
          <a:srcRect/>
          <a:stretch>
            <a:fillRect/>
          </a:stretch>
        </p:blipFill>
        <p:spPr bwMode="auto">
          <a:xfrm>
            <a:off x="0" y="4203700"/>
            <a:ext cx="2266950" cy="2679700"/>
          </a:xfrm>
          <a:prstGeom prst="rect">
            <a:avLst/>
          </a:prstGeom>
          <a:noFill/>
          <a:ln w="9525">
            <a:noFill/>
            <a:miter lim="800000"/>
            <a:headEnd/>
            <a:tailEnd/>
          </a:ln>
        </p:spPr>
      </p:pic>
      <p:pic>
        <p:nvPicPr>
          <p:cNvPr id="33805" name="Picture 12"/>
          <p:cNvPicPr>
            <a:picLocks noChangeAspect="1" noChangeArrowheads="1"/>
          </p:cNvPicPr>
          <p:nvPr/>
        </p:nvPicPr>
        <p:blipFill>
          <a:blip r:embed="rId11" cstate="email"/>
          <a:srcRect/>
          <a:stretch>
            <a:fillRect/>
          </a:stretch>
        </p:blipFill>
        <p:spPr bwMode="auto">
          <a:xfrm>
            <a:off x="2555875" y="0"/>
            <a:ext cx="1995488" cy="1374775"/>
          </a:xfrm>
          <a:prstGeom prst="rect">
            <a:avLst/>
          </a:prstGeom>
          <a:noFill/>
          <a:ln w="9525">
            <a:noFill/>
            <a:miter lim="800000"/>
            <a:headEnd/>
            <a:tailEnd/>
          </a:ln>
        </p:spPr>
      </p:pic>
      <p:pic>
        <p:nvPicPr>
          <p:cNvPr id="33806" name="Picture 13"/>
          <p:cNvPicPr>
            <a:picLocks noChangeAspect="1" noChangeArrowheads="1"/>
          </p:cNvPicPr>
          <p:nvPr/>
        </p:nvPicPr>
        <p:blipFill>
          <a:blip r:embed="rId12" cstate="email"/>
          <a:srcRect/>
          <a:stretch>
            <a:fillRect/>
          </a:stretch>
        </p:blipFill>
        <p:spPr bwMode="auto">
          <a:xfrm>
            <a:off x="4551363" y="0"/>
            <a:ext cx="1703387" cy="137477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7"/>
          <p:cNvSpPr>
            <a:spLocks noChangeArrowheads="1"/>
          </p:cNvSpPr>
          <p:nvPr/>
        </p:nvSpPr>
        <p:spPr bwMode="auto">
          <a:xfrm>
            <a:off x="1258888" y="1700213"/>
            <a:ext cx="7489825" cy="3313112"/>
          </a:xfrm>
          <a:prstGeom prst="ribbon">
            <a:avLst>
              <a:gd name="adj1" fmla="val 12500"/>
              <a:gd name="adj2" fmla="val 50000"/>
            </a:avLst>
          </a:prstGeom>
          <a:gradFill rotWithShape="1">
            <a:gsLst>
              <a:gs pos="0">
                <a:srgbClr val="6C6A5F"/>
              </a:gs>
              <a:gs pos="50000">
                <a:srgbClr val="EAE5CE"/>
              </a:gs>
              <a:gs pos="100000">
                <a:srgbClr val="6C6A5F"/>
              </a:gs>
            </a:gsLst>
            <a:lin ang="5400000" scaled="1"/>
          </a:gradFill>
          <a:ln w="9525">
            <a:solidFill>
              <a:schemeClr val="tx1"/>
            </a:solidFill>
            <a:round/>
            <a:headEnd/>
            <a:tailEnd/>
          </a:ln>
        </p:spPr>
        <p:txBody>
          <a:bodyPr wrap="none" anchor="ctr"/>
          <a:lstStyle/>
          <a:p>
            <a:pPr algn="ctr"/>
            <a:r>
              <a:rPr lang="ru-RU" sz="2800" b="1">
                <a:solidFill>
                  <a:srgbClr val="FF0000"/>
                </a:solidFill>
              </a:rPr>
              <a:t>Спасибо за внимание!</a:t>
            </a:r>
          </a:p>
        </p:txBody>
      </p:sp>
      <p:sp>
        <p:nvSpPr>
          <p:cNvPr id="3" name="Номер слайда 2"/>
          <p:cNvSpPr>
            <a:spLocks noGrp="1"/>
          </p:cNvSpPr>
          <p:nvPr>
            <p:ph type="sldNum" sz="quarter" idx="12"/>
          </p:nvPr>
        </p:nvSpPr>
        <p:spPr/>
        <p:txBody>
          <a:bodyPr/>
          <a:lstStyle/>
          <a:p>
            <a:pPr>
              <a:defRPr/>
            </a:pPr>
            <a:fld id="{09E4A7C8-A285-4C61-AFAD-91A38688B5AF}" type="slidenum">
              <a:rPr lang="en-US" smtClean="0"/>
              <a:pPr>
                <a:defRPr/>
              </a:pPr>
              <a:t>25</a:t>
            </a:fld>
            <a:endParaRPr lang="en-US" dirty="0"/>
          </a:p>
        </p:txBody>
      </p:sp>
      <p:pic>
        <p:nvPicPr>
          <p:cNvPr id="34820" name="Picture 2" descr="Анимашки Дети">
            <a:hlinkClick r:id="rId2"/>
          </p:cNvPr>
          <p:cNvPicPr>
            <a:picLocks noChangeAspect="1" noChangeArrowheads="1" noCrop="1"/>
          </p:cNvPicPr>
          <p:nvPr/>
        </p:nvPicPr>
        <p:blipFill>
          <a:blip r:embed="rId3" cstate="email"/>
          <a:srcRect/>
          <a:stretch>
            <a:fillRect/>
          </a:stretch>
        </p:blipFill>
        <p:spPr bwMode="auto">
          <a:xfrm>
            <a:off x="6983413" y="3987800"/>
            <a:ext cx="2160587" cy="287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АКТУАЛЬНОСТЬ ПРОЕКТА</a:t>
            </a:r>
            <a:endParaRPr lang="ru-RU" dirty="0">
              <a:solidFill>
                <a:srgbClr val="0000FF"/>
              </a:solidFill>
            </a:endParaRPr>
          </a:p>
        </p:txBody>
      </p:sp>
      <p:sp>
        <p:nvSpPr>
          <p:cNvPr id="2" name="Содержимое 1"/>
          <p:cNvSpPr>
            <a:spLocks noGrp="1"/>
          </p:cNvSpPr>
          <p:nvPr>
            <p:ph idx="1"/>
          </p:nvPr>
        </p:nvSpPr>
        <p:spPr/>
        <p:txBody>
          <a:bodyPr>
            <a:normAutofit fontScale="85000" lnSpcReduction="10000"/>
          </a:bodyPr>
          <a:lstStyle/>
          <a:p>
            <a:pPr eaLnBrk="1" fontAlgn="auto" hangingPunct="1">
              <a:spcAft>
                <a:spcPts val="0"/>
              </a:spcAft>
              <a:buFont typeface="Wingdings 2"/>
              <a:buChar char=""/>
              <a:defRPr/>
            </a:pPr>
            <a:r>
              <a:rPr lang="ru-RU" dirty="0" smtClean="0"/>
              <a:t>	В настоящее время все более актуальным в образовательном процессе становится использование в обучении приемов и методов, которые формируют умения самостоятельно добывать новые знания, собирать новую информацию, выдвигать гипотезы, делать выводы и умозаключения.</a:t>
            </a:r>
          </a:p>
          <a:p>
            <a:pPr eaLnBrk="1" fontAlgn="auto" hangingPunct="1">
              <a:spcAft>
                <a:spcPts val="0"/>
              </a:spcAft>
              <a:buFont typeface="Wingdings 2"/>
              <a:buChar char=""/>
              <a:defRPr/>
            </a:pPr>
            <a:r>
              <a:rPr lang="ru-RU" dirty="0" smtClean="0"/>
              <a:t> Об этом идет речь и в Федеральном государственном образовательном стандарте начального общего образования, где обозначены личностные характеристики выпускника начальной школы.</a:t>
            </a:r>
            <a:br>
              <a:rPr lang="ru-RU" dirty="0" smtClean="0"/>
            </a:br>
            <a:endParaRPr lang="ru-RU" dirty="0"/>
          </a:p>
        </p:txBody>
      </p:sp>
      <p:sp>
        <p:nvSpPr>
          <p:cNvPr id="4" name="Номер слайда 3"/>
          <p:cNvSpPr>
            <a:spLocks noGrp="1"/>
          </p:cNvSpPr>
          <p:nvPr>
            <p:ph type="sldNum" sz="quarter" idx="12"/>
          </p:nvPr>
        </p:nvSpPr>
        <p:spPr/>
        <p:txBody>
          <a:bodyPr/>
          <a:lstStyle/>
          <a:p>
            <a:pPr>
              <a:defRPr/>
            </a:pPr>
            <a:fld id="{1406A514-75E6-45F0-AA4E-F57BFFFAFF7D}"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АКТУАЛЬНОСТЬ ПРОЕКТА</a:t>
            </a:r>
            <a:endParaRPr lang="ru-RU" dirty="0">
              <a:solidFill>
                <a:srgbClr val="0000FF"/>
              </a:solidFill>
            </a:endParaRPr>
          </a:p>
        </p:txBody>
      </p:sp>
      <p:sp>
        <p:nvSpPr>
          <p:cNvPr id="2" name="Содержимое 1"/>
          <p:cNvSpPr>
            <a:spLocks noGrp="1"/>
          </p:cNvSpPr>
          <p:nvPr>
            <p:ph idx="1"/>
          </p:nvPr>
        </p:nvSpPr>
        <p:spPr>
          <a:xfrm>
            <a:off x="250825" y="1600200"/>
            <a:ext cx="8435975" cy="5068888"/>
          </a:xfrm>
        </p:spPr>
        <p:txBody>
          <a:bodyPr>
            <a:normAutofit fontScale="92500" lnSpcReduction="10000"/>
          </a:bodyPr>
          <a:lstStyle/>
          <a:p>
            <a:pPr eaLnBrk="1" fontAlgn="auto" hangingPunct="1">
              <a:spcAft>
                <a:spcPts val="0"/>
              </a:spcAft>
              <a:buFont typeface="Wingdings 2"/>
              <a:buChar char=""/>
              <a:defRPr/>
            </a:pPr>
            <a:r>
              <a:rPr lang="ru-RU" dirty="0" smtClean="0"/>
              <a:t>В соответствии со стандартом на ступени начального общего образования осуществляется формирование основ умения учиться   и способности к организации своей деятельности – умение принимать, сохранять цели и следовать им в учебной деятельности, планировать свою деятельность, осуществлять ее контроль и оценку, взаимодействовать с педагогом и сверстниками в учебном процессе.</a:t>
            </a:r>
            <a:br>
              <a:rPr lang="ru-RU" dirty="0" smtClean="0"/>
            </a:br>
            <a:endParaRPr lang="ru-RU" dirty="0"/>
          </a:p>
        </p:txBody>
      </p:sp>
      <p:sp>
        <p:nvSpPr>
          <p:cNvPr id="4" name="Номер слайда 3"/>
          <p:cNvSpPr>
            <a:spLocks noGrp="1"/>
          </p:cNvSpPr>
          <p:nvPr>
            <p:ph type="sldNum" sz="quarter" idx="12"/>
          </p:nvPr>
        </p:nvSpPr>
        <p:spPr/>
        <p:txBody>
          <a:bodyPr/>
          <a:lstStyle/>
          <a:p>
            <a:pPr>
              <a:defRPr/>
            </a:pPr>
            <a:fld id="{3F5D95D1-DC69-4AB0-98C3-88F9D4EBE81F}"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2"/>
          <p:cNvSpPr>
            <a:spLocks noGrp="1"/>
          </p:cNvSpPr>
          <p:nvPr>
            <p:ph type="title"/>
          </p:nvPr>
        </p:nvSpPr>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АКТУАЛЬНОСТЬ ПРОЕКТА</a:t>
            </a:r>
            <a:endParaRPr lang="ru-RU" dirty="0">
              <a:solidFill>
                <a:srgbClr val="0000FF"/>
              </a:solidFill>
            </a:endParaRPr>
          </a:p>
        </p:txBody>
      </p:sp>
      <p:sp>
        <p:nvSpPr>
          <p:cNvPr id="14339" name="Содержимое 1"/>
          <p:cNvSpPr>
            <a:spLocks noGrp="1"/>
          </p:cNvSpPr>
          <p:nvPr>
            <p:ph idx="1"/>
          </p:nvPr>
        </p:nvSpPr>
        <p:spPr/>
        <p:txBody>
          <a:bodyPr/>
          <a:lstStyle/>
          <a:p>
            <a:pPr eaLnBrk="1" hangingPunct="1">
              <a:buFont typeface="Wingdings 2" pitchFamily="18" charset="2"/>
              <a:buNone/>
              <a:defRPr/>
            </a:pPr>
            <a:r>
              <a:rPr lang="ru-RU" sz="1800" dirty="0" smtClean="0">
                <a:cs typeface="Times New Roman" pitchFamily="18" charset="0"/>
              </a:rPr>
              <a:t>	</a:t>
            </a:r>
            <a:r>
              <a:rPr lang="ru-RU" sz="2400" dirty="0" smtClean="0">
                <a:effectLst>
                  <a:outerShdw blurRad="38100" dist="38100" dir="2700000" algn="tl">
                    <a:srgbClr val="000000">
                      <a:alpha val="43137"/>
                    </a:srgbClr>
                  </a:outerShdw>
                </a:effectLst>
              </a:rPr>
              <a:t>Учитывая всё это, нужно отметить, что уроки курса «Основы религиозных культур и светской этики», как и любые другие, необходимо модернизировать, вводя новые формы проведения, используя инновационные педагогические технологии. </a:t>
            </a:r>
            <a:endParaRPr lang="ru-RU" sz="2400" dirty="0" smtClean="0">
              <a:effectLst>
                <a:outerShdw blurRad="38100" dist="38100" dir="2700000" algn="tl">
                  <a:srgbClr val="000000">
                    <a:alpha val="43137"/>
                  </a:srgbClr>
                </a:outerShdw>
              </a:effectLst>
              <a:cs typeface="Times New Roman" pitchFamily="18" charset="0"/>
            </a:endParaRPr>
          </a:p>
          <a:p>
            <a:pPr eaLnBrk="1" hangingPunct="1">
              <a:buFont typeface="Arial" pitchFamily="34" charset="0"/>
              <a:buNone/>
              <a:defRPr/>
            </a:pPr>
            <a:r>
              <a:rPr lang="ru-RU" sz="2400" dirty="0" smtClean="0">
                <a:effectLst>
                  <a:outerShdw blurRad="38100" dist="38100" dir="2700000" algn="tl">
                    <a:srgbClr val="000000">
                      <a:alpha val="43137"/>
                    </a:srgbClr>
                  </a:outerShdw>
                </a:effectLst>
                <a:cs typeface="Times New Roman" pitchFamily="18" charset="0"/>
              </a:rPr>
              <a:t>	Исходя из этого, актуальным для  школы стало  включение в школьную программу курса «Основы православной культуры», имеющего комплексный характер, знакомящего школьников с основами различных мировоззрений и опирающегося на нравственные ценности, гуманизм и духовные традиции.</a:t>
            </a:r>
          </a:p>
          <a:p>
            <a:pPr eaLnBrk="1" hangingPunct="1">
              <a:defRPr/>
            </a:pPr>
            <a:endParaRPr lang="ru-RU" sz="2000" dirty="0" smtClean="0"/>
          </a:p>
        </p:txBody>
      </p:sp>
      <p:sp>
        <p:nvSpPr>
          <p:cNvPr id="5" name="Номер слайда 4"/>
          <p:cNvSpPr>
            <a:spLocks noGrp="1"/>
          </p:cNvSpPr>
          <p:nvPr>
            <p:ph type="sldNum" sz="quarter" idx="12"/>
          </p:nvPr>
        </p:nvSpPr>
        <p:spPr/>
        <p:txBody>
          <a:bodyPr/>
          <a:lstStyle/>
          <a:p>
            <a:pPr>
              <a:defRPr/>
            </a:pPr>
            <a:fld id="{CE2DDD64-5A7C-4F25-B354-14BB6A8D3376}"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Противоречие</a:t>
            </a:r>
            <a:endParaRPr lang="ru-RU" dirty="0">
              <a:solidFill>
                <a:srgbClr val="0000FF"/>
              </a:solidFill>
            </a:endParaRPr>
          </a:p>
        </p:txBody>
      </p:sp>
      <p:sp>
        <p:nvSpPr>
          <p:cNvPr id="2" name="Содержимое 1"/>
          <p:cNvSpPr>
            <a:spLocks noGrp="1"/>
          </p:cNvSpPr>
          <p:nvPr>
            <p:ph idx="1"/>
          </p:nvPr>
        </p:nvSpPr>
        <p:spPr/>
        <p:txBody>
          <a:bodyPr>
            <a:normAutofit fontScale="70000" lnSpcReduction="20000"/>
          </a:bodyPr>
          <a:lstStyle/>
          <a:p>
            <a:pPr eaLnBrk="1" fontAlgn="auto" hangingPunct="1">
              <a:spcAft>
                <a:spcPts val="0"/>
              </a:spcAft>
              <a:buFont typeface="Wingdings" pitchFamily="2" charset="2"/>
              <a:buChar char="Ø"/>
              <a:defRPr/>
            </a:pPr>
            <a:r>
              <a:rPr lang="ru-RU" dirty="0" smtClean="0"/>
              <a:t>между требованиями к освоению образовательной программы начального общего образования в ходе внедрения и реализации федеральных государственных образовательных стандартов и недостаточной мотивацией детей к обучению, отсутствием стремления к творческой самореализации, проблем в общении и сотрудничестве детей между собой;</a:t>
            </a:r>
          </a:p>
          <a:p>
            <a:pPr eaLnBrk="1" fontAlgn="auto" hangingPunct="1">
              <a:spcAft>
                <a:spcPts val="0"/>
              </a:spcAft>
              <a:buFont typeface="Wingdings" pitchFamily="2" charset="2"/>
              <a:buChar char="Ø"/>
              <a:defRPr/>
            </a:pPr>
            <a:r>
              <a:rPr lang="ru-RU" dirty="0" smtClean="0"/>
              <a:t>- между имеющимся у детей низким уровнем коммуникативной компетенции и необходимостью воспитания человека, способного свободно выражать свои мысли и чувства, соблюдать этические нормы общения, использовать речь как средство самореализации и вхождения в социум;</a:t>
            </a:r>
          </a:p>
          <a:p>
            <a:pPr eaLnBrk="1" fontAlgn="auto" hangingPunct="1">
              <a:spcAft>
                <a:spcPts val="0"/>
              </a:spcAft>
              <a:buFont typeface="Wingdings" pitchFamily="2" charset="2"/>
              <a:buChar char="Ø"/>
              <a:defRPr/>
            </a:pPr>
            <a:r>
              <a:rPr lang="ru-RU" dirty="0" smtClean="0"/>
              <a:t>  - между репродуктивным характером обучения и стремлением личности к творческому самовыражению.</a:t>
            </a:r>
            <a:endParaRPr lang="ru-RU" dirty="0"/>
          </a:p>
        </p:txBody>
      </p:sp>
      <p:sp>
        <p:nvSpPr>
          <p:cNvPr id="4" name="Номер слайда 3"/>
          <p:cNvSpPr>
            <a:spLocks noGrp="1"/>
          </p:cNvSpPr>
          <p:nvPr>
            <p:ph type="sldNum" sz="quarter" idx="12"/>
          </p:nvPr>
        </p:nvSpPr>
        <p:spPr/>
        <p:txBody>
          <a:bodyPr/>
          <a:lstStyle/>
          <a:p>
            <a:pPr>
              <a:defRPr/>
            </a:pPr>
            <a:fld id="{D549422D-06F7-41E8-B8B2-659E0A4D7979}" type="slidenum">
              <a:rPr lang="en-US" smtClean="0"/>
              <a:pPr>
                <a:defRPr/>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p:txBody>
          <a:bodyPr/>
          <a:lstStyle/>
          <a:p>
            <a:pPr algn="ctr" eaLnBrk="1" fontAlgn="auto" hangingPunct="1">
              <a:spcAft>
                <a:spcPts val="0"/>
              </a:spcAft>
              <a:defRPr/>
            </a:pPr>
            <a:r>
              <a:rPr lang="ru-RU"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Проблема</a:t>
            </a:r>
            <a:endParaRPr lang="ru-RU" b="1" dirty="0">
              <a:solidFill>
                <a:srgbClr val="0000FF"/>
              </a:solidFill>
            </a:endParaRPr>
          </a:p>
        </p:txBody>
      </p:sp>
      <p:sp>
        <p:nvSpPr>
          <p:cNvPr id="2" name="Содержимое 1"/>
          <p:cNvSpPr>
            <a:spLocks noGrp="1"/>
          </p:cNvSpPr>
          <p:nvPr>
            <p:ph idx="1"/>
          </p:nvPr>
        </p:nvSpPr>
        <p:spPr/>
        <p:txBody>
          <a:bodyPr>
            <a:normAutofit fontScale="92500" lnSpcReduction="10000"/>
          </a:bodyPr>
          <a:lstStyle/>
          <a:p>
            <a:pPr eaLnBrk="1" fontAlgn="auto" hangingPunct="1">
              <a:spcAft>
                <a:spcPts val="0"/>
              </a:spcAft>
              <a:buFont typeface="Arial" pitchFamily="34" charset="0"/>
              <a:buNone/>
              <a:defRPr/>
            </a:pPr>
            <a:r>
              <a:rPr lang="ru-RU" dirty="0" smtClean="0"/>
              <a:t>	</a:t>
            </a:r>
          </a:p>
          <a:p>
            <a:pPr eaLnBrk="1" fontAlgn="auto" hangingPunct="1">
              <a:spcAft>
                <a:spcPts val="0"/>
              </a:spcAft>
              <a:buFont typeface="Wingdings 2"/>
              <a:buChar char=""/>
              <a:defRPr/>
            </a:pPr>
            <a:r>
              <a:rPr lang="ru-RU" dirty="0" smtClean="0"/>
              <a:t>	Несмотря на то, что в процессе обучения постоянно  ведется работа по развитию основных компетенций учащихся, диагностика  показывает недостаточный уровень сформированности коммуникативной компетентности,  самостоятельности, низкой любознательности и инициативы значительной части учащихся.</a:t>
            </a:r>
          </a:p>
          <a:p>
            <a:pPr eaLnBrk="1" fontAlgn="auto" hangingPunct="1">
              <a:spcAft>
                <a:spcPts val="0"/>
              </a:spcAft>
              <a:buFont typeface="Arial" pitchFamily="34" charset="0"/>
              <a:buNone/>
              <a:defRPr/>
            </a:pPr>
            <a:endParaRPr lang="ru-RU" dirty="0" smtClean="0">
              <a:solidFill>
                <a:srgbClr val="FF0000"/>
              </a:solidFill>
            </a:endParaRPr>
          </a:p>
          <a:p>
            <a:pPr eaLnBrk="1" fontAlgn="auto" hangingPunct="1">
              <a:spcAft>
                <a:spcPts val="0"/>
              </a:spcAft>
              <a:buFont typeface="Wingdings 2"/>
              <a:buChar char=""/>
              <a:defRPr/>
            </a:pPr>
            <a:endParaRPr lang="ru-RU" dirty="0" smtClean="0">
              <a:latin typeface="Times New Roman" pitchFamily="18" charset="0"/>
              <a:cs typeface="Times New Roman" pitchFamily="18" charset="0"/>
            </a:endParaRPr>
          </a:p>
          <a:p>
            <a:pPr eaLnBrk="1" fontAlgn="auto" hangingPunct="1">
              <a:spcAft>
                <a:spcPts val="0"/>
              </a:spcAft>
              <a:buFont typeface="Wingdings 2"/>
              <a:buChar char=""/>
              <a:defRPr/>
            </a:pPr>
            <a:endParaRPr lang="ru-RU" dirty="0" smtClean="0"/>
          </a:p>
          <a:p>
            <a:pPr eaLnBrk="1" fontAlgn="auto" hangingPunct="1">
              <a:spcAft>
                <a:spcPts val="0"/>
              </a:spcAft>
              <a:buFont typeface="Wingdings 2"/>
              <a:buChar char=""/>
              <a:defRPr/>
            </a:pPr>
            <a:endParaRPr lang="ru-RU" dirty="0" smtClean="0">
              <a:latin typeface="Times New Roman" pitchFamily="18" charset="0"/>
              <a:cs typeface="Times New Roman" pitchFamily="18" charset="0"/>
            </a:endParaRPr>
          </a:p>
          <a:p>
            <a:pPr eaLnBrk="1" fontAlgn="auto" hangingPunct="1">
              <a:spcAft>
                <a:spcPts val="0"/>
              </a:spcAft>
              <a:buFont typeface="Wingdings 2"/>
              <a:buChar char=""/>
              <a:defRPr/>
            </a:pPr>
            <a:endParaRPr lang="ru-RU" dirty="0" smtClean="0"/>
          </a:p>
          <a:p>
            <a:pPr eaLnBrk="1" fontAlgn="auto" hangingPunct="1">
              <a:spcAft>
                <a:spcPts val="0"/>
              </a:spcAft>
              <a:buFont typeface="Wingdings 2"/>
              <a:buChar char=""/>
              <a:defRPr/>
            </a:pPr>
            <a:endParaRPr lang="ru-RU" dirty="0"/>
          </a:p>
        </p:txBody>
      </p:sp>
      <p:sp>
        <p:nvSpPr>
          <p:cNvPr id="5" name="Номер слайда 4"/>
          <p:cNvSpPr>
            <a:spLocks noGrp="1"/>
          </p:cNvSpPr>
          <p:nvPr>
            <p:ph type="sldNum" sz="quarter" idx="12"/>
          </p:nvPr>
        </p:nvSpPr>
        <p:spPr/>
        <p:txBody>
          <a:bodyPr/>
          <a:lstStyle/>
          <a:p>
            <a:pPr>
              <a:defRPr/>
            </a:pPr>
            <a:fld id="{3C00039B-F4DB-4819-8CEF-912727308FDC}" type="slidenum">
              <a:rPr lang="en-US" smtClean="0"/>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algn="ctr" eaLnBrk="1" fontAlgn="auto" hangingPunct="1">
              <a:spcAft>
                <a:spcPts val="0"/>
              </a:spcAft>
              <a:defRPr/>
            </a:pPr>
            <a:r>
              <a:rPr lang="ru-RU" sz="4800" kern="10" dirty="0" smtClean="0">
                <a:ln w="19050">
                  <a:solidFill>
                    <a:srgbClr val="FFFF00"/>
                  </a:solidFill>
                  <a:round/>
                  <a:headEnd/>
                  <a:tailEnd/>
                </a:ln>
                <a:solidFill>
                  <a:srgbClr val="0000FF"/>
                </a:solidFill>
                <a:effectLst>
                  <a:outerShdw dist="35921" dir="2700000" algn="ctr" rotWithShape="0">
                    <a:srgbClr val="990000"/>
                  </a:outerShdw>
                </a:effectLst>
                <a:latin typeface="Impact"/>
              </a:rPr>
              <a:t>Гипотеза</a:t>
            </a:r>
            <a:endParaRPr lang="ru-RU" sz="4800" dirty="0">
              <a:solidFill>
                <a:srgbClr val="0000FF"/>
              </a:solidFill>
            </a:endParaRPr>
          </a:p>
        </p:txBody>
      </p:sp>
      <p:sp>
        <p:nvSpPr>
          <p:cNvPr id="2" name="Содержимое 1"/>
          <p:cNvSpPr>
            <a:spLocks noGrp="1"/>
          </p:cNvSpPr>
          <p:nvPr>
            <p:ph idx="1"/>
          </p:nvPr>
        </p:nvSpPr>
        <p:spPr/>
        <p:txBody>
          <a:bodyPr>
            <a:normAutofit fontScale="85000" lnSpcReduction="20000"/>
          </a:bodyPr>
          <a:lstStyle/>
          <a:p>
            <a:pPr eaLnBrk="1" fontAlgn="auto" hangingPunct="1">
              <a:spcAft>
                <a:spcPts val="0"/>
              </a:spcAft>
              <a:buFont typeface="Wingdings 2"/>
              <a:buChar char=""/>
              <a:defRPr/>
            </a:pPr>
            <a:r>
              <a:rPr lang="ru-RU" dirty="0" smtClean="0"/>
              <a:t>Если  целенаправленно и систематически создавать условия для самостоятельной деятельности учащихся,  используя </a:t>
            </a:r>
            <a:r>
              <a:rPr lang="ru-RU" dirty="0" err="1" smtClean="0"/>
              <a:t>системно-деятельностный</a:t>
            </a:r>
            <a:r>
              <a:rPr lang="ru-RU" dirty="0" smtClean="0"/>
              <a:t> подход к обучению,  дети научатся самостоятельно ставить цели, анализировать жизненные ситуации, делать выводы, адекватно,  корректно выстраивать отношения со сверстниками и взрослыми, выражать свои  чувства и представления о мире различными способами, свободно  фантазировать и направлять творческие возможности на  решение различных  задач.</a:t>
            </a:r>
            <a:r>
              <a:rPr lang="ru-RU" i="1" dirty="0" smtClean="0"/>
              <a:t> </a:t>
            </a:r>
            <a:endParaRPr lang="ru-RU" dirty="0" smtClean="0"/>
          </a:p>
          <a:p>
            <a:pPr eaLnBrk="1" fontAlgn="auto" hangingPunct="1">
              <a:spcAft>
                <a:spcPts val="0"/>
              </a:spcAft>
              <a:buFont typeface="Wingdings 2"/>
              <a:buChar char=""/>
              <a:defRPr/>
            </a:pPr>
            <a:endParaRPr lang="ru-RU" dirty="0"/>
          </a:p>
        </p:txBody>
      </p:sp>
      <p:sp>
        <p:nvSpPr>
          <p:cNvPr id="5" name="Номер слайда 4"/>
          <p:cNvSpPr>
            <a:spLocks noGrp="1"/>
          </p:cNvSpPr>
          <p:nvPr>
            <p:ph type="sldNum" sz="quarter" idx="12"/>
          </p:nvPr>
        </p:nvSpPr>
        <p:spPr/>
        <p:txBody>
          <a:bodyPr/>
          <a:lstStyle/>
          <a:p>
            <a:pPr>
              <a:defRPr/>
            </a:pPr>
            <a:fld id="{7DFE6BC1-1410-4CFD-895C-BD44E7274A1A}" type="slidenum">
              <a:rPr lang="en-US" smtClean="0"/>
              <a:pPr>
                <a:defRPr/>
              </a:pPr>
              <a:t>8</a:t>
            </a:fld>
            <a:endParaRPr lang="en-US" dirty="0"/>
          </a:p>
        </p:txBody>
      </p:sp>
      <p:pic>
        <p:nvPicPr>
          <p:cNvPr id="17413" name="Picture 21" descr="PE01561_"/>
          <p:cNvPicPr>
            <a:picLocks noChangeAspect="1" noChangeArrowheads="1"/>
          </p:cNvPicPr>
          <p:nvPr/>
        </p:nvPicPr>
        <p:blipFill>
          <a:blip r:embed="rId2" cstate="email"/>
          <a:srcRect/>
          <a:stretch>
            <a:fillRect/>
          </a:stretch>
        </p:blipFill>
        <p:spPr bwMode="auto">
          <a:xfrm>
            <a:off x="6516688" y="0"/>
            <a:ext cx="2232025" cy="1484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pPr eaLnBrk="1" fontAlgn="auto" hangingPunct="1">
              <a:spcAft>
                <a:spcPts val="0"/>
              </a:spcAft>
              <a:defRPr/>
            </a:pPr>
            <a:r>
              <a:rPr lang="ru-RU" b="1" kern="10" dirty="0" smtClean="0">
                <a:ln w="9525">
                  <a:solidFill>
                    <a:srgbClr val="FFFF00"/>
                  </a:solidFill>
                  <a:round/>
                  <a:headEnd/>
                  <a:tailEnd/>
                </a:ln>
                <a:solidFill>
                  <a:srgbClr val="FFFF99"/>
                </a:solidFill>
                <a:effectLst>
                  <a:outerShdw dist="53882" dir="2700000" algn="ctr" rotWithShape="0">
                    <a:srgbClr val="9999FF">
                      <a:alpha val="79999"/>
                    </a:srgbClr>
                  </a:outerShdw>
                </a:effectLst>
                <a:latin typeface="Times New Roman"/>
                <a:cs typeface="Times New Roman"/>
              </a:rPr>
              <a:t>                    </a:t>
            </a:r>
            <a:r>
              <a:rPr lang="ru-RU" sz="4800" b="1" kern="10" dirty="0" smtClean="0">
                <a:ln w="9525">
                  <a:solidFill>
                    <a:srgbClr val="FFFF00"/>
                  </a:solidFill>
                  <a:round/>
                  <a:headEnd/>
                  <a:tailEnd/>
                </a:ln>
                <a:solidFill>
                  <a:srgbClr val="0000FF"/>
                </a:solidFill>
                <a:effectLst>
                  <a:outerShdw dist="53882" dir="2700000" algn="ctr" rotWithShape="0">
                    <a:srgbClr val="9999FF">
                      <a:alpha val="79999"/>
                    </a:srgbClr>
                  </a:outerShdw>
                </a:effectLst>
                <a:latin typeface="Times New Roman"/>
                <a:cs typeface="Times New Roman"/>
              </a:rPr>
              <a:t>Цель проекта</a:t>
            </a:r>
            <a:endParaRPr lang="ru-RU" sz="4800" dirty="0">
              <a:solidFill>
                <a:srgbClr val="0000FF"/>
              </a:solidFill>
            </a:endParaRPr>
          </a:p>
        </p:txBody>
      </p:sp>
      <p:sp>
        <p:nvSpPr>
          <p:cNvPr id="18435" name="Содержимое 1"/>
          <p:cNvSpPr>
            <a:spLocks noGrp="1"/>
          </p:cNvSpPr>
          <p:nvPr>
            <p:ph idx="1"/>
          </p:nvPr>
        </p:nvSpPr>
        <p:spPr/>
        <p:txBody>
          <a:bodyPr/>
          <a:lstStyle/>
          <a:p>
            <a:pPr eaLnBrk="1" hangingPunct="1">
              <a:buFont typeface="Wingdings" pitchFamily="2" charset="2"/>
              <a:buChar char="Ø"/>
            </a:pPr>
            <a:r>
              <a:rPr lang="ru-RU" sz="3600" b="1" smtClean="0"/>
              <a:t>Создание условий для саморазвития и самореализации личности ребёнка.</a:t>
            </a:r>
          </a:p>
          <a:p>
            <a:pPr eaLnBrk="1" hangingPunct="1"/>
            <a:endParaRPr lang="ru-RU" smtClean="0"/>
          </a:p>
        </p:txBody>
      </p:sp>
      <p:sp>
        <p:nvSpPr>
          <p:cNvPr id="5" name="Номер слайда 4"/>
          <p:cNvSpPr>
            <a:spLocks noGrp="1"/>
          </p:cNvSpPr>
          <p:nvPr>
            <p:ph type="sldNum" sz="quarter" idx="12"/>
          </p:nvPr>
        </p:nvSpPr>
        <p:spPr/>
        <p:txBody>
          <a:bodyPr/>
          <a:lstStyle/>
          <a:p>
            <a:pPr>
              <a:defRPr/>
            </a:pPr>
            <a:fld id="{C5B7774F-47DC-4ECE-838D-892C3722A415}" type="slidenum">
              <a:rPr lang="en-US" smtClean="0"/>
              <a:pPr>
                <a:defRPr/>
              </a:pPr>
              <a:t>9</a:t>
            </a:fld>
            <a:endParaRPr lang="en-US" dirty="0"/>
          </a:p>
        </p:txBody>
      </p:sp>
      <p:pic>
        <p:nvPicPr>
          <p:cNvPr id="18437" name="Picture 4" descr="BD05097_"/>
          <p:cNvPicPr>
            <a:picLocks noChangeAspect="1" noChangeArrowheads="1"/>
          </p:cNvPicPr>
          <p:nvPr/>
        </p:nvPicPr>
        <p:blipFill>
          <a:blip r:embed="rId2" cstate="email"/>
          <a:srcRect/>
          <a:stretch>
            <a:fillRect/>
          </a:stretch>
        </p:blipFill>
        <p:spPr bwMode="auto">
          <a:xfrm>
            <a:off x="3419475" y="4292600"/>
            <a:ext cx="2700338" cy="162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0</TotalTime>
  <Words>834</Words>
  <Application>Microsoft Office PowerPoint</Application>
  <PresentationFormat>Экран (4:3)</PresentationFormat>
  <Paragraphs>167</Paragraphs>
  <Slides>25</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25</vt:i4>
      </vt:variant>
    </vt:vector>
  </HeadingPairs>
  <TitlesOfParts>
    <vt:vector size="35" baseType="lpstr">
      <vt:lpstr>Arial</vt:lpstr>
      <vt:lpstr>Franklin Gothic Medium</vt:lpstr>
      <vt:lpstr>Franklin Gothic Book</vt:lpstr>
      <vt:lpstr>Wingdings 2</vt:lpstr>
      <vt:lpstr>Calibri</vt:lpstr>
      <vt:lpstr>Times New Roman</vt:lpstr>
      <vt:lpstr>Wingdings</vt:lpstr>
      <vt:lpstr>Batang</vt:lpstr>
      <vt:lpstr>Times New Roman Math</vt:lpstr>
      <vt:lpstr>Трек</vt:lpstr>
      <vt:lpstr> Педагогический проект</vt:lpstr>
      <vt:lpstr>Слайд 2</vt:lpstr>
      <vt:lpstr>АКТУАЛЬНОСТЬ ПРОЕКТА</vt:lpstr>
      <vt:lpstr>АКТУАЛЬНОСТЬ ПРОЕКТА</vt:lpstr>
      <vt:lpstr>АКТУАЛЬНОСТЬ ПРОЕКТА</vt:lpstr>
      <vt:lpstr>Противоречие</vt:lpstr>
      <vt:lpstr>Проблема</vt:lpstr>
      <vt:lpstr>Гипотеза</vt:lpstr>
      <vt:lpstr>                    Цель проекта</vt:lpstr>
      <vt:lpstr>Задачи</vt:lpstr>
      <vt:lpstr>Слайд 11</vt:lpstr>
      <vt:lpstr>          Обоснование проекта</vt:lpstr>
      <vt:lpstr>Тип проекта</vt:lpstr>
      <vt:lpstr> Риски проекта </vt:lpstr>
      <vt:lpstr>Объект исследования: образовательный процесс.</vt:lpstr>
      <vt:lpstr>Слайд 16</vt:lpstr>
      <vt:lpstr>Слайд 17</vt:lpstr>
      <vt:lpstr>Ожидаемые результаты</vt:lpstr>
      <vt:lpstr>Этапы работы над проектом  </vt:lpstr>
      <vt:lpstr>Уровень сформированности  коммуникативных умений </vt:lpstr>
      <vt:lpstr>Уровень творческой активности</vt:lpstr>
      <vt:lpstr>Уровень  нравственно-этической ориентации </vt:lpstr>
      <vt:lpstr>Выводы :</vt:lpstr>
      <vt:lpstr>Слайд 24</vt:lpstr>
      <vt:lpstr>Слайд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
  <cp:lastModifiedBy/>
  <cp:revision>3</cp:revision>
  <dcterms:created xsi:type="dcterms:W3CDTF">2009-04-22T04:35:41Z</dcterms:created>
  <dcterms:modified xsi:type="dcterms:W3CDTF">2013-04-07T20:36:30Z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CID">
    <vt:lpwstr>1049</vt:lpwstr>
  </property>
  <property fmtid="{D5CDD505-2E9C-101B-9397-08002B2CF9AE}" pid="3" name="_TemplateID">
    <vt:lpwstr>TC101659611049</vt:lpwstr>
  </property>
</Properties>
</file>