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4" r:id="rId5"/>
    <p:sldId id="268" r:id="rId6"/>
    <p:sldId id="269" r:id="rId7"/>
    <p:sldId id="273" r:id="rId8"/>
    <p:sldId id="274" r:id="rId9"/>
    <p:sldId id="272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69D074-6D42-4ED5-AEDA-639D6A316F48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86C383-1A64-4E88-BEF7-19BF21E341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9442" y="404664"/>
            <a:ext cx="3481387" cy="792088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с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танция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23528" y="5301208"/>
            <a:ext cx="8604448" cy="1296144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ПОСЧИТАЙ-КА</a:t>
            </a:r>
            <a:r>
              <a:rPr lang="ru-RU" sz="7200" b="1" dirty="0" smtClean="0"/>
              <a:t> </a:t>
            </a:r>
            <a:endParaRPr lang="ru-RU" sz="7200" b="1" dirty="0"/>
          </a:p>
        </p:txBody>
      </p:sp>
      <p:pic>
        <p:nvPicPr>
          <p:cNvPr id="1027" name="Picture 3" descr="C:\Users\ИН\Downloads\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5744">
            <a:off x="802905" y="1395556"/>
            <a:ext cx="7126771" cy="345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2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751344"/>
            <a:ext cx="8640960" cy="510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/>
              <a:t>   Везла бабушка на базар корзину с яйцами. Да беда случилась - налетел на её тележку мотоцикл. Яйца, конечно, всмятку. Все до единого. Мотоциклист оказался порядочным парнем. - Не тужи, бабуся, - сказал он, - главное - ты цела. И домой тебя доставлю, и деньги отдам. А сколько яиц-то было? - Не знаю, деточка. Разложила я их на две кучки поровну, осталось одно яичко. То же повторилось, когда я их раскладывала поровну на четыре, на пять, на шесть кучек. И только, когда на семь кучек поровну разложила, ни одного не осталось. Задумался парень: сколько же яиц везла старушка на базар?</a:t>
            </a:r>
          </a:p>
        </p:txBody>
      </p:sp>
    </p:spTree>
    <p:extLst>
      <p:ext uri="{BB962C8B-B14F-4D97-AF65-F5344CB8AC3E}">
        <p14:creationId xmlns:p14="http://schemas.microsoft.com/office/powerpoint/2010/main" val="44979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Н\Downloads\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008" y="764704"/>
            <a:ext cx="3538032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32040" y="206084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301 яйцо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8693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2411760" y="1124744"/>
            <a:ext cx="3960440" cy="4176464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flipV="1">
            <a:off x="3455876" y="3222496"/>
            <a:ext cx="1872208" cy="2093560"/>
          </a:xfrm>
          <a:prstGeom prst="triangle">
            <a:avLst>
              <a:gd name="adj" fmla="val 46744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60" y="0"/>
            <a:ext cx="91411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/>
              <a:t>Сколько треугольников можно насчитать в изображении </a:t>
            </a:r>
            <a:r>
              <a:rPr lang="ru-RU" sz="2400" b="1" dirty="0" smtClean="0"/>
              <a:t>фигуры?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9012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7992888" cy="3895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/>
              <a:t>Задача </a:t>
            </a:r>
            <a:r>
              <a:rPr lang="ru-RU" sz="2400" b="1" dirty="0"/>
              <a:t>из древнего индийского трактата: - если 1/5 пчелиного роя полетела на цветы лаванды, 1/3 – на цветы липы, утроенная разность этих чисел полетела на дерево, а одна пчела продолжала летать между ароматными </a:t>
            </a:r>
            <a:r>
              <a:rPr lang="ru-RU" sz="2400" b="1" dirty="0" err="1"/>
              <a:t>кетаки</a:t>
            </a:r>
            <a:r>
              <a:rPr lang="ru-RU" sz="2400" b="1" dirty="0"/>
              <a:t> и </a:t>
            </a:r>
            <a:r>
              <a:rPr lang="ru-RU" sz="2400" b="1" dirty="0" err="1"/>
              <a:t>малати</a:t>
            </a:r>
            <a:r>
              <a:rPr lang="ru-RU" sz="2400" b="1" dirty="0"/>
              <a:t>, то сколько всего было пчел? 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645024"/>
            <a:ext cx="3168352" cy="2755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15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ИН\Downloads\33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44724"/>
            <a:ext cx="4536504" cy="340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95736" y="4765794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15 пчёл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83609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6320" y="332656"/>
            <a:ext cx="7848872" cy="1956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>
              <a:lnSpc>
                <a:spcPct val="150000"/>
              </a:lnSpc>
            </a:pPr>
            <a:r>
              <a:rPr lang="ru-RU" sz="2400" b="1" dirty="0"/>
              <a:t>Поместите девять знаков плюс и минус между цифрами так чтобы получилось верное выражение.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6320" y="3105835"/>
            <a:ext cx="85876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  <a:p>
            <a:r>
              <a:rPr lang="ru-RU" sz="4000" b="1" dirty="0"/>
              <a:t>0 </a:t>
            </a:r>
            <a:r>
              <a:rPr lang="ru-RU" sz="4000" b="1" dirty="0" smtClean="0"/>
              <a:t> 1  2  </a:t>
            </a:r>
            <a:r>
              <a:rPr lang="ru-RU" sz="4000" b="1" dirty="0"/>
              <a:t>3 </a:t>
            </a:r>
            <a:r>
              <a:rPr lang="ru-RU" sz="4000" b="1" dirty="0" smtClean="0"/>
              <a:t> 4  5  6  7  </a:t>
            </a:r>
            <a:r>
              <a:rPr lang="ru-RU" sz="4000" b="1" dirty="0"/>
              <a:t>8 </a:t>
            </a:r>
            <a:r>
              <a:rPr lang="ru-RU" sz="4000" b="1" dirty="0" smtClean="0"/>
              <a:t> 9 </a:t>
            </a:r>
            <a:r>
              <a:rPr lang="ru-RU" sz="4000" b="1" dirty="0"/>
              <a:t>= 1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6720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967335"/>
            <a:ext cx="903649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3200" b="1" dirty="0"/>
              <a:t>0 + 1 + 2 - 3 - 4 + 5 + 6 - 7 - 8 + 9 </a:t>
            </a:r>
            <a:r>
              <a:rPr lang="ru-RU" sz="3200" b="1" dirty="0" smtClean="0"/>
              <a:t>=1 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20720">
            <a:off x="3272218" y="-246937"/>
            <a:ext cx="2714625" cy="4047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085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3416" y="1784380"/>
            <a:ext cx="69127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Каково </a:t>
            </a:r>
            <a:r>
              <a:rPr lang="ru-RU" sz="3200" b="1" dirty="0" err="1"/>
              <a:t>четырѐхзначное</a:t>
            </a:r>
            <a:r>
              <a:rPr lang="ru-RU" sz="3200" b="1" dirty="0"/>
              <a:t> число, в котором первая цифра - треть второй, третья - сумма первых двух, и последняя утроенная вторая? </a:t>
            </a:r>
            <a:endParaRPr lang="ru-RU" sz="3200" dirty="0"/>
          </a:p>
        </p:txBody>
      </p:sp>
      <p:pic>
        <p:nvPicPr>
          <p:cNvPr id="1026" name="Picture 2" descr="C:\Users\ИН\Downloads\55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" y="0"/>
            <a:ext cx="232858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570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9432" y="28047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7200" b="1" dirty="0" smtClean="0"/>
              <a:t>1349 </a:t>
            </a:r>
            <a:endParaRPr lang="ru-RU" sz="7200" dirty="0"/>
          </a:p>
        </p:txBody>
      </p:sp>
      <p:pic>
        <p:nvPicPr>
          <p:cNvPr id="4" name="Picture 2" descr="C:\Users\ИН\Downloads\55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44"/>
            <a:ext cx="31926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06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1979712" y="836712"/>
            <a:ext cx="4968552" cy="4464496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flipV="1">
            <a:off x="3275856" y="3068960"/>
            <a:ext cx="2376264" cy="2201416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923928" y="3068960"/>
            <a:ext cx="1080120" cy="1100708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5505078"/>
            <a:ext cx="9156576" cy="1125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/>
              <a:t>Сколько треугольников можно насчитать в изображении фигуры?</a:t>
            </a:r>
          </a:p>
        </p:txBody>
      </p:sp>
    </p:spTree>
    <p:extLst>
      <p:ext uri="{BB962C8B-B14F-4D97-AF65-F5344CB8AC3E}">
        <p14:creationId xmlns:p14="http://schemas.microsoft.com/office/powerpoint/2010/main" val="244013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71</TotalTime>
  <Words>140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Spring</vt:lpstr>
      <vt:lpstr>станция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станция </dc:title>
  <dc:creator>ИН</dc:creator>
  <cp:lastModifiedBy>ИН</cp:lastModifiedBy>
  <cp:revision>8</cp:revision>
  <dcterms:created xsi:type="dcterms:W3CDTF">2013-01-29T18:57:39Z</dcterms:created>
  <dcterms:modified xsi:type="dcterms:W3CDTF">2013-01-29T21:50:18Z</dcterms:modified>
</cp:coreProperties>
</file>