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1" r:id="rId4"/>
    <p:sldId id="269" r:id="rId5"/>
    <p:sldId id="263" r:id="rId6"/>
    <p:sldId id="264" r:id="rId7"/>
    <p:sldId id="265" r:id="rId8"/>
    <p:sldId id="266" r:id="rId9"/>
    <p:sldId id="271" r:id="rId10"/>
    <p:sldId id="270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ED993-22D1-4092-AD58-F78CB159420A}" type="doc">
      <dgm:prSet loTypeId="urn:microsoft.com/office/officeart/2005/8/layout/cycle5" loCatId="cycl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13DBE75-5864-41A5-AF84-A8D433A79B6F}">
      <dgm:prSet phldrT="[Текст]"/>
      <dgm:spPr/>
      <dgm:t>
        <a:bodyPr/>
        <a:lstStyle/>
        <a:p>
          <a:r>
            <a:rPr lang="ru-RU" b="1" dirty="0" smtClean="0"/>
            <a:t>Отгадай-ка кабинет 4.1</a:t>
          </a:r>
          <a:endParaRPr lang="ru-RU" b="1" dirty="0"/>
        </a:p>
      </dgm:t>
    </dgm:pt>
    <dgm:pt modelId="{664324A7-2925-4689-8304-693FDF2B23CE}" type="parTrans" cxnId="{A0CFC6CD-2BA0-410B-A5AD-16CC3CF3D6B3}">
      <dgm:prSet/>
      <dgm:spPr/>
      <dgm:t>
        <a:bodyPr/>
        <a:lstStyle/>
        <a:p>
          <a:endParaRPr lang="ru-RU"/>
        </a:p>
      </dgm:t>
    </dgm:pt>
    <dgm:pt modelId="{7F853C36-917F-4392-89CE-59B545CD3516}" type="sibTrans" cxnId="{A0CFC6CD-2BA0-410B-A5AD-16CC3CF3D6B3}">
      <dgm:prSet>
        <dgm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0A90E7DD-84CD-40DF-80AA-702781355EA6}">
      <dgm:prSet phldrT="[Текст]"/>
      <dgm:spPr/>
      <dgm:t>
        <a:bodyPr/>
        <a:lstStyle/>
        <a:p>
          <a:r>
            <a:rPr lang="ru-RU" b="1" dirty="0" smtClean="0"/>
            <a:t>Нарисуй-ка кабинет 4.3</a:t>
          </a:r>
          <a:endParaRPr lang="ru-RU" b="1" dirty="0"/>
        </a:p>
      </dgm:t>
    </dgm:pt>
    <dgm:pt modelId="{C1B818A0-E8E4-4F24-9924-A3E25DC60EB2}" type="parTrans" cxnId="{D2FA78FE-DF58-4B3C-B3A5-2A0758D9C111}">
      <dgm:prSet/>
      <dgm:spPr/>
      <dgm:t>
        <a:bodyPr/>
        <a:lstStyle/>
        <a:p>
          <a:endParaRPr lang="ru-RU"/>
        </a:p>
      </dgm:t>
    </dgm:pt>
    <dgm:pt modelId="{40117F0C-352E-47B0-A300-1250160BD9A1}" type="sibTrans" cxnId="{D2FA78FE-DF58-4B3C-B3A5-2A0758D9C111}">
      <dgm:prSet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B3E367C-B70E-458E-9077-39C8D2F71663}">
      <dgm:prSet phldrT="[Текст]"/>
      <dgm:spPr/>
      <dgm:t>
        <a:bodyPr/>
        <a:lstStyle/>
        <a:p>
          <a:r>
            <a:rPr lang="ru-RU" b="1" dirty="0" smtClean="0"/>
            <a:t>Посчитай-ка кабинет 4.4</a:t>
          </a:r>
          <a:endParaRPr lang="ru-RU" b="1" dirty="0"/>
        </a:p>
      </dgm:t>
    </dgm:pt>
    <dgm:pt modelId="{4FAE148D-A75F-4ECB-A34D-17EB52B4D78A}" type="parTrans" cxnId="{ECE4FA48-9D86-4BFC-8600-D4F515B1C129}">
      <dgm:prSet/>
      <dgm:spPr/>
      <dgm:t>
        <a:bodyPr/>
        <a:lstStyle/>
        <a:p>
          <a:endParaRPr lang="ru-RU"/>
        </a:p>
      </dgm:t>
    </dgm:pt>
    <dgm:pt modelId="{DDFAAACD-4D11-4E5F-93A7-FD14ADE5E965}" type="sibTrans" cxnId="{ECE4FA48-9D86-4BFC-8600-D4F515B1C129}">
      <dgm:prSet>
        <dgm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64A5F1EC-28F0-418F-9CEB-F3F1BEF892C5}">
      <dgm:prSet phldrT="[Текст]" custT="1"/>
      <dgm:spPr/>
      <dgm:t>
        <a:bodyPr/>
        <a:lstStyle/>
        <a:p>
          <a:r>
            <a:rPr lang="ru-RU" sz="2800" b="1" dirty="0" smtClean="0"/>
            <a:t>Соображай-ка </a:t>
          </a:r>
        </a:p>
        <a:p>
          <a:r>
            <a:rPr lang="ru-RU" sz="2800" b="1" dirty="0" smtClean="0"/>
            <a:t>кабинет 4.5</a:t>
          </a:r>
          <a:endParaRPr lang="ru-RU" sz="2800" b="1" dirty="0"/>
        </a:p>
      </dgm:t>
    </dgm:pt>
    <dgm:pt modelId="{F60A2C0B-3583-4EC2-8925-FE9282457FEE}" type="parTrans" cxnId="{014F3455-D78B-45A9-99EC-0E8B2A832B82}">
      <dgm:prSet/>
      <dgm:spPr/>
      <dgm:t>
        <a:bodyPr/>
        <a:lstStyle/>
        <a:p>
          <a:endParaRPr lang="ru-RU"/>
        </a:p>
      </dgm:t>
    </dgm:pt>
    <dgm:pt modelId="{112470B6-6036-4713-A7C9-1849B87E779D}" type="sibTrans" cxnId="{014F3455-D78B-45A9-99EC-0E8B2A832B82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A28956D8-A05D-4192-9D54-F9B210B8A439}">
      <dgm:prSet phldrT="[Текст]"/>
      <dgm:spPr/>
      <dgm:t>
        <a:bodyPr/>
        <a:lstStyle/>
        <a:p>
          <a:r>
            <a:rPr lang="ru-RU" b="1" dirty="0" smtClean="0"/>
            <a:t>Отвечай-ка кабинет 4.7</a:t>
          </a:r>
          <a:endParaRPr lang="ru-RU" b="1" dirty="0"/>
        </a:p>
      </dgm:t>
    </dgm:pt>
    <dgm:pt modelId="{0E1DD782-EBFE-4376-85A7-28B4788A4DB8}" type="parTrans" cxnId="{2A9C9295-574C-4DFE-A413-FE6A5A71F8DE}">
      <dgm:prSet/>
      <dgm:spPr/>
      <dgm:t>
        <a:bodyPr/>
        <a:lstStyle/>
        <a:p>
          <a:endParaRPr lang="ru-RU"/>
        </a:p>
      </dgm:t>
    </dgm:pt>
    <dgm:pt modelId="{12532B42-7E66-4CB0-8DF0-FDBB49CF1B57}" type="sibTrans" cxnId="{2A9C9295-574C-4DFE-A413-FE6A5A71F8DE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DEB77CB6-2F8A-4567-ADD8-A42B2AC3C50A}">
      <dgm:prSet phldrT="[Текст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/>
            <a:t>Вокзал </a:t>
          </a:r>
        </a:p>
        <a:p>
          <a:r>
            <a:rPr lang="ru-RU" b="1" dirty="0"/>
            <a:t>Актовый зал</a:t>
          </a:r>
        </a:p>
      </dgm:t>
    </dgm:pt>
    <dgm:pt modelId="{653D20A0-668B-410A-81D5-DDC4318ECA5C}" type="parTrans" cxnId="{DF184868-2CCA-4CF3-8E43-FBEC0A94DE24}">
      <dgm:prSet/>
      <dgm:spPr/>
      <dgm:t>
        <a:bodyPr/>
        <a:lstStyle/>
        <a:p>
          <a:endParaRPr lang="ru-RU"/>
        </a:p>
      </dgm:t>
    </dgm:pt>
    <dgm:pt modelId="{EEC2D1C7-F8D8-4D4C-8ED3-FE18EF6C3F01}" type="sibTrans" cxnId="{DF184868-2CCA-4CF3-8E43-FBEC0A94DE24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ru-RU"/>
        </a:p>
      </dgm:t>
    </dgm:pt>
    <dgm:pt modelId="{EE80E5B8-E4F7-4110-8D93-3C1CDF1DBAFB}" type="pres">
      <dgm:prSet presAssocID="{BAEED993-22D1-4092-AD58-F78CB159420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BAB7B6-E069-46D5-9869-A518D0995399}" type="pres">
      <dgm:prSet presAssocID="{A13DBE75-5864-41A5-AF84-A8D433A79B6F}" presName="node" presStyleLbl="node1" presStyleIdx="0" presStyleCnt="6" custScaleX="181022" custRadScaleRad="100254" custRadScaleInc="-17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3D6C6-0665-49EA-AD3D-C5480F0C4C45}" type="pres">
      <dgm:prSet presAssocID="{A13DBE75-5864-41A5-AF84-A8D433A79B6F}" presName="spNode" presStyleCnt="0"/>
      <dgm:spPr/>
    </dgm:pt>
    <dgm:pt modelId="{60FA47FA-739F-4A31-A782-BF71C70C0670}" type="pres">
      <dgm:prSet presAssocID="{7F853C36-917F-4392-89CE-59B545CD3516}" presName="sibTrans" presStyleLbl="sibTrans1D1" presStyleIdx="0" presStyleCnt="6"/>
      <dgm:spPr/>
      <dgm:t>
        <a:bodyPr/>
        <a:lstStyle/>
        <a:p>
          <a:endParaRPr lang="ru-RU"/>
        </a:p>
      </dgm:t>
    </dgm:pt>
    <dgm:pt modelId="{745187DB-D9E4-4408-A0B5-545AB2121C7A}" type="pres">
      <dgm:prSet presAssocID="{DEB77CB6-2F8A-4567-ADD8-A42B2AC3C50A}" presName="node" presStyleLbl="node1" presStyleIdx="1" presStyleCnt="6" custScaleX="172996" custScaleY="125901" custRadScaleRad="98981" custRadScaleInc="43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9C7509-693C-4207-98B1-F272BEC5AD47}" type="pres">
      <dgm:prSet presAssocID="{DEB77CB6-2F8A-4567-ADD8-A42B2AC3C50A}" presName="spNode" presStyleCnt="0"/>
      <dgm:spPr/>
    </dgm:pt>
    <dgm:pt modelId="{70108849-54C8-463C-B98A-74BE7FF235A4}" type="pres">
      <dgm:prSet presAssocID="{EEC2D1C7-F8D8-4D4C-8ED3-FE18EF6C3F01}" presName="sibTrans" presStyleLbl="sibTrans1D1" presStyleIdx="1" presStyleCnt="6"/>
      <dgm:spPr/>
      <dgm:t>
        <a:bodyPr/>
        <a:lstStyle/>
        <a:p>
          <a:endParaRPr lang="ru-RU"/>
        </a:p>
      </dgm:t>
    </dgm:pt>
    <dgm:pt modelId="{5C951609-FDD4-42C0-B5F6-DAA286F9B0AE}" type="pres">
      <dgm:prSet presAssocID="{0A90E7DD-84CD-40DF-80AA-702781355EA6}" presName="node" presStyleLbl="node1" presStyleIdx="2" presStyleCnt="6" custScaleX="184133" custRadScaleRad="109773" custRadScaleInc="-32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4DCD52-9EE3-48C9-992C-5FC8E7E4F3F2}" type="pres">
      <dgm:prSet presAssocID="{0A90E7DD-84CD-40DF-80AA-702781355EA6}" presName="spNode" presStyleCnt="0"/>
      <dgm:spPr/>
    </dgm:pt>
    <dgm:pt modelId="{1D93AC28-DBC2-4280-AF6D-8574C527FA35}" type="pres">
      <dgm:prSet presAssocID="{40117F0C-352E-47B0-A300-1250160BD9A1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B8F732C-0207-4B26-9000-56CF1170BD24}" type="pres">
      <dgm:prSet presAssocID="{6B3E367C-B70E-458E-9077-39C8D2F71663}" presName="node" presStyleLbl="node1" presStyleIdx="3" presStyleCnt="6" custScaleX="1766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3FFBB4-617F-43D8-85EC-69F2CA0BD789}" type="pres">
      <dgm:prSet presAssocID="{6B3E367C-B70E-458E-9077-39C8D2F71663}" presName="spNode" presStyleCnt="0"/>
      <dgm:spPr/>
    </dgm:pt>
    <dgm:pt modelId="{AB53F17F-A82F-4C43-BDCC-610C3628ED04}" type="pres">
      <dgm:prSet presAssocID="{DDFAAACD-4D11-4E5F-93A7-FD14ADE5E965}" presName="sibTrans" presStyleLbl="sibTrans1D1" presStyleIdx="3" presStyleCnt="6"/>
      <dgm:spPr/>
      <dgm:t>
        <a:bodyPr/>
        <a:lstStyle/>
        <a:p>
          <a:endParaRPr lang="ru-RU"/>
        </a:p>
      </dgm:t>
    </dgm:pt>
    <dgm:pt modelId="{65555CC2-9B0B-4461-80A1-8B67A4780C10}" type="pres">
      <dgm:prSet presAssocID="{64A5F1EC-28F0-418F-9CEB-F3F1BEF892C5}" presName="node" presStyleLbl="node1" presStyleIdx="4" presStyleCnt="6" custScaleX="169818" custScaleY="100000" custRadScaleRad="100415" custRadScaleInc="294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24261-725B-43F6-B950-82DC722A8BD2}" type="pres">
      <dgm:prSet presAssocID="{64A5F1EC-28F0-418F-9CEB-F3F1BEF892C5}" presName="spNode" presStyleCnt="0"/>
      <dgm:spPr/>
    </dgm:pt>
    <dgm:pt modelId="{C3FE5780-6032-4EE5-BCA2-850EF56AC6FA}" type="pres">
      <dgm:prSet presAssocID="{112470B6-6036-4713-A7C9-1849B87E779D}" presName="sibTrans" presStyleLbl="sibTrans1D1" presStyleIdx="4" presStyleCnt="6"/>
      <dgm:spPr/>
      <dgm:t>
        <a:bodyPr/>
        <a:lstStyle/>
        <a:p>
          <a:endParaRPr lang="ru-RU"/>
        </a:p>
      </dgm:t>
    </dgm:pt>
    <dgm:pt modelId="{C9D10660-83C4-40A4-BDF0-A87D852F5A4F}" type="pres">
      <dgm:prSet presAssocID="{A28956D8-A05D-4192-9D54-F9B210B8A439}" presName="node" presStyleLbl="node1" presStyleIdx="5" presStyleCnt="6" custScaleX="189198" custRadScaleRad="103579" custRadScaleInc="-451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3F0773-303B-487F-95D7-538574695B2B}" type="pres">
      <dgm:prSet presAssocID="{A28956D8-A05D-4192-9D54-F9B210B8A439}" presName="spNode" presStyleCnt="0"/>
      <dgm:spPr/>
    </dgm:pt>
    <dgm:pt modelId="{4C188BA1-8612-4C19-88A6-B868F134ACFD}" type="pres">
      <dgm:prSet presAssocID="{12532B42-7E66-4CB0-8DF0-FDBB49CF1B57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DE7914AC-8EA4-4946-8B51-335AD0640093}" type="presOf" srcId="{EEC2D1C7-F8D8-4D4C-8ED3-FE18EF6C3F01}" destId="{70108849-54C8-463C-B98A-74BE7FF235A4}" srcOrd="0" destOrd="0" presId="urn:microsoft.com/office/officeart/2005/8/layout/cycle5"/>
    <dgm:cxn modelId="{A0CFC6CD-2BA0-410B-A5AD-16CC3CF3D6B3}" srcId="{BAEED993-22D1-4092-AD58-F78CB159420A}" destId="{A13DBE75-5864-41A5-AF84-A8D433A79B6F}" srcOrd="0" destOrd="0" parTransId="{664324A7-2925-4689-8304-693FDF2B23CE}" sibTransId="{7F853C36-917F-4392-89CE-59B545CD3516}"/>
    <dgm:cxn modelId="{B3222052-666C-454E-B3E5-1D33CAA5A6DC}" type="presOf" srcId="{40117F0C-352E-47B0-A300-1250160BD9A1}" destId="{1D93AC28-DBC2-4280-AF6D-8574C527FA35}" srcOrd="0" destOrd="0" presId="urn:microsoft.com/office/officeart/2005/8/layout/cycle5"/>
    <dgm:cxn modelId="{ABF27B8E-AFB8-40F3-A169-4650BB573542}" type="presOf" srcId="{112470B6-6036-4713-A7C9-1849B87E779D}" destId="{C3FE5780-6032-4EE5-BCA2-850EF56AC6FA}" srcOrd="0" destOrd="0" presId="urn:microsoft.com/office/officeart/2005/8/layout/cycle5"/>
    <dgm:cxn modelId="{8009DA12-CF7A-4161-B1C4-C63A4A26CDC2}" type="presOf" srcId="{0A90E7DD-84CD-40DF-80AA-702781355EA6}" destId="{5C951609-FDD4-42C0-B5F6-DAA286F9B0AE}" srcOrd="0" destOrd="0" presId="urn:microsoft.com/office/officeart/2005/8/layout/cycle5"/>
    <dgm:cxn modelId="{BF570D67-BA28-46B1-AD21-C4B5E9BA70DE}" type="presOf" srcId="{12532B42-7E66-4CB0-8DF0-FDBB49CF1B57}" destId="{4C188BA1-8612-4C19-88A6-B868F134ACFD}" srcOrd="0" destOrd="0" presId="urn:microsoft.com/office/officeart/2005/8/layout/cycle5"/>
    <dgm:cxn modelId="{ECE4FA48-9D86-4BFC-8600-D4F515B1C129}" srcId="{BAEED993-22D1-4092-AD58-F78CB159420A}" destId="{6B3E367C-B70E-458E-9077-39C8D2F71663}" srcOrd="3" destOrd="0" parTransId="{4FAE148D-A75F-4ECB-A34D-17EB52B4D78A}" sibTransId="{DDFAAACD-4D11-4E5F-93A7-FD14ADE5E965}"/>
    <dgm:cxn modelId="{2A9C9295-574C-4DFE-A413-FE6A5A71F8DE}" srcId="{BAEED993-22D1-4092-AD58-F78CB159420A}" destId="{A28956D8-A05D-4192-9D54-F9B210B8A439}" srcOrd="5" destOrd="0" parTransId="{0E1DD782-EBFE-4376-85A7-28B4788A4DB8}" sibTransId="{12532B42-7E66-4CB0-8DF0-FDBB49CF1B57}"/>
    <dgm:cxn modelId="{6A05FB64-43CA-438E-BA25-2033EE86EB6A}" type="presOf" srcId="{7F853C36-917F-4392-89CE-59B545CD3516}" destId="{60FA47FA-739F-4A31-A782-BF71C70C0670}" srcOrd="0" destOrd="0" presId="urn:microsoft.com/office/officeart/2005/8/layout/cycle5"/>
    <dgm:cxn modelId="{D2FA78FE-DF58-4B3C-B3A5-2A0758D9C111}" srcId="{BAEED993-22D1-4092-AD58-F78CB159420A}" destId="{0A90E7DD-84CD-40DF-80AA-702781355EA6}" srcOrd="2" destOrd="0" parTransId="{C1B818A0-E8E4-4F24-9924-A3E25DC60EB2}" sibTransId="{40117F0C-352E-47B0-A300-1250160BD9A1}"/>
    <dgm:cxn modelId="{1E65ECF8-F945-4333-9C74-CFA2E152B625}" type="presOf" srcId="{BAEED993-22D1-4092-AD58-F78CB159420A}" destId="{EE80E5B8-E4F7-4110-8D93-3C1CDF1DBAFB}" srcOrd="0" destOrd="0" presId="urn:microsoft.com/office/officeart/2005/8/layout/cycle5"/>
    <dgm:cxn modelId="{302EBF89-BA7E-4E6C-914F-469A9B557199}" type="presOf" srcId="{DEB77CB6-2F8A-4567-ADD8-A42B2AC3C50A}" destId="{745187DB-D9E4-4408-A0B5-545AB2121C7A}" srcOrd="0" destOrd="0" presId="urn:microsoft.com/office/officeart/2005/8/layout/cycle5"/>
    <dgm:cxn modelId="{F26C5DAA-BAFD-4CC8-9AEA-0D02A5E59B48}" type="presOf" srcId="{64A5F1EC-28F0-418F-9CEB-F3F1BEF892C5}" destId="{65555CC2-9B0B-4461-80A1-8B67A4780C10}" srcOrd="0" destOrd="0" presId="urn:microsoft.com/office/officeart/2005/8/layout/cycle5"/>
    <dgm:cxn modelId="{014F3455-D78B-45A9-99EC-0E8B2A832B82}" srcId="{BAEED993-22D1-4092-AD58-F78CB159420A}" destId="{64A5F1EC-28F0-418F-9CEB-F3F1BEF892C5}" srcOrd="4" destOrd="0" parTransId="{F60A2C0B-3583-4EC2-8925-FE9282457FEE}" sibTransId="{112470B6-6036-4713-A7C9-1849B87E779D}"/>
    <dgm:cxn modelId="{AA779C44-815E-4564-BE6E-2002D92821FF}" type="presOf" srcId="{6B3E367C-B70E-458E-9077-39C8D2F71663}" destId="{2B8F732C-0207-4B26-9000-56CF1170BD24}" srcOrd="0" destOrd="0" presId="urn:microsoft.com/office/officeart/2005/8/layout/cycle5"/>
    <dgm:cxn modelId="{4EED295D-9B4F-4DE7-A6B5-CADE8D203229}" type="presOf" srcId="{A13DBE75-5864-41A5-AF84-A8D433A79B6F}" destId="{5CBAB7B6-E069-46D5-9869-A518D0995399}" srcOrd="0" destOrd="0" presId="urn:microsoft.com/office/officeart/2005/8/layout/cycle5"/>
    <dgm:cxn modelId="{DF184868-2CCA-4CF3-8E43-FBEC0A94DE24}" srcId="{BAEED993-22D1-4092-AD58-F78CB159420A}" destId="{DEB77CB6-2F8A-4567-ADD8-A42B2AC3C50A}" srcOrd="1" destOrd="0" parTransId="{653D20A0-668B-410A-81D5-DDC4318ECA5C}" sibTransId="{EEC2D1C7-F8D8-4D4C-8ED3-FE18EF6C3F01}"/>
    <dgm:cxn modelId="{6E7491E4-B51F-433E-9658-58456990EAD0}" type="presOf" srcId="{A28956D8-A05D-4192-9D54-F9B210B8A439}" destId="{C9D10660-83C4-40A4-BDF0-A87D852F5A4F}" srcOrd="0" destOrd="0" presId="urn:microsoft.com/office/officeart/2005/8/layout/cycle5"/>
    <dgm:cxn modelId="{7E623C59-1F5E-4E02-8831-BDE36ED9DC9E}" type="presOf" srcId="{DDFAAACD-4D11-4E5F-93A7-FD14ADE5E965}" destId="{AB53F17F-A82F-4C43-BDCC-610C3628ED04}" srcOrd="0" destOrd="0" presId="urn:microsoft.com/office/officeart/2005/8/layout/cycle5"/>
    <dgm:cxn modelId="{55E521CE-43A4-43BD-A58F-CFE70A3A0440}" type="presParOf" srcId="{EE80E5B8-E4F7-4110-8D93-3C1CDF1DBAFB}" destId="{5CBAB7B6-E069-46D5-9869-A518D0995399}" srcOrd="0" destOrd="0" presId="urn:microsoft.com/office/officeart/2005/8/layout/cycle5"/>
    <dgm:cxn modelId="{045F9891-89F5-4D82-92FC-526320628449}" type="presParOf" srcId="{EE80E5B8-E4F7-4110-8D93-3C1CDF1DBAFB}" destId="{B573D6C6-0665-49EA-AD3D-C5480F0C4C45}" srcOrd="1" destOrd="0" presId="urn:microsoft.com/office/officeart/2005/8/layout/cycle5"/>
    <dgm:cxn modelId="{4B69D308-4465-47C0-A726-C5429EF993AE}" type="presParOf" srcId="{EE80E5B8-E4F7-4110-8D93-3C1CDF1DBAFB}" destId="{60FA47FA-739F-4A31-A782-BF71C70C0670}" srcOrd="2" destOrd="0" presId="urn:microsoft.com/office/officeart/2005/8/layout/cycle5"/>
    <dgm:cxn modelId="{D0D5FC45-821F-4651-9801-639F7060DA06}" type="presParOf" srcId="{EE80E5B8-E4F7-4110-8D93-3C1CDF1DBAFB}" destId="{745187DB-D9E4-4408-A0B5-545AB2121C7A}" srcOrd="3" destOrd="0" presId="urn:microsoft.com/office/officeart/2005/8/layout/cycle5"/>
    <dgm:cxn modelId="{8558D939-D702-4590-987D-D252F4262FC5}" type="presParOf" srcId="{EE80E5B8-E4F7-4110-8D93-3C1CDF1DBAFB}" destId="{B19C7509-693C-4207-98B1-F272BEC5AD47}" srcOrd="4" destOrd="0" presId="urn:microsoft.com/office/officeart/2005/8/layout/cycle5"/>
    <dgm:cxn modelId="{8886AB47-43E3-49B1-87D9-E2B17C745913}" type="presParOf" srcId="{EE80E5B8-E4F7-4110-8D93-3C1CDF1DBAFB}" destId="{70108849-54C8-463C-B98A-74BE7FF235A4}" srcOrd="5" destOrd="0" presId="urn:microsoft.com/office/officeart/2005/8/layout/cycle5"/>
    <dgm:cxn modelId="{E9719957-44A7-4DF6-B58A-1E5D543B47A1}" type="presParOf" srcId="{EE80E5B8-E4F7-4110-8D93-3C1CDF1DBAFB}" destId="{5C951609-FDD4-42C0-B5F6-DAA286F9B0AE}" srcOrd="6" destOrd="0" presId="urn:microsoft.com/office/officeart/2005/8/layout/cycle5"/>
    <dgm:cxn modelId="{34066ACB-9096-4D06-89C9-622D3491F2B1}" type="presParOf" srcId="{EE80E5B8-E4F7-4110-8D93-3C1CDF1DBAFB}" destId="{224DCD52-9EE3-48C9-992C-5FC8E7E4F3F2}" srcOrd="7" destOrd="0" presId="urn:microsoft.com/office/officeart/2005/8/layout/cycle5"/>
    <dgm:cxn modelId="{0A8B9815-28BE-4E95-B1C4-552E1A11F471}" type="presParOf" srcId="{EE80E5B8-E4F7-4110-8D93-3C1CDF1DBAFB}" destId="{1D93AC28-DBC2-4280-AF6D-8574C527FA35}" srcOrd="8" destOrd="0" presId="urn:microsoft.com/office/officeart/2005/8/layout/cycle5"/>
    <dgm:cxn modelId="{A3205991-8935-4C66-A027-FB01F0F5A399}" type="presParOf" srcId="{EE80E5B8-E4F7-4110-8D93-3C1CDF1DBAFB}" destId="{2B8F732C-0207-4B26-9000-56CF1170BD24}" srcOrd="9" destOrd="0" presId="urn:microsoft.com/office/officeart/2005/8/layout/cycle5"/>
    <dgm:cxn modelId="{CC1B95AF-0028-48E3-8DE1-34FC1ED1BAFD}" type="presParOf" srcId="{EE80E5B8-E4F7-4110-8D93-3C1CDF1DBAFB}" destId="{583FFBB4-617F-43D8-85EC-69F2CA0BD789}" srcOrd="10" destOrd="0" presId="urn:microsoft.com/office/officeart/2005/8/layout/cycle5"/>
    <dgm:cxn modelId="{76F6DF38-F18C-4D32-B73F-5C297274818F}" type="presParOf" srcId="{EE80E5B8-E4F7-4110-8D93-3C1CDF1DBAFB}" destId="{AB53F17F-A82F-4C43-BDCC-610C3628ED04}" srcOrd="11" destOrd="0" presId="urn:microsoft.com/office/officeart/2005/8/layout/cycle5"/>
    <dgm:cxn modelId="{6DA5F291-05E3-4DD2-98F9-75A24D7A439B}" type="presParOf" srcId="{EE80E5B8-E4F7-4110-8D93-3C1CDF1DBAFB}" destId="{65555CC2-9B0B-4461-80A1-8B67A4780C10}" srcOrd="12" destOrd="0" presId="urn:microsoft.com/office/officeart/2005/8/layout/cycle5"/>
    <dgm:cxn modelId="{CE0D20FB-1CCE-4A52-B00B-BB62485333C2}" type="presParOf" srcId="{EE80E5B8-E4F7-4110-8D93-3C1CDF1DBAFB}" destId="{26424261-725B-43F6-B950-82DC722A8BD2}" srcOrd="13" destOrd="0" presId="urn:microsoft.com/office/officeart/2005/8/layout/cycle5"/>
    <dgm:cxn modelId="{D2CFD4DD-EABF-4E53-B805-1B4D5056E78D}" type="presParOf" srcId="{EE80E5B8-E4F7-4110-8D93-3C1CDF1DBAFB}" destId="{C3FE5780-6032-4EE5-BCA2-850EF56AC6FA}" srcOrd="14" destOrd="0" presId="urn:microsoft.com/office/officeart/2005/8/layout/cycle5"/>
    <dgm:cxn modelId="{B123E1E5-B2A9-4663-BC56-90AB30E57714}" type="presParOf" srcId="{EE80E5B8-E4F7-4110-8D93-3C1CDF1DBAFB}" destId="{C9D10660-83C4-40A4-BDF0-A87D852F5A4F}" srcOrd="15" destOrd="0" presId="urn:microsoft.com/office/officeart/2005/8/layout/cycle5"/>
    <dgm:cxn modelId="{28069FAB-1655-40F1-B7BA-8A6DE7CDA782}" type="presParOf" srcId="{EE80E5B8-E4F7-4110-8D93-3C1CDF1DBAFB}" destId="{723F0773-303B-487F-95D7-538574695B2B}" srcOrd="16" destOrd="0" presId="urn:microsoft.com/office/officeart/2005/8/layout/cycle5"/>
    <dgm:cxn modelId="{71BB3D75-BAFC-4D5E-9359-8AAF7B7E001B}" type="presParOf" srcId="{EE80E5B8-E4F7-4110-8D93-3C1CDF1DBAFB}" destId="{4C188BA1-8612-4C19-88A6-B868F134ACFD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AB7B6-E069-46D5-9869-A518D0995399}">
      <dsp:nvSpPr>
        <dsp:cNvPr id="0" name=""/>
        <dsp:cNvSpPr/>
      </dsp:nvSpPr>
      <dsp:spPr>
        <a:xfrm>
          <a:off x="1552830" y="0"/>
          <a:ext cx="3339896" cy="119926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Отгадай-ка кабинет 4.1</a:t>
          </a:r>
          <a:endParaRPr lang="ru-RU" sz="3000" b="1" kern="1200" dirty="0"/>
        </a:p>
      </dsp:txBody>
      <dsp:txXfrm>
        <a:off x="1611373" y="58543"/>
        <a:ext cx="3222810" cy="1082178"/>
      </dsp:txXfrm>
    </dsp:sp>
    <dsp:sp modelId="{60FA47FA-739F-4A31-A782-BF71C70C0670}">
      <dsp:nvSpPr>
        <dsp:cNvPr id="0" name=""/>
        <dsp:cNvSpPr/>
      </dsp:nvSpPr>
      <dsp:spPr>
        <a:xfrm>
          <a:off x="65132" y="194317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4936883" y="941970"/>
              </a:moveTo>
              <a:arcTo wR="2829133" hR="2829133" stAng="19089629" swAng="582593"/>
            </a:path>
          </a:pathLst>
        </a:custGeom>
        <a:noFill/>
        <a:ln w="38100" cap="flat" cmpd="sng" algn="ctr">
          <a:solidFill>
            <a:schemeClr val="accent3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dsp:style>
    </dsp:sp>
    <dsp:sp modelId="{745187DB-D9E4-4408-A0B5-545AB2121C7A}">
      <dsp:nvSpPr>
        <dsp:cNvPr id="0" name=""/>
        <dsp:cNvSpPr/>
      </dsp:nvSpPr>
      <dsp:spPr>
        <a:xfrm>
          <a:off x="4251311" y="1655713"/>
          <a:ext cx="3191814" cy="1509885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Вокзал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Актовый зал</a:t>
          </a:r>
        </a:p>
      </dsp:txBody>
      <dsp:txXfrm>
        <a:off x="4325018" y="1729420"/>
        <a:ext cx="3044400" cy="1362471"/>
      </dsp:txXfrm>
    </dsp:sp>
    <dsp:sp modelId="{70108849-54C8-463C-B98A-74BE7FF235A4}">
      <dsp:nvSpPr>
        <dsp:cNvPr id="0" name=""/>
        <dsp:cNvSpPr/>
      </dsp:nvSpPr>
      <dsp:spPr>
        <a:xfrm>
          <a:off x="431954" y="881038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5634470" y="2462970"/>
              </a:moveTo>
              <a:arcTo wR="2829133" hR="2829133" stAng="21153815" swAng="663806"/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5C951609-FDD4-42C0-B5F6-DAA286F9B0AE}">
      <dsp:nvSpPr>
        <dsp:cNvPr id="0" name=""/>
        <dsp:cNvSpPr/>
      </dsp:nvSpPr>
      <dsp:spPr>
        <a:xfrm>
          <a:off x="4148571" y="4069094"/>
          <a:ext cx="3397294" cy="1199264"/>
        </a:xfrm>
        <a:prstGeom prst="roundRect">
          <a:avLst/>
        </a:prstGeom>
        <a:gradFill rotWithShape="0">
          <a:gsLst>
            <a:gs pos="0">
              <a:schemeClr val="accent5">
                <a:hueOff val="-3973551"/>
                <a:satOff val="15924"/>
                <a:lumOff val="3451"/>
                <a:alphaOff val="0"/>
                <a:tint val="50000"/>
                <a:satMod val="300000"/>
              </a:schemeClr>
            </a:gs>
            <a:gs pos="35000">
              <a:schemeClr val="accent5">
                <a:hueOff val="-3973551"/>
                <a:satOff val="15924"/>
                <a:lumOff val="3451"/>
                <a:alphaOff val="0"/>
                <a:tint val="37000"/>
                <a:satMod val="300000"/>
              </a:schemeClr>
            </a:gs>
            <a:gs pos="100000">
              <a:schemeClr val="accent5">
                <a:hueOff val="-3973551"/>
                <a:satOff val="15924"/>
                <a:lumOff val="34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Нарисуй-ка кабинет 4.3</a:t>
          </a:r>
          <a:endParaRPr lang="ru-RU" sz="3000" b="1" kern="1200" dirty="0"/>
        </a:p>
      </dsp:txBody>
      <dsp:txXfrm>
        <a:off x="4207114" y="4127637"/>
        <a:ext cx="3280208" cy="1082178"/>
      </dsp:txXfrm>
    </dsp:sp>
    <dsp:sp modelId="{1D93AC28-DBC2-4280-AF6D-8574C527FA35}">
      <dsp:nvSpPr>
        <dsp:cNvPr id="0" name=""/>
        <dsp:cNvSpPr/>
      </dsp:nvSpPr>
      <dsp:spPr>
        <a:xfrm>
          <a:off x="275256" y="836726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5087472" y="4533215"/>
              </a:moveTo>
              <a:arcTo wR="2829133" hR="2829133" stAng="2222234" swAng="457997"/>
            </a:path>
          </a:pathLst>
        </a:custGeom>
        <a:noFill/>
        <a:ln w="38100" cap="flat" cmpd="sng" algn="ctr">
          <a:solidFill>
            <a:schemeClr val="accent6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</dsp:sp>
    <dsp:sp modelId="{2B8F732C-0207-4B26-9000-56CF1170BD24}">
      <dsp:nvSpPr>
        <dsp:cNvPr id="0" name=""/>
        <dsp:cNvSpPr/>
      </dsp:nvSpPr>
      <dsp:spPr>
        <a:xfrm>
          <a:off x="1767843" y="5658500"/>
          <a:ext cx="3258549" cy="1199264"/>
        </a:xfrm>
        <a:prstGeom prst="roundRect">
          <a:avLst/>
        </a:prstGeom>
        <a:gradFill rotWithShape="0">
          <a:gsLst>
            <a:gs pos="0">
              <a:schemeClr val="accent5">
                <a:hueOff val="-5960326"/>
                <a:satOff val="23887"/>
                <a:lumOff val="5177"/>
                <a:alphaOff val="0"/>
                <a:tint val="50000"/>
                <a:satMod val="300000"/>
              </a:schemeClr>
            </a:gs>
            <a:gs pos="35000">
              <a:schemeClr val="accent5">
                <a:hueOff val="-5960326"/>
                <a:satOff val="23887"/>
                <a:lumOff val="5177"/>
                <a:alphaOff val="0"/>
                <a:tint val="37000"/>
                <a:satMod val="300000"/>
              </a:schemeClr>
            </a:gs>
            <a:gs pos="100000">
              <a:schemeClr val="accent5">
                <a:hueOff val="-5960326"/>
                <a:satOff val="23887"/>
                <a:lumOff val="51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Посчитай-ка кабинет 4.4</a:t>
          </a:r>
          <a:endParaRPr lang="ru-RU" sz="3000" b="1" kern="1200" dirty="0"/>
        </a:p>
      </dsp:txBody>
      <dsp:txXfrm>
        <a:off x="1826386" y="5717043"/>
        <a:ext cx="3141463" cy="1082178"/>
      </dsp:txXfrm>
    </dsp:sp>
    <dsp:sp modelId="{AB53F17F-A82F-4C43-BDCC-610C3628ED04}">
      <dsp:nvSpPr>
        <dsp:cNvPr id="0" name=""/>
        <dsp:cNvSpPr/>
      </dsp:nvSpPr>
      <dsp:spPr>
        <a:xfrm>
          <a:off x="933108" y="906174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737624" y="4734280"/>
              </a:moveTo>
              <a:arcTo wR="2829133" hR="2829133" stAng="8260184" swAng="514162"/>
            </a:path>
          </a:pathLst>
        </a:custGeom>
        <a:noFill/>
        <a:ln w="38100" cap="flat" cmpd="sng" algn="ctr">
          <a:solidFill>
            <a:schemeClr val="accent4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4"/>
        </a:lnRef>
        <a:fillRef idx="0">
          <a:schemeClr val="accent4"/>
        </a:fillRef>
        <a:effectRef idx="2">
          <a:schemeClr val="accent4"/>
        </a:effectRef>
        <a:fontRef idx="minor">
          <a:schemeClr val="tx1"/>
        </a:fontRef>
      </dsp:style>
    </dsp:sp>
    <dsp:sp modelId="{65555CC2-9B0B-4461-80A1-8B67A4780C10}">
      <dsp:nvSpPr>
        <dsp:cNvPr id="0" name=""/>
        <dsp:cNvSpPr/>
      </dsp:nvSpPr>
      <dsp:spPr>
        <a:xfrm>
          <a:off x="-619573" y="3989627"/>
          <a:ext cx="3133179" cy="1199264"/>
        </a:xfrm>
        <a:prstGeom prst="roundRect">
          <a:avLst/>
        </a:prstGeom>
        <a:gradFill rotWithShape="0">
          <a:gsLst>
            <a:gs pos="0">
              <a:schemeClr val="accent5">
                <a:hueOff val="-7947101"/>
                <a:satOff val="31849"/>
                <a:lumOff val="6902"/>
                <a:alphaOff val="0"/>
                <a:tint val="50000"/>
                <a:satMod val="300000"/>
              </a:schemeClr>
            </a:gs>
            <a:gs pos="35000">
              <a:schemeClr val="accent5">
                <a:hueOff val="-7947101"/>
                <a:satOff val="31849"/>
                <a:lumOff val="6902"/>
                <a:alphaOff val="0"/>
                <a:tint val="37000"/>
                <a:satMod val="300000"/>
              </a:schemeClr>
            </a:gs>
            <a:gs pos="100000">
              <a:schemeClr val="accent5">
                <a:hueOff val="-7947101"/>
                <a:satOff val="31849"/>
                <a:lumOff val="690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Соображай-ка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кабинет 4.5</a:t>
          </a:r>
          <a:endParaRPr lang="ru-RU" sz="2800" b="1" kern="1200" dirty="0"/>
        </a:p>
      </dsp:txBody>
      <dsp:txXfrm>
        <a:off x="-561030" y="4048170"/>
        <a:ext cx="3016093" cy="1082178"/>
      </dsp:txXfrm>
    </dsp:sp>
    <dsp:sp modelId="{C3FE5780-6032-4EE5-BCA2-850EF56AC6FA}">
      <dsp:nvSpPr>
        <dsp:cNvPr id="0" name=""/>
        <dsp:cNvSpPr/>
      </dsp:nvSpPr>
      <dsp:spPr>
        <a:xfrm>
          <a:off x="711080" y="725130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9757" y="3063901"/>
              </a:moveTo>
              <a:arcTo wR="2829133" hR="2829133" stAng="10514399" swAng="743212"/>
            </a:path>
          </a:pathLst>
        </a:custGeom>
        <a:noFill/>
        <a:ln w="38100" cap="flat" cmpd="sng" algn="ctr">
          <a:solidFill>
            <a:schemeClr val="accent2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C9D10660-83C4-40A4-BDF0-A87D852F5A4F}">
      <dsp:nvSpPr>
        <dsp:cNvPr id="0" name=""/>
        <dsp:cNvSpPr/>
      </dsp:nvSpPr>
      <dsp:spPr>
        <a:xfrm>
          <a:off x="-798356" y="1780366"/>
          <a:ext cx="3490745" cy="1199264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 smtClean="0"/>
            <a:t>Отвечай-ка кабинет 4.7</a:t>
          </a:r>
          <a:endParaRPr lang="ru-RU" sz="3000" b="1" kern="1200" dirty="0"/>
        </a:p>
      </dsp:txBody>
      <dsp:txXfrm>
        <a:off x="-739813" y="1838909"/>
        <a:ext cx="3373659" cy="1082178"/>
      </dsp:txXfrm>
    </dsp:sp>
    <dsp:sp modelId="{4C188BA1-8612-4C19-88A6-B868F134ACFD}">
      <dsp:nvSpPr>
        <dsp:cNvPr id="0" name=""/>
        <dsp:cNvSpPr/>
      </dsp:nvSpPr>
      <dsp:spPr>
        <a:xfrm>
          <a:off x="1063374" y="90682"/>
          <a:ext cx="5658266" cy="5658266"/>
        </a:xfrm>
        <a:custGeom>
          <a:avLst/>
          <a:gdLst/>
          <a:ahLst/>
          <a:cxnLst/>
          <a:rect l="0" t="0" r="0" b="0"/>
          <a:pathLst>
            <a:path>
              <a:moveTo>
                <a:pt x="296917" y="1567435"/>
              </a:moveTo>
              <a:arcTo wR="2829133" hR="2829133" stAng="12389110" swAng="494187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345BE8-A19B-4E87-9B45-F657543E447F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9C352-55E7-4E20-9837-E086110425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8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63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28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08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7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9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07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291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38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55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198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23BB9-4CC4-4FAE-85EB-1DD62849F1ED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F1FF9-FB33-43A0-BCD9-4197D4C36E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221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Н\Downloads\6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36"/>
            <a:ext cx="9144000" cy="683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03017" y="3452743"/>
            <a:ext cx="8040983" cy="313932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381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 Black" pitchFamily="34" charset="0"/>
              </a:rPr>
              <a:t>ПУТЕШЕСТВИЕ </a:t>
            </a:r>
          </a:p>
          <a:p>
            <a:pPr algn="ctr"/>
            <a:r>
              <a:rPr lang="ru-RU" sz="6600" b="1" dirty="0" smtClean="0">
                <a:ln w="381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 Black" pitchFamily="34" charset="0"/>
              </a:rPr>
              <a:t>В СТРАНУ </a:t>
            </a:r>
          </a:p>
          <a:p>
            <a:pPr algn="ctr"/>
            <a:r>
              <a:rPr lang="ru-RU" sz="6600" b="1" dirty="0" smtClean="0">
                <a:ln w="381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 Black" pitchFamily="34" charset="0"/>
              </a:rPr>
              <a:t>«МАТЕМАТИКА»</a:t>
            </a:r>
            <a:endParaRPr lang="ru-RU" sz="6600" b="1" cap="none" spc="0" dirty="0">
              <a:ln w="3810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2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ИН\Downloads\772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19039"/>
            <a:ext cx="23050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ИН\Downloads\773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501" y="2263145"/>
            <a:ext cx="2318526" cy="1942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ИН\Downloads\777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177" y="4253473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ИН\Downloads\776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3472" y="1437526"/>
            <a:ext cx="2190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ИН\Downloads\779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0823" y="4214795"/>
            <a:ext cx="18288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C:\Users\ИН\Downloads\775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8776"/>
            <a:ext cx="23050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ИН\Downloads\771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3EDD7"/>
              </a:clrFrom>
              <a:clrTo>
                <a:srgbClr val="F3EDD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501" y="5357438"/>
            <a:ext cx="22383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866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12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ИН\Downloads\6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20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092741814"/>
              </p:ext>
            </p:extLst>
          </p:nvPr>
        </p:nvGraphicFramePr>
        <p:xfrm>
          <a:off x="1198245" y="0"/>
          <a:ext cx="674751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06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Н\Downloads\66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36"/>
            <a:ext cx="9144000" cy="6832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08034" y="4734342"/>
            <a:ext cx="581120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381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 Black" pitchFamily="34" charset="0"/>
              </a:rPr>
              <a:t>КОНЕЧНАЯ </a:t>
            </a:r>
          </a:p>
          <a:p>
            <a:pPr algn="ctr"/>
            <a:r>
              <a:rPr lang="ru-RU" sz="6600" b="1" dirty="0" smtClean="0">
                <a:ln w="3810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C00000"/>
                </a:solidFill>
                <a:latin typeface="Arial Black" pitchFamily="34" charset="0"/>
              </a:rPr>
              <a:t>СТАНЦИЯ</a:t>
            </a:r>
            <a:endParaRPr lang="ru-RU" sz="6600" b="1" cap="none" spc="0" dirty="0">
              <a:ln w="3810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07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-22096" y="28347"/>
            <a:ext cx="9144000" cy="631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2450" indent="-552450">
              <a:lnSpc>
                <a:spcPct val="90000"/>
              </a:lnSpc>
              <a:buFont typeface="Wingdings" pitchFamily="2" charset="2"/>
              <a:buNone/>
            </a:pPr>
            <a:r>
              <a:rPr lang="ru-RU" sz="6600" b="1" i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Что за игрушка?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None/>
            </a:pPr>
            <a:endParaRPr lang="ru-RU" sz="2800" b="1" i="1" dirty="0"/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Год рождения игрушки – 1974.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Изобретатель её – архитектор.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Преподаватель ВУЗа.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Если играть без системы, то для достижения цели потребуются миллионы лет.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Эта игрушка – наглядное пособие по алгебре.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Внешний вид – правильный многогранник.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Игрушка состоит из 27-ми одинаковых разноцветных кубиков шести цветов.</a:t>
            </a:r>
          </a:p>
          <a:p>
            <a:pPr marL="552450" indent="-552450">
              <a:buFont typeface="Wingdings" pitchFamily="2" charset="2"/>
              <a:buAutoNum type="arabicPeriod"/>
            </a:pPr>
            <a:r>
              <a:rPr lang="ru-RU" sz="3200" b="1" dirty="0"/>
              <a:t>Игрушка носит имя автора.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29674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1125538"/>
            <a:ext cx="6697662" cy="52562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859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ИН\Downloads\1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33" y="836712"/>
            <a:ext cx="1855093" cy="185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ИН\Downloads\13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619" y="836712"/>
            <a:ext cx="1855093" cy="185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ИН\Downloads\14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049" y="404664"/>
            <a:ext cx="2003445" cy="178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ИН\Downloads\17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4262952"/>
            <a:ext cx="2231355" cy="211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ИН\Downloads\16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0F3"/>
              </a:clrFrom>
              <a:clrTo>
                <a:srgbClr val="FFF0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387" y="4262952"/>
            <a:ext cx="1744927" cy="1830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ИН\Downloads\15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780" y="2193454"/>
            <a:ext cx="3960440" cy="2338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ИН\Downloads\12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774" y="5157191"/>
            <a:ext cx="1713329" cy="1713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38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ИН\Downloads\665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76"/>
            <a:ext cx="9144000" cy="68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8384" y="35399"/>
            <a:ext cx="9144000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2450" indent="-552450">
              <a:lnSpc>
                <a:spcPct val="90000"/>
              </a:lnSpc>
            </a:pPr>
            <a:r>
              <a:rPr lang="ru-RU" sz="6600" b="1" i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Что за игра?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None/>
            </a:pPr>
            <a:endParaRPr lang="ru-RU" b="1" dirty="0" smtClean="0"/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 smtClean="0"/>
              <a:t>Историк </a:t>
            </a:r>
            <a:r>
              <a:rPr lang="ru-RU" sz="2800" b="1" dirty="0"/>
              <a:t>20 века </a:t>
            </a:r>
            <a:r>
              <a:rPr lang="ru-RU" sz="2800" b="1" dirty="0" err="1"/>
              <a:t>Роуз</a:t>
            </a:r>
            <a:r>
              <a:rPr lang="ru-RU" sz="2800" b="1" dirty="0"/>
              <a:t> сказал «Эта задушевная игра – беседа без слов».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/>
              <a:t>Источник множества интересных математических задач.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/>
              <a:t>Когда в каждой семье можно будет найти эту игру, появится надежда на то, что со временем исчезнет скудность истинных государственных умов.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/>
              <a:t>Родина игры – Индия, возраст–15 веков, имя изобретателя неизвестно, древнее старинное название «Чатуранга».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/>
              <a:t>Уроженец Праги первым прославил свое имя в связи с этой игрой.</a:t>
            </a:r>
          </a:p>
          <a:p>
            <a:pPr marL="552450" indent="-55245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b="1" dirty="0"/>
              <a:t>Это дворцовая жизнь в миниатюре</a:t>
            </a:r>
          </a:p>
        </p:txBody>
      </p:sp>
    </p:spTree>
    <p:extLst>
      <p:ext uri="{BB962C8B-B14F-4D97-AF65-F5344CB8AC3E}">
        <p14:creationId xmlns:p14="http://schemas.microsoft.com/office/powerpoint/2010/main" val="28990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Н\Downloads\7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145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169</Words>
  <Application>Microsoft Office PowerPoint</Application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</dc:creator>
  <cp:lastModifiedBy>ИН</cp:lastModifiedBy>
  <cp:revision>6</cp:revision>
  <dcterms:created xsi:type="dcterms:W3CDTF">2013-01-30T16:18:21Z</dcterms:created>
  <dcterms:modified xsi:type="dcterms:W3CDTF">2013-01-30T17:34:41Z</dcterms:modified>
</cp:coreProperties>
</file>