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0363B-96BF-4014-B133-43F2C4277A4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47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01BEC9-A2A2-4901-96DB-B717528D6D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39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851E2-8AFF-4135-B37D-5821F9536592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34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C24F11-809F-44AB-9D54-6FD94C5C779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89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04C0C1-D013-4FA8-96C1-0861AA8FF7D2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903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08072-CA4D-497E-ACDD-6466A47FF80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81779-D2FC-4294-AC5B-E9BFAB1149F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00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56234B-81A9-4F3F-946F-FBCB7A8FEE73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556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47AC6-8F1D-491A-8F80-23C35B768457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30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759C07-CBBB-43B0-BD70-720257B4D23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89E72-20B7-401D-8679-DDAB8B9C857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46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8A5B47-2E3F-4A33-BBA7-DF6B120463A5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61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9681" y="1920121"/>
            <a:ext cx="7771802" cy="122084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ru-RU" sz="4100" b="1" dirty="0">
              <a:solidFill>
                <a:srgbClr val="CC33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0477" y="3933056"/>
            <a:ext cx="7788227" cy="1656184"/>
          </a:xfrm>
        </p:spPr>
        <p:txBody>
          <a:bodyPr/>
          <a:lstStyle/>
          <a:p>
            <a:pPr eaLnBrk="1" hangingPunct="1">
              <a:defRPr/>
            </a:pPr>
            <a:endParaRPr lang="ru-RU" sz="7200" dirty="0">
              <a:solidFill>
                <a:srgbClr val="003399"/>
              </a:solidFill>
            </a:endParaRPr>
          </a:p>
        </p:txBody>
      </p:sp>
      <p:pic>
        <p:nvPicPr>
          <p:cNvPr id="1027" name="Picture 3" descr="C:\Users\ИН\Downloads\69532d7b62fbe9aa5cb1556283d307be.media.800x6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15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340768"/>
            <a:ext cx="618630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7200" b="1" dirty="0">
                <a:solidFill>
                  <a:srgbClr val="003399"/>
                </a:solidFill>
                <a:latin typeface="Arial Black" pitchFamily="34" charset="0"/>
              </a:rPr>
              <a:t>Нарисуй-ка</a:t>
            </a:r>
            <a:endParaRPr lang="ru-RU" sz="7200" dirty="0">
              <a:solidFill>
                <a:srgbClr val="003399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51682" y="404664"/>
            <a:ext cx="29562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станция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2657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Н\Downloads\449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548680"/>
            <a:ext cx="71287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У отца был мальчик странный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Необычный – деревянный,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Но любил папаша сына.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Что за странный 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Человечек деревянный?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На земле и под водой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Ищет ключик золотой.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Всюду нос сует он длинный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Кто же это?</a:t>
            </a:r>
          </a:p>
        </p:txBody>
      </p:sp>
    </p:spTree>
    <p:extLst>
      <p:ext uri="{BB962C8B-B14F-4D97-AF65-F5344CB8AC3E}">
        <p14:creationId xmlns:p14="http://schemas.microsoft.com/office/powerpoint/2010/main" val="197042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ИН\Downloads\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29" y="620689"/>
            <a:ext cx="7486647" cy="461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8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Н\Downloads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60648"/>
            <a:ext cx="3888432" cy="5554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3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40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станция   </dc:title>
  <dc:creator>ИН</dc:creator>
  <cp:lastModifiedBy>ИН</cp:lastModifiedBy>
  <cp:revision>6</cp:revision>
  <dcterms:created xsi:type="dcterms:W3CDTF">2013-01-29T18:32:44Z</dcterms:created>
  <dcterms:modified xsi:type="dcterms:W3CDTF">2013-01-29T21:33:36Z</dcterms:modified>
</cp:coreProperties>
</file>