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61" r:id="rId4"/>
    <p:sldId id="266" r:id="rId5"/>
    <p:sldId id="26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0A8ED-4B46-4323-85A6-B7B3C282B572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AC33D-5677-45F7-8CA0-FCE307953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977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6BECE-3110-422D-BBBD-ACDB619B459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17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782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490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701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14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620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23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87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60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3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3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75A86-E398-48E9-8C56-12CFF6FE4FD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CA503-4F1B-48C0-A2D8-9297F88C0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0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1" descr="Рисунок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85720" y="1071546"/>
            <a:ext cx="8102704" cy="11079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6600" b="1" dirty="0" smtClean="0"/>
              <a:t>ОТГАДАЙ-КА</a:t>
            </a:r>
            <a:endParaRPr lang="ru-RU" sz="6600" dirty="0"/>
          </a:p>
        </p:txBody>
      </p:sp>
      <p:pic>
        <p:nvPicPr>
          <p:cNvPr id="7" name="Рисунок 3" descr="KIDS01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5143512"/>
            <a:ext cx="18573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347864" y="2420888"/>
            <a:ext cx="4451396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lgerian" pitchFamily="82" charset="0"/>
              </a:rPr>
              <a:t>станция</a:t>
            </a:r>
            <a:endParaRPr lang="ru-RU" sz="2800" b="1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047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" descr="Рисунок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83568" y="31879"/>
            <a:ext cx="518457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По тропинке вдоль кустов </a:t>
            </a:r>
            <a:br>
              <a:rPr lang="ru-RU" sz="2800" b="1" dirty="0"/>
            </a:br>
            <a:r>
              <a:rPr lang="ru-RU" sz="2800" b="1" dirty="0"/>
              <a:t>Шло одиннадцать хвостов. </a:t>
            </a:r>
            <a:br>
              <a:rPr lang="ru-RU" sz="2800" b="1" dirty="0"/>
            </a:br>
            <a:r>
              <a:rPr lang="ru-RU" sz="2800" b="1" dirty="0"/>
              <a:t>Сосчитать я также смог, </a:t>
            </a:r>
            <a:br>
              <a:rPr lang="ru-RU" sz="2800" b="1" dirty="0"/>
            </a:br>
            <a:r>
              <a:rPr lang="ru-RU" sz="2800" b="1" dirty="0"/>
              <a:t>Что шагало тридцать ног. </a:t>
            </a:r>
            <a:br>
              <a:rPr lang="ru-RU" sz="2800" b="1" dirty="0"/>
            </a:br>
            <a:r>
              <a:rPr lang="ru-RU" sz="2800" b="1" dirty="0"/>
              <a:t>Это вместе шли куда-то </a:t>
            </a:r>
            <a:br>
              <a:rPr lang="ru-RU" sz="2800" b="1" dirty="0"/>
            </a:br>
            <a:r>
              <a:rPr lang="ru-RU" sz="2800" b="1" dirty="0"/>
              <a:t>Петухи и поросята. </a:t>
            </a:r>
            <a:br>
              <a:rPr lang="ru-RU" sz="2800" b="1" dirty="0"/>
            </a:br>
            <a:r>
              <a:rPr lang="ru-RU" sz="2800" b="1" dirty="0"/>
              <a:t>А теперь вопрос таков: </a:t>
            </a:r>
            <a:br>
              <a:rPr lang="ru-RU" sz="2800" b="1" dirty="0"/>
            </a:br>
            <a:r>
              <a:rPr lang="ru-RU" sz="2800" b="1" dirty="0"/>
              <a:t>Сколько было петухов? </a:t>
            </a:r>
            <a:br>
              <a:rPr lang="ru-RU" sz="2800" b="1" dirty="0"/>
            </a:br>
            <a:r>
              <a:rPr lang="ru-RU" sz="2800" b="1" dirty="0"/>
              <a:t>И узнать я был бы рад </a:t>
            </a:r>
            <a:br>
              <a:rPr lang="ru-RU" sz="2800" b="1" dirty="0"/>
            </a:br>
            <a:r>
              <a:rPr lang="ru-RU" sz="2800" b="1" dirty="0"/>
              <a:t>Сколько было поросят? </a:t>
            </a:r>
            <a:endParaRPr lang="ru-RU" sz="2800" dirty="0"/>
          </a:p>
        </p:txBody>
      </p:sp>
      <p:pic>
        <p:nvPicPr>
          <p:cNvPr id="6" name="Picture 2" descr="C:\Users\ИН\Downloads\334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4446" y="2252657"/>
            <a:ext cx="3146850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891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692696"/>
            <a:ext cx="617443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Рисунок 1" descr="Рисунок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C:\Users\ИН\Downloads\33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AFE"/>
              </a:clrFrom>
              <a:clrTo>
                <a:srgbClr val="FFFA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775" y="3461752"/>
            <a:ext cx="2436751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ИН\Downloads\335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042" y="4201616"/>
            <a:ext cx="2415131" cy="2292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28991" y="1662192"/>
            <a:ext cx="24637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66822D">
                    <a:lumMod val="50000"/>
                  </a:srgbClr>
                </a:solidFill>
              </a:rPr>
              <a:t>4 поросенка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48064" y="2246967"/>
            <a:ext cx="18726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7 петухов</a:t>
            </a:r>
          </a:p>
        </p:txBody>
      </p:sp>
    </p:spTree>
    <p:extLst>
      <p:ext uri="{BB962C8B-B14F-4D97-AF65-F5344CB8AC3E}">
        <p14:creationId xmlns:p14="http://schemas.microsoft.com/office/powerpoint/2010/main" val="207173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-1136" y="0"/>
            <a:ext cx="9144000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ru-RU" sz="2800" b="1" dirty="0"/>
              <a:t>Спасаясь от таксы Дуськи, 40 бабушек забрались на ветвистое дерево. У дерева 18 веток, на каждой ветке сидит по две бабушки. Сколько бабушек качается на самой верхушке 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b="1" dirty="0"/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ru-RU" sz="2800" b="1" dirty="0"/>
              <a:t>Никому не известное число увеличилось вдвое, посмотрело на себя в зеркало и увидело там 811. Какое это было число до увеличения вдвое?</a:t>
            </a:r>
          </a:p>
        </p:txBody>
      </p:sp>
    </p:spTree>
    <p:extLst>
      <p:ext uri="{BB962C8B-B14F-4D97-AF65-F5344CB8AC3E}">
        <p14:creationId xmlns:p14="http://schemas.microsoft.com/office/powerpoint/2010/main" val="159888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" descr="Рисунок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175" y="332656"/>
            <a:ext cx="91408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b="1" dirty="0"/>
              <a:t>Пожарных учат надевать штаны за три секунды. Сколько штанов успеет надеть хорошо обученный пожарный за пять минут?</a:t>
            </a:r>
          </a:p>
          <a:p>
            <a:endParaRPr lang="ru-RU" sz="28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/>
              <a:t>Узнает ли себя делимое после деления, если перед делением умножить делимое на делитель?</a:t>
            </a:r>
          </a:p>
        </p:txBody>
      </p:sp>
    </p:spTree>
    <p:extLst>
      <p:ext uri="{BB962C8B-B14F-4D97-AF65-F5344CB8AC3E}">
        <p14:creationId xmlns:p14="http://schemas.microsoft.com/office/powerpoint/2010/main" val="70482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102</Words>
  <Application>Microsoft Office PowerPoint</Application>
  <PresentationFormat>Экран (4:3)</PresentationFormat>
  <Paragraphs>13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</dc:creator>
  <cp:lastModifiedBy>ИН</cp:lastModifiedBy>
  <cp:revision>5</cp:revision>
  <dcterms:created xsi:type="dcterms:W3CDTF">2013-01-29T18:41:04Z</dcterms:created>
  <dcterms:modified xsi:type="dcterms:W3CDTF">2013-01-30T16:05:36Z</dcterms:modified>
</cp:coreProperties>
</file>