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4E4CBE-61EC-4548-9E37-AC70AF4A69FE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376C6C-D6C8-4F88-A22B-ED844026D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503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831387-BB2B-47CA-9BB2-104345FD4634}" type="slidenum">
              <a:rPr lang="ru-RU"/>
              <a:pPr/>
              <a:t>2</a:t>
            </a:fld>
            <a:endParaRPr lang="ru-RU"/>
          </a:p>
        </p:txBody>
      </p:sp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779597-134A-409B-8E58-16E4D305C74E}" type="slidenum">
              <a:rPr lang="ru-RU"/>
              <a:pPr/>
              <a:t>11</a:t>
            </a:fld>
            <a:endParaRPr lang="ru-RU"/>
          </a:p>
        </p:txBody>
      </p:sp>
      <p:sp>
        <p:nvSpPr>
          <p:cNvPr id="18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3B72D1-D6B8-41BD-BDCF-4BEA3DFF7F15}" type="slidenum">
              <a:rPr lang="ru-RU"/>
              <a:pPr/>
              <a:t>12</a:t>
            </a:fld>
            <a:endParaRPr lang="ru-RU"/>
          </a:p>
        </p:txBody>
      </p:sp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F2CAA4-5C1B-4F80-940A-D79090F10724}" type="slidenum">
              <a:rPr lang="ru-RU"/>
              <a:pPr/>
              <a:t>13</a:t>
            </a:fld>
            <a:endParaRPr lang="ru-RU"/>
          </a:p>
        </p:txBody>
      </p:sp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2231A2-97E6-474E-AC5B-A4F0D442BCB8}" type="slidenum">
              <a:rPr lang="ru-RU"/>
              <a:pPr/>
              <a:t>14</a:t>
            </a:fld>
            <a:endParaRPr lang="ru-RU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F3AABA-DF20-4514-BE74-81B72A0C834C}" type="slidenum">
              <a:rPr lang="ru-RU"/>
              <a:pPr/>
              <a:t>15</a:t>
            </a:fld>
            <a:endParaRPr lang="ru-RU"/>
          </a:p>
        </p:txBody>
      </p:sp>
      <p:sp>
        <p:nvSpPr>
          <p:cNvPr id="19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F7111B-9929-4E0D-A093-9A2ACEB1A826}" type="slidenum">
              <a:rPr lang="ru-RU"/>
              <a:pPr/>
              <a:t>16</a:t>
            </a:fld>
            <a:endParaRPr lang="ru-RU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0CE36A-4BD0-47B7-8DE7-962391993B60}" type="slidenum">
              <a:rPr lang="ru-RU"/>
              <a:pPr/>
              <a:t>17</a:t>
            </a:fld>
            <a:endParaRPr lang="ru-RU"/>
          </a:p>
        </p:txBody>
      </p:sp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56F656-A9B4-4B59-B48B-79ED264F2C6E}" type="slidenum">
              <a:rPr lang="ru-RU"/>
              <a:pPr/>
              <a:t>18</a:t>
            </a:fld>
            <a:endParaRPr lang="ru-RU"/>
          </a:p>
        </p:txBody>
      </p:sp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56F656-A9B4-4B59-B48B-79ED264F2C6E}" type="slidenum">
              <a:rPr lang="ru-RU"/>
              <a:pPr/>
              <a:t>19</a:t>
            </a:fld>
            <a:endParaRPr lang="ru-RU"/>
          </a:p>
        </p:txBody>
      </p:sp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6D5595-0B02-4E6B-9014-9F376B701CFE}" type="slidenum">
              <a:rPr lang="ru-RU"/>
              <a:pPr/>
              <a:t>20</a:t>
            </a:fld>
            <a:endParaRPr lang="ru-RU"/>
          </a:p>
        </p:txBody>
      </p:sp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7A5A08-0F1C-4536-9FBD-80F9B8A8C7FF}" type="slidenum">
              <a:rPr lang="ru-RU"/>
              <a:pPr/>
              <a:t>3</a:t>
            </a:fld>
            <a:endParaRPr lang="ru-RU"/>
          </a:p>
        </p:txBody>
      </p:sp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F96FD9-B6BE-4069-A2B9-AE9C6D8EB2B3}" type="slidenum">
              <a:rPr lang="ru-RU"/>
              <a:pPr/>
              <a:t>21</a:t>
            </a:fld>
            <a:endParaRPr lang="ru-RU"/>
          </a:p>
        </p:txBody>
      </p:sp>
      <p:sp>
        <p:nvSpPr>
          <p:cNvPr id="28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4AD2EF-9C79-46BC-B924-3778255A13C3}" type="slidenum">
              <a:rPr lang="ru-RU"/>
              <a:pPr/>
              <a:t>4</a:t>
            </a:fld>
            <a:endParaRPr lang="ru-RU"/>
          </a:p>
        </p:txBody>
      </p:sp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681DD0-C6E5-4E26-8AC4-583E44FB0F04}" type="slidenum">
              <a:rPr lang="ru-RU"/>
              <a:pPr/>
              <a:t>5</a:t>
            </a:fld>
            <a:endParaRPr lang="ru-RU"/>
          </a:p>
        </p:txBody>
      </p:sp>
      <p:sp>
        <p:nvSpPr>
          <p:cNvPr id="18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E672B4-57EF-41D2-86D9-A02C2882B95C}" type="slidenum">
              <a:rPr lang="ru-RU"/>
              <a:pPr/>
              <a:t>6</a:t>
            </a:fld>
            <a:endParaRPr lang="ru-RU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964884-12F1-458C-BC98-9C729B68F051}" type="slidenum">
              <a:rPr lang="ru-RU"/>
              <a:pPr/>
              <a:t>7</a:t>
            </a:fld>
            <a:endParaRPr lang="ru-RU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6.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7AA376-BCDF-42FC-9FA8-52F58E5D28D2}" type="slidenum">
              <a:rPr lang="ru-RU"/>
              <a:pPr/>
              <a:t>8</a:t>
            </a:fld>
            <a:endParaRPr lang="ru-RU"/>
          </a:p>
        </p:txBody>
      </p:sp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22E545-0FEE-4C6C-A7FA-0733ADF74000}" type="slidenum">
              <a:rPr lang="ru-RU"/>
              <a:pPr/>
              <a:t>9</a:t>
            </a:fld>
            <a:endParaRPr lang="ru-RU"/>
          </a:p>
        </p:txBody>
      </p:sp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21E0F-907C-4F28-A96B-3FB9FFC52437}" type="slidenum">
              <a:rPr lang="ru-RU"/>
              <a:pPr/>
              <a:t>10</a:t>
            </a:fld>
            <a:endParaRPr lang="ru-RU"/>
          </a:p>
        </p:txBody>
      </p:sp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4515-BC07-4025-BCDC-EC65A26E93F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3182-A2F2-48E2-8334-4F0C657B87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4515-BC07-4025-BCDC-EC65A26E93F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3182-A2F2-48E2-8334-4F0C657B87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4515-BC07-4025-BCDC-EC65A26E93F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3182-A2F2-48E2-8334-4F0C657B87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4515-BC07-4025-BCDC-EC65A26E93F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3182-A2F2-48E2-8334-4F0C657B87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4515-BC07-4025-BCDC-EC65A26E93F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3182-A2F2-48E2-8334-4F0C657B87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4515-BC07-4025-BCDC-EC65A26E93F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3182-A2F2-48E2-8334-4F0C657B87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4515-BC07-4025-BCDC-EC65A26E93F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3182-A2F2-48E2-8334-4F0C657B87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4515-BC07-4025-BCDC-EC65A26E93F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3182-A2F2-48E2-8334-4F0C657B87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4515-BC07-4025-BCDC-EC65A26E93F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3182-A2F2-48E2-8334-4F0C657B87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4515-BC07-4025-BCDC-EC65A26E93F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3182-A2F2-48E2-8334-4F0C657B87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4515-BC07-4025-BCDC-EC65A26E93F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63182-A2F2-48E2-8334-4F0C657B8788}" type="slidenum">
              <a:rPr lang="ru-RU" smtClean="0"/>
              <a:t>‹#›</a:t>
            </a:fld>
            <a:endParaRPr lang="ru-RU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74515-BC07-4025-BCDC-EC65A26E93F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63182-A2F2-48E2-8334-4F0C657B8788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76056" y="2924944"/>
            <a:ext cx="3600400" cy="864096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Станция </a:t>
            </a:r>
            <a:endParaRPr lang="ru-RU" sz="40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1009442" y="4941168"/>
            <a:ext cx="6370870" cy="1800200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Отвечай-ка</a:t>
            </a:r>
            <a:endParaRPr lang="ru-RU" sz="7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2">
                  <a:lumMod val="50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9" name="Рисунок 8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90" r="5090"/>
          <a:stretch>
            <a:fillRect/>
          </a:stretch>
        </p:blipFill>
        <p:spPr>
          <a:xfrm>
            <a:off x="107504" y="188640"/>
            <a:ext cx="4608512" cy="4741726"/>
          </a:xfrm>
        </p:spPr>
      </p:pic>
    </p:spTree>
    <p:extLst>
      <p:ext uri="{BB962C8B-B14F-4D97-AF65-F5344CB8AC3E}">
        <p14:creationId xmlns:p14="http://schemas.microsoft.com/office/powerpoint/2010/main" val="325017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228600"/>
            <a:ext cx="8561388" cy="1905000"/>
          </a:xfrm>
        </p:spPr>
        <p:txBody>
          <a:bodyPr/>
          <a:lstStyle/>
          <a:p>
            <a:r>
              <a:rPr lang="ru-RU" sz="4000" b="1">
                <a:latin typeface="Times New Roman" pitchFamily="18" charset="0"/>
              </a:rPr>
              <a:t>9. Что нужно брать с героев, а также со всех честных, добрых и порядочных людей ?</a:t>
            </a:r>
          </a:p>
        </p:txBody>
      </p:sp>
      <p:sp>
        <p:nvSpPr>
          <p:cNvPr id="16589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95288" y="2708275"/>
            <a:ext cx="8396287" cy="3241675"/>
          </a:xfrm>
        </p:spPr>
        <p:txBody>
          <a:bodyPr/>
          <a:lstStyle/>
          <a:p>
            <a:r>
              <a:rPr lang="ru-RU" sz="3600" b="1">
                <a:latin typeface="Times New Roman" pitchFamily="18" charset="0"/>
              </a:rPr>
              <a:t>налог;</a:t>
            </a:r>
          </a:p>
          <a:p>
            <a:r>
              <a:rPr lang="ru-RU" sz="3600" b="1">
                <a:latin typeface="Times New Roman" pitchFamily="18" charset="0"/>
              </a:rPr>
              <a:t>пошлину;</a:t>
            </a:r>
          </a:p>
          <a:p>
            <a:r>
              <a:rPr lang="ru-RU" sz="3600" b="1">
                <a:latin typeface="Times New Roman" pitchFamily="18" charset="0"/>
              </a:rPr>
              <a:t>процент;</a:t>
            </a:r>
          </a:p>
          <a:p>
            <a:r>
              <a:rPr lang="ru-RU" sz="3600" b="1">
                <a:latin typeface="Times New Roman" pitchFamily="18" charset="0"/>
              </a:rPr>
              <a:t>пример.</a:t>
            </a:r>
          </a:p>
        </p:txBody>
      </p:sp>
    </p:spTree>
    <p:extLst>
      <p:ext uri="{BB962C8B-B14F-4D97-AF65-F5344CB8AC3E}">
        <p14:creationId xmlns:p14="http://schemas.microsoft.com/office/powerpoint/2010/main" val="450762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658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6589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0" grpId="0"/>
      <p:bldP spid="16589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228600"/>
            <a:ext cx="8488363" cy="2047875"/>
          </a:xfrm>
        </p:spPr>
        <p:txBody>
          <a:bodyPr/>
          <a:lstStyle/>
          <a:p>
            <a:r>
              <a:rPr lang="ru-RU" sz="4000" b="1">
                <a:latin typeface="Times New Roman" pitchFamily="18" charset="0"/>
              </a:rPr>
              <a:t>10. Какой результат  арифметического действия является сладким на вкус?</a:t>
            </a:r>
          </a:p>
        </p:txBody>
      </p:sp>
      <p:sp>
        <p:nvSpPr>
          <p:cNvPr id="1669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95288" y="2492375"/>
            <a:ext cx="8447087" cy="3606800"/>
          </a:xfrm>
        </p:spPr>
        <p:txBody>
          <a:bodyPr/>
          <a:lstStyle/>
          <a:p>
            <a:r>
              <a:rPr lang="ru-RU" sz="3600" b="1">
                <a:latin typeface="Times New Roman" pitchFamily="18" charset="0"/>
              </a:rPr>
              <a:t>разность;</a:t>
            </a:r>
          </a:p>
          <a:p>
            <a:r>
              <a:rPr lang="ru-RU" sz="3600" b="1">
                <a:latin typeface="Times New Roman" pitchFamily="18" charset="0"/>
              </a:rPr>
              <a:t>сумма;</a:t>
            </a:r>
          </a:p>
          <a:p>
            <a:r>
              <a:rPr lang="ru-RU" sz="3600" b="1">
                <a:latin typeface="Times New Roman" pitchFamily="18" charset="0"/>
              </a:rPr>
              <a:t>частное;</a:t>
            </a:r>
          </a:p>
          <a:p>
            <a:r>
              <a:rPr lang="ru-RU" sz="3600" b="1">
                <a:latin typeface="Times New Roman" pitchFamily="18" charset="0"/>
              </a:rPr>
              <a:t>остаток.</a:t>
            </a:r>
          </a:p>
        </p:txBody>
      </p:sp>
    </p:spTree>
    <p:extLst>
      <p:ext uri="{BB962C8B-B14F-4D97-AF65-F5344CB8AC3E}">
        <p14:creationId xmlns:p14="http://schemas.microsoft.com/office/powerpoint/2010/main" val="333874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669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669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69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6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6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6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4" grpId="0"/>
      <p:bldP spid="16691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latin typeface="Times New Roman" pitchFamily="18" charset="0"/>
              </a:rPr>
              <a:t>11. Что иногда производят с персоналом предприятия?</a:t>
            </a:r>
          </a:p>
        </p:txBody>
      </p:sp>
      <p:sp>
        <p:nvSpPr>
          <p:cNvPr id="1679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95288" y="2060575"/>
            <a:ext cx="8447087" cy="4038600"/>
          </a:xfrm>
        </p:spPr>
        <p:txBody>
          <a:bodyPr/>
          <a:lstStyle/>
          <a:p>
            <a:r>
              <a:rPr lang="ru-RU" sz="3600" b="1">
                <a:latin typeface="Times New Roman" pitchFamily="18" charset="0"/>
              </a:rPr>
              <a:t>упрощение;</a:t>
            </a:r>
          </a:p>
          <a:p>
            <a:r>
              <a:rPr lang="ru-RU" sz="3600" b="1">
                <a:latin typeface="Times New Roman" pitchFamily="18" charset="0"/>
              </a:rPr>
              <a:t>приведение подобных членов;</a:t>
            </a:r>
          </a:p>
          <a:p>
            <a:r>
              <a:rPr lang="ru-RU" sz="3600" b="1">
                <a:latin typeface="Times New Roman" pitchFamily="18" charset="0"/>
              </a:rPr>
              <a:t>вынесение за скобки;</a:t>
            </a:r>
          </a:p>
          <a:p>
            <a:r>
              <a:rPr lang="ru-RU" sz="3600" b="1">
                <a:latin typeface="Times New Roman" pitchFamily="18" charset="0"/>
              </a:rPr>
              <a:t>сокращение.</a:t>
            </a:r>
          </a:p>
        </p:txBody>
      </p:sp>
    </p:spTree>
    <p:extLst>
      <p:ext uri="{BB962C8B-B14F-4D97-AF65-F5344CB8AC3E}">
        <p14:creationId xmlns:p14="http://schemas.microsoft.com/office/powerpoint/2010/main" val="3410237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679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679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79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8" grpId="0"/>
      <p:bldP spid="16793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228600"/>
            <a:ext cx="8561388" cy="1905000"/>
          </a:xfrm>
        </p:spPr>
        <p:txBody>
          <a:bodyPr/>
          <a:lstStyle/>
          <a:p>
            <a:r>
              <a:rPr lang="ru-RU" sz="4000" b="1">
                <a:latin typeface="Times New Roman" pitchFamily="18" charset="0"/>
              </a:rPr>
              <a:t>12. Как называется повторяющаяся группа цифр в записи бесконечной дроби?</a:t>
            </a:r>
          </a:p>
        </p:txBody>
      </p:sp>
      <p:sp>
        <p:nvSpPr>
          <p:cNvPr id="16896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2565400"/>
            <a:ext cx="8591550" cy="3533775"/>
          </a:xfrm>
        </p:spPr>
        <p:txBody>
          <a:bodyPr/>
          <a:lstStyle/>
          <a:p>
            <a:r>
              <a:rPr lang="ru-RU" sz="3600" b="1">
                <a:latin typeface="Times New Roman" pitchFamily="18" charset="0"/>
              </a:rPr>
              <a:t>тайм;</a:t>
            </a:r>
          </a:p>
          <a:p>
            <a:r>
              <a:rPr lang="ru-RU" sz="3600" b="1">
                <a:latin typeface="Times New Roman" pitchFamily="18" charset="0"/>
              </a:rPr>
              <a:t>период;</a:t>
            </a:r>
          </a:p>
          <a:p>
            <a:r>
              <a:rPr lang="ru-RU" sz="3600" b="1">
                <a:latin typeface="Times New Roman" pitchFamily="18" charset="0"/>
              </a:rPr>
              <a:t>раунд;</a:t>
            </a:r>
          </a:p>
          <a:p>
            <a:r>
              <a:rPr lang="ru-RU" sz="3600" b="1">
                <a:latin typeface="Times New Roman" pitchFamily="18" charset="0"/>
              </a:rPr>
              <a:t>гейм.</a:t>
            </a:r>
          </a:p>
        </p:txBody>
      </p:sp>
    </p:spTree>
    <p:extLst>
      <p:ext uri="{BB962C8B-B14F-4D97-AF65-F5344CB8AC3E}">
        <p14:creationId xmlns:p14="http://schemas.microsoft.com/office/powerpoint/2010/main" val="1864204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689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689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89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2" grpId="0"/>
      <p:bldP spid="16896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228600"/>
            <a:ext cx="8488363" cy="1905000"/>
          </a:xfrm>
        </p:spPr>
        <p:txBody>
          <a:bodyPr/>
          <a:lstStyle/>
          <a:p>
            <a:r>
              <a:rPr lang="ru-RU" sz="4000" b="1"/>
              <a:t>13. Как заканчивается эта известная пословица: «Ясно, как…»?</a:t>
            </a:r>
          </a:p>
        </p:txBody>
      </p:sp>
      <p:sp>
        <p:nvSpPr>
          <p:cNvPr id="16998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2636838"/>
            <a:ext cx="8518525" cy="3462337"/>
          </a:xfrm>
        </p:spPr>
        <p:txBody>
          <a:bodyPr/>
          <a:lstStyle/>
          <a:p>
            <a:r>
              <a:rPr lang="ru-RU" sz="3600" b="1"/>
              <a:t>шестью шесть;</a:t>
            </a:r>
          </a:p>
          <a:p>
            <a:r>
              <a:rPr lang="ru-RU" sz="3600" b="1"/>
              <a:t>пятью пять;</a:t>
            </a:r>
          </a:p>
          <a:p>
            <a:r>
              <a:rPr lang="ru-RU" sz="3600" b="1"/>
              <a:t>трижды три;</a:t>
            </a:r>
          </a:p>
          <a:p>
            <a:r>
              <a:rPr lang="ru-RU" sz="3600" b="1"/>
              <a:t>дважды два.</a:t>
            </a:r>
          </a:p>
        </p:txBody>
      </p:sp>
    </p:spTree>
    <p:extLst>
      <p:ext uri="{BB962C8B-B14F-4D97-AF65-F5344CB8AC3E}">
        <p14:creationId xmlns:p14="http://schemas.microsoft.com/office/powerpoint/2010/main" val="3895556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699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6998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9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9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9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6" grpId="0"/>
      <p:bldP spid="16998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14</a:t>
            </a:r>
            <a:r>
              <a:rPr lang="ru-RU" sz="4000" b="1" dirty="0"/>
              <a:t>.</a:t>
            </a:r>
            <a:r>
              <a:rPr lang="ru-RU" sz="4000" dirty="0"/>
              <a:t> </a:t>
            </a:r>
            <a:r>
              <a:rPr lang="ru-RU" sz="4000" b="1" dirty="0"/>
              <a:t>Что является названием музыкального инструмента?</a:t>
            </a:r>
            <a:endParaRPr lang="ru-RU" sz="4000" dirty="0"/>
          </a:p>
        </p:txBody>
      </p:sp>
      <p:sp>
        <p:nvSpPr>
          <p:cNvPr id="1710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755576" y="3356992"/>
            <a:ext cx="7125112" cy="3205815"/>
          </a:xfrm>
        </p:spPr>
        <p:txBody>
          <a:bodyPr/>
          <a:lstStyle/>
          <a:p>
            <a:r>
              <a:rPr lang="ru-RU" sz="3600" b="1" dirty="0"/>
              <a:t>треугольник;</a:t>
            </a:r>
          </a:p>
          <a:p>
            <a:r>
              <a:rPr lang="ru-RU" sz="3600" b="1" dirty="0"/>
              <a:t>квадрат;</a:t>
            </a:r>
          </a:p>
          <a:p>
            <a:r>
              <a:rPr lang="ru-RU" sz="3600" b="1" dirty="0"/>
              <a:t>овал;</a:t>
            </a:r>
          </a:p>
          <a:p>
            <a:r>
              <a:rPr lang="ru-RU" sz="3600" b="1" dirty="0"/>
              <a:t>ромб.</a:t>
            </a:r>
          </a:p>
        </p:txBody>
      </p:sp>
    </p:spTree>
    <p:extLst>
      <p:ext uri="{BB962C8B-B14F-4D97-AF65-F5344CB8AC3E}">
        <p14:creationId xmlns:p14="http://schemas.microsoft.com/office/powerpoint/2010/main" val="1214271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710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710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0" grpId="0"/>
      <p:bldP spid="17101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228600"/>
            <a:ext cx="8488363" cy="1905000"/>
          </a:xfrm>
        </p:spPr>
        <p:txBody>
          <a:bodyPr/>
          <a:lstStyle/>
          <a:p>
            <a:r>
              <a:rPr lang="ru-RU" sz="4400" b="1" dirty="0">
                <a:latin typeface="Times New Roman" pitchFamily="18" charset="0"/>
              </a:rPr>
              <a:t>15. Закончите русскую пословицу: </a:t>
            </a:r>
            <a:r>
              <a:rPr lang="ru-RU" sz="4400" b="1" dirty="0" smtClean="0">
                <a:latin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</a:rPr>
              <a:t>«</a:t>
            </a:r>
            <a:r>
              <a:rPr lang="ru-RU" sz="4400" b="1" dirty="0">
                <a:latin typeface="Times New Roman" pitchFamily="18" charset="0"/>
              </a:rPr>
              <a:t>Всякому мила своя…»</a:t>
            </a:r>
          </a:p>
        </p:txBody>
      </p:sp>
      <p:sp>
        <p:nvSpPr>
          <p:cNvPr id="17203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2492375"/>
            <a:ext cx="8518525" cy="3606800"/>
          </a:xfrm>
        </p:spPr>
        <p:txBody>
          <a:bodyPr/>
          <a:lstStyle/>
          <a:p>
            <a:r>
              <a:rPr lang="ru-RU" sz="3600" b="1"/>
              <a:t>высота;</a:t>
            </a:r>
          </a:p>
          <a:p>
            <a:r>
              <a:rPr lang="ru-RU" sz="3600" b="1"/>
              <a:t>сторона;</a:t>
            </a:r>
          </a:p>
          <a:p>
            <a:r>
              <a:rPr lang="ru-RU" sz="3600" b="1"/>
              <a:t>медиана;</a:t>
            </a:r>
          </a:p>
          <a:p>
            <a:r>
              <a:rPr lang="ru-RU" sz="3600" b="1"/>
              <a:t>биссектриса.</a:t>
            </a:r>
          </a:p>
        </p:txBody>
      </p:sp>
    </p:spTree>
    <p:extLst>
      <p:ext uri="{BB962C8B-B14F-4D97-AF65-F5344CB8AC3E}">
        <p14:creationId xmlns:p14="http://schemas.microsoft.com/office/powerpoint/2010/main" val="823724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720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720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720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72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72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72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72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4" grpId="0"/>
      <p:bldP spid="17203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6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468313" y="1412875"/>
            <a:ext cx="8343900" cy="3024188"/>
          </a:xfrm>
        </p:spPr>
        <p:txBody>
          <a:bodyPr/>
          <a:lstStyle/>
          <a:p>
            <a:r>
              <a:rPr lang="ru-RU" sz="9600" b="1" dirty="0"/>
              <a:t>Шар или куб</a:t>
            </a:r>
          </a:p>
        </p:txBody>
      </p:sp>
      <p:pic>
        <p:nvPicPr>
          <p:cNvPr id="1028" name="Picture 4" descr="C:\Users\ИН\Downloads\221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80928"/>
            <a:ext cx="3876805" cy="386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2501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0" name="Rectangle 4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260350"/>
            <a:ext cx="8540750" cy="63373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800" b="1" dirty="0"/>
              <a:t>Какая бывает молния?</a:t>
            </a:r>
          </a:p>
          <a:p>
            <a:pPr>
              <a:lnSpc>
                <a:spcPct val="90000"/>
              </a:lnSpc>
            </a:pPr>
            <a:r>
              <a:rPr lang="ru-RU" sz="2800" b="1" dirty="0"/>
              <a:t>Назовите очень распространённый тип авторучки.</a:t>
            </a:r>
          </a:p>
          <a:p>
            <a:pPr>
              <a:lnSpc>
                <a:spcPct val="90000"/>
              </a:lnSpc>
            </a:pPr>
            <a:r>
              <a:rPr lang="ru-RU" sz="2800" b="1" dirty="0"/>
              <a:t>Какое вы знаете воздухоплавательное средство передвижения?</a:t>
            </a:r>
          </a:p>
          <a:p>
            <a:pPr>
              <a:lnSpc>
                <a:spcPct val="90000"/>
              </a:lnSpc>
            </a:pPr>
            <a:r>
              <a:rPr lang="ru-RU" sz="2800" b="1" dirty="0"/>
              <a:t>Вертясь, стремительно скатиться с горы - …</a:t>
            </a:r>
          </a:p>
          <a:p>
            <a:pPr>
              <a:lnSpc>
                <a:spcPct val="90000"/>
              </a:lnSpc>
            </a:pPr>
            <a:r>
              <a:rPr lang="ru-RU" sz="2800" b="1" dirty="0"/>
              <a:t>Как называют третью степень любого числа</a:t>
            </a:r>
            <a:r>
              <a:rPr lang="ru-RU" sz="2800" b="1" dirty="0" smtClean="0"/>
              <a:t>?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4009586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3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3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3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3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3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3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3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3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3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3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3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3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3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3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3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0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0" name="Rectangle 4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260350"/>
            <a:ext cx="8540750" cy="63373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b="1" dirty="0" smtClean="0"/>
              <a:t>Как </a:t>
            </a:r>
            <a:r>
              <a:rPr lang="ru-RU" sz="2400" b="1" dirty="0"/>
              <a:t>называется знаменитая игра – головоломка венгра </a:t>
            </a:r>
            <a:r>
              <a:rPr lang="ru-RU" sz="2400" b="1" dirty="0" err="1"/>
              <a:t>Рубика</a:t>
            </a:r>
            <a:r>
              <a:rPr lang="ru-RU" sz="2400" b="1" dirty="0"/>
              <a:t>?</a:t>
            </a:r>
          </a:p>
          <a:p>
            <a:pPr>
              <a:lnSpc>
                <a:spcPct val="90000"/>
              </a:lnSpc>
            </a:pPr>
            <a:r>
              <a:rPr lang="ru-RU" sz="2400" b="1" dirty="0"/>
              <a:t>Его держу за поводок,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dirty="0"/>
              <a:t>Хотя он вовсе не щенок.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dirty="0"/>
              <a:t>А он сорвался с поводка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dirty="0"/>
              <a:t>И улетел под облака.</a:t>
            </a:r>
          </a:p>
          <a:p>
            <a:pPr>
              <a:lnSpc>
                <a:spcPct val="90000"/>
              </a:lnSpc>
            </a:pPr>
            <a:r>
              <a:rPr lang="ru-RU" sz="2400" b="1" dirty="0"/>
              <a:t>Как называют переходящий спортивный приз в виде чаши или бокала?</a:t>
            </a:r>
          </a:p>
          <a:p>
            <a:pPr>
              <a:lnSpc>
                <a:spcPct val="90000"/>
              </a:lnSpc>
            </a:pPr>
            <a:r>
              <a:rPr lang="ru-RU" sz="2400" b="1" dirty="0"/>
              <a:t>Какую форму имеют конфетки и витамины в драже</a:t>
            </a:r>
            <a:r>
              <a:rPr lang="ru-RU" sz="2400" b="1" dirty="0" smtClean="0"/>
              <a:t>?</a:t>
            </a:r>
            <a:endParaRPr lang="ru-RU" sz="2400" b="1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009586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3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3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3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3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3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3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3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3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3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3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3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3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3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3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3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30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30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30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30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30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30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260350"/>
            <a:ext cx="8229600" cy="1384300"/>
          </a:xfrm>
        </p:spPr>
        <p:txBody>
          <a:bodyPr>
            <a:normAutofit/>
          </a:bodyPr>
          <a:lstStyle/>
          <a:p>
            <a:r>
              <a:rPr lang="ru-RU" b="1"/>
              <a:t>1. Какие числа употребляются при счёте?</a:t>
            </a:r>
          </a:p>
        </p:txBody>
      </p:sp>
      <p:sp>
        <p:nvSpPr>
          <p:cNvPr id="983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2125663"/>
            <a:ext cx="8540750" cy="3973512"/>
          </a:xfrm>
        </p:spPr>
        <p:txBody>
          <a:bodyPr/>
          <a:lstStyle/>
          <a:p>
            <a:r>
              <a:rPr lang="ru-RU" sz="4000" b="1" dirty="0"/>
              <a:t>природные;</a:t>
            </a:r>
          </a:p>
          <a:p>
            <a:r>
              <a:rPr lang="ru-RU" sz="4000" b="1" dirty="0"/>
              <a:t>естественные;</a:t>
            </a:r>
          </a:p>
          <a:p>
            <a:r>
              <a:rPr lang="ru-RU" sz="4000" b="1" dirty="0"/>
              <a:t>искусственные;</a:t>
            </a:r>
          </a:p>
          <a:p>
            <a:r>
              <a:rPr lang="ru-RU" sz="4000" b="1" dirty="0"/>
              <a:t>натуральные.</a:t>
            </a:r>
          </a:p>
        </p:txBody>
      </p:sp>
    </p:spTree>
    <p:extLst>
      <p:ext uri="{BB962C8B-B14F-4D97-AF65-F5344CB8AC3E}">
        <p14:creationId xmlns:p14="http://schemas.microsoft.com/office/powerpoint/2010/main" val="3428539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983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983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6" grpId="0"/>
      <p:bldP spid="9830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8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316706" y="2204864"/>
            <a:ext cx="8510588" cy="2305050"/>
          </a:xfrm>
        </p:spPr>
        <p:txBody>
          <a:bodyPr/>
          <a:lstStyle/>
          <a:p>
            <a:r>
              <a:rPr lang="ru-RU" sz="7200" b="1" dirty="0"/>
              <a:t>Квадрат </a:t>
            </a:r>
            <a:r>
              <a:rPr lang="ru-RU" sz="7200" b="1" dirty="0" smtClean="0"/>
              <a:t>или </a:t>
            </a:r>
            <a:r>
              <a:rPr lang="ru-RU" sz="7200" b="1" dirty="0"/>
              <a:t>круг</a:t>
            </a:r>
          </a:p>
        </p:txBody>
      </p:sp>
      <p:pic>
        <p:nvPicPr>
          <p:cNvPr id="2051" name="Picture 3" descr="C:\Users\ИН\Downloads\1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-163720"/>
            <a:ext cx="252028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ИН\Downloads\1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-163720"/>
            <a:ext cx="252028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ИН\Downloads\1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-26328"/>
            <a:ext cx="252028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ИН\Downloads\1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4437112"/>
            <a:ext cx="252028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ИН\Downloads\1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076" y="4437112"/>
            <a:ext cx="252028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Users\ИН\Downloads\1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5968" y="4359464"/>
            <a:ext cx="252028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Users\ИН\Downloads\1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1664" y="-54496"/>
            <a:ext cx="252028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Users\ИН\Downloads\1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337720"/>
            <a:ext cx="252028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3095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404813"/>
            <a:ext cx="8540750" cy="5694362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ru-RU" sz="2800" b="1"/>
              <a:t>Что появляется под глазами очень усталого человека?</a:t>
            </a:r>
          </a:p>
          <a:p>
            <a:pPr>
              <a:lnSpc>
                <a:spcPct val="80000"/>
              </a:lnSpc>
            </a:pPr>
            <a:r>
              <a:rPr lang="ru-RU" sz="2800" b="1"/>
              <a:t>Как иначе называют секцию в школе?</a:t>
            </a:r>
          </a:p>
          <a:p>
            <a:pPr>
              <a:lnSpc>
                <a:spcPct val="80000"/>
              </a:lnSpc>
            </a:pPr>
            <a:r>
              <a:rPr lang="ru-RU" sz="2800" b="1"/>
              <a:t>Один из видов диаграммы называется… Как?</a:t>
            </a:r>
          </a:p>
          <a:p>
            <a:pPr>
              <a:lnSpc>
                <a:spcPct val="80000"/>
              </a:lnSpc>
            </a:pPr>
            <a:r>
              <a:rPr lang="ru-RU" sz="2800" b="1"/>
              <a:t>Как называют вторую степень числа?</a:t>
            </a:r>
          </a:p>
          <a:p>
            <a:pPr>
              <a:lnSpc>
                <a:spcPct val="80000"/>
              </a:lnSpc>
            </a:pPr>
            <a:r>
              <a:rPr lang="ru-RU" sz="2800" b="1"/>
              <a:t>Чёрно-белый участок шахматной доски – это…</a:t>
            </a:r>
          </a:p>
          <a:p>
            <a:pPr>
              <a:lnSpc>
                <a:spcPct val="80000"/>
              </a:lnSpc>
            </a:pPr>
            <a:r>
              <a:rPr lang="ru-RU" sz="2800" b="1"/>
              <a:t>Как иначе называют юбилейную дату?</a:t>
            </a:r>
          </a:p>
          <a:p>
            <a:pPr>
              <a:lnSpc>
                <a:spcPct val="80000"/>
              </a:lnSpc>
            </a:pPr>
            <a:r>
              <a:rPr lang="ru-RU" sz="2800" b="1"/>
              <a:t>Как называется геометрическая фигура, которую представляет собой семья?</a:t>
            </a:r>
          </a:p>
          <a:p>
            <a:pPr>
              <a:lnSpc>
                <a:spcPct val="80000"/>
              </a:lnSpc>
            </a:pPr>
            <a:r>
              <a:rPr lang="ru-RU" sz="2800" b="1"/>
              <a:t>Как движутся танцующие в хороводе люди?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800" b="1"/>
          </a:p>
          <a:p>
            <a:pPr>
              <a:lnSpc>
                <a:spcPct val="80000"/>
              </a:lnSpc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29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7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7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7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7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7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7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7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7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7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7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7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7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7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7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7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7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7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87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87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7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7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87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87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7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4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2.Какой дробный член есть в футбольной команде?</a:t>
            </a:r>
          </a:p>
        </p:txBody>
      </p:sp>
      <p:sp>
        <p:nvSpPr>
          <p:cNvPr id="12493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4000" b="1"/>
              <a:t>полувратарь;</a:t>
            </a:r>
          </a:p>
          <a:p>
            <a:r>
              <a:rPr lang="ru-RU" sz="4000" b="1"/>
              <a:t>полузащитник;</a:t>
            </a:r>
          </a:p>
          <a:p>
            <a:r>
              <a:rPr lang="ru-RU" sz="4000" b="1"/>
              <a:t>полутренер;</a:t>
            </a:r>
          </a:p>
          <a:p>
            <a:r>
              <a:rPr lang="ru-RU" sz="4000" b="1"/>
              <a:t>полунападающий.</a:t>
            </a:r>
          </a:p>
          <a:p>
            <a:endParaRPr lang="ru-RU" sz="4000" b="1"/>
          </a:p>
        </p:txBody>
      </p:sp>
    </p:spTree>
    <p:extLst>
      <p:ext uri="{BB962C8B-B14F-4D97-AF65-F5344CB8AC3E}">
        <p14:creationId xmlns:p14="http://schemas.microsoft.com/office/powerpoint/2010/main" val="2359929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249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249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0" grpId="0"/>
      <p:bldP spid="12493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3.Как называют верхний угол футбольных ворот?</a:t>
            </a:r>
          </a:p>
        </p:txBody>
      </p:sp>
      <p:sp>
        <p:nvSpPr>
          <p:cNvPr id="14848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4000" b="1"/>
              <a:t>десятка;</a:t>
            </a:r>
          </a:p>
          <a:p>
            <a:r>
              <a:rPr lang="ru-RU" sz="4000" b="1"/>
              <a:t>шестёрка;</a:t>
            </a:r>
          </a:p>
          <a:p>
            <a:r>
              <a:rPr lang="ru-RU" sz="4000" b="1"/>
              <a:t>пятёрка;</a:t>
            </a:r>
          </a:p>
          <a:p>
            <a:r>
              <a:rPr lang="ru-RU" sz="4000" b="1"/>
              <a:t>девятка.</a:t>
            </a:r>
          </a:p>
        </p:txBody>
      </p:sp>
    </p:spTree>
    <p:extLst>
      <p:ext uri="{BB962C8B-B14F-4D97-AF65-F5344CB8AC3E}">
        <p14:creationId xmlns:p14="http://schemas.microsoft.com/office/powerpoint/2010/main" val="560488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484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4848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2" grpId="0"/>
      <p:bldP spid="14848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effectLst/>
                <a:latin typeface="Times New Roman" pitchFamily="18" charset="0"/>
              </a:rPr>
              <a:t>4. Какими бывают современные фотоаппараты?</a:t>
            </a:r>
          </a:p>
        </p:txBody>
      </p:sp>
      <p:sp>
        <p:nvSpPr>
          <p:cNvPr id="15155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4000" b="1"/>
              <a:t>числовые;</a:t>
            </a:r>
          </a:p>
          <a:p>
            <a:r>
              <a:rPr lang="ru-RU" sz="4000" b="1"/>
              <a:t>формульные;</a:t>
            </a:r>
          </a:p>
          <a:p>
            <a:r>
              <a:rPr lang="ru-RU" sz="4000" b="1"/>
              <a:t>дробные;</a:t>
            </a:r>
          </a:p>
          <a:p>
            <a:r>
              <a:rPr lang="ru-RU" sz="4000" b="1"/>
              <a:t>цифровые.</a:t>
            </a:r>
          </a:p>
        </p:txBody>
      </p:sp>
    </p:spTree>
    <p:extLst>
      <p:ext uri="{BB962C8B-B14F-4D97-AF65-F5344CB8AC3E}">
        <p14:creationId xmlns:p14="http://schemas.microsoft.com/office/powerpoint/2010/main" val="3832820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5155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4" grpId="0"/>
      <p:bldP spid="15155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277813"/>
            <a:ext cx="8218487" cy="2574925"/>
          </a:xfrm>
        </p:spPr>
        <p:txBody>
          <a:bodyPr/>
          <a:lstStyle/>
          <a:p>
            <a:r>
              <a:rPr lang="ru-RU" b="1">
                <a:latin typeface="Times New Roman" pitchFamily="18" charset="0"/>
              </a:rPr>
              <a:t>5. Что выкидывает человек, совершая какой либо предосудительный, странный, смешной поступок?</a:t>
            </a:r>
          </a:p>
        </p:txBody>
      </p:sp>
      <p:sp>
        <p:nvSpPr>
          <p:cNvPr id="15462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539750" y="2852738"/>
            <a:ext cx="8158163" cy="3384550"/>
          </a:xfrm>
        </p:spPr>
        <p:txBody>
          <a:bodyPr/>
          <a:lstStyle/>
          <a:p>
            <a:r>
              <a:rPr lang="ru-RU" sz="4000" b="1">
                <a:latin typeface="Times New Roman" pitchFamily="18" charset="0"/>
              </a:rPr>
              <a:t>цифру;</a:t>
            </a:r>
          </a:p>
          <a:p>
            <a:r>
              <a:rPr lang="ru-RU" sz="4000" b="1">
                <a:latin typeface="Times New Roman" pitchFamily="18" charset="0"/>
              </a:rPr>
              <a:t>число;</a:t>
            </a:r>
          </a:p>
          <a:p>
            <a:r>
              <a:rPr lang="ru-RU" sz="4000" b="1">
                <a:latin typeface="Times New Roman" pitchFamily="18" charset="0"/>
              </a:rPr>
              <a:t>номер;</a:t>
            </a:r>
          </a:p>
          <a:p>
            <a:r>
              <a:rPr lang="ru-RU" sz="4000" b="1">
                <a:latin typeface="Times New Roman" pitchFamily="18" charset="0"/>
              </a:rPr>
              <a:t>формулу.</a:t>
            </a:r>
          </a:p>
        </p:txBody>
      </p:sp>
    </p:spTree>
    <p:extLst>
      <p:ext uri="{BB962C8B-B14F-4D97-AF65-F5344CB8AC3E}">
        <p14:creationId xmlns:p14="http://schemas.microsoft.com/office/powerpoint/2010/main" val="3745419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546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546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6" grpId="0"/>
      <p:bldP spid="15462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277813"/>
            <a:ext cx="8218487" cy="1855787"/>
          </a:xfrm>
        </p:spPr>
        <p:txBody>
          <a:bodyPr/>
          <a:lstStyle/>
          <a:p>
            <a:r>
              <a:rPr lang="ru-RU" sz="4000" b="1">
                <a:latin typeface="Times New Roman" pitchFamily="18" charset="0"/>
              </a:rPr>
              <a:t>6. Какое математическое действие с клетками обеспечивает рост органов живого организма?</a:t>
            </a:r>
          </a:p>
        </p:txBody>
      </p:sp>
      <p:sp>
        <p:nvSpPr>
          <p:cNvPr id="15565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539750" y="2636838"/>
            <a:ext cx="8158163" cy="3384550"/>
          </a:xfrm>
        </p:spPr>
        <p:txBody>
          <a:bodyPr/>
          <a:lstStyle/>
          <a:p>
            <a:r>
              <a:rPr lang="ru-RU" sz="3600" b="1">
                <a:latin typeface="Times New Roman" pitchFamily="18" charset="0"/>
              </a:rPr>
              <a:t>сложение;</a:t>
            </a:r>
          </a:p>
          <a:p>
            <a:r>
              <a:rPr lang="ru-RU" sz="3600" b="1">
                <a:latin typeface="Times New Roman" pitchFamily="18" charset="0"/>
              </a:rPr>
              <a:t>вычитание;</a:t>
            </a:r>
          </a:p>
          <a:p>
            <a:r>
              <a:rPr lang="ru-RU" sz="3600" b="1">
                <a:latin typeface="Times New Roman" pitchFamily="18" charset="0"/>
              </a:rPr>
              <a:t>умножение;</a:t>
            </a:r>
          </a:p>
          <a:p>
            <a:r>
              <a:rPr lang="ru-RU" sz="3600" b="1">
                <a:latin typeface="Times New Roman" pitchFamily="18" charset="0"/>
              </a:rPr>
              <a:t>деление.</a:t>
            </a:r>
          </a:p>
        </p:txBody>
      </p:sp>
    </p:spTree>
    <p:extLst>
      <p:ext uri="{BB962C8B-B14F-4D97-AF65-F5344CB8AC3E}">
        <p14:creationId xmlns:p14="http://schemas.microsoft.com/office/powerpoint/2010/main" val="2587445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556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556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0" grpId="0"/>
      <p:bldP spid="15565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277813"/>
            <a:ext cx="8291512" cy="1927225"/>
          </a:xfrm>
        </p:spPr>
        <p:txBody>
          <a:bodyPr/>
          <a:lstStyle/>
          <a:p>
            <a:r>
              <a:rPr lang="ru-RU" b="1">
                <a:latin typeface="Times New Roman" pitchFamily="18" charset="0"/>
              </a:rPr>
              <a:t>7. Как называется расстояние между двумя отметками на измерительной шкале?</a:t>
            </a:r>
          </a:p>
        </p:txBody>
      </p:sp>
      <p:sp>
        <p:nvSpPr>
          <p:cNvPr id="1607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12738" y="2478088"/>
            <a:ext cx="8529637" cy="3621087"/>
          </a:xfrm>
        </p:spPr>
        <p:txBody>
          <a:bodyPr/>
          <a:lstStyle/>
          <a:p>
            <a:r>
              <a:rPr lang="ru-RU" sz="3600" b="1">
                <a:latin typeface="Times New Roman" pitchFamily="18" charset="0"/>
              </a:rPr>
              <a:t>сложение;</a:t>
            </a:r>
          </a:p>
          <a:p>
            <a:r>
              <a:rPr lang="ru-RU" sz="3600" b="1">
                <a:latin typeface="Times New Roman" pitchFamily="18" charset="0"/>
              </a:rPr>
              <a:t>вычитание;</a:t>
            </a:r>
          </a:p>
          <a:p>
            <a:r>
              <a:rPr lang="ru-RU" sz="3600" b="1">
                <a:latin typeface="Times New Roman" pitchFamily="18" charset="0"/>
              </a:rPr>
              <a:t>умножение;</a:t>
            </a:r>
          </a:p>
          <a:p>
            <a:r>
              <a:rPr lang="ru-RU" sz="3600" b="1">
                <a:latin typeface="Times New Roman" pitchFamily="18" charset="0"/>
              </a:rPr>
              <a:t>деление.</a:t>
            </a:r>
          </a:p>
        </p:txBody>
      </p:sp>
    </p:spTree>
    <p:extLst>
      <p:ext uri="{BB962C8B-B14F-4D97-AF65-F5344CB8AC3E}">
        <p14:creationId xmlns:p14="http://schemas.microsoft.com/office/powerpoint/2010/main" val="3819534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6077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/>
      <p:bldP spid="16077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latin typeface="Times New Roman" pitchFamily="18" charset="0"/>
              </a:rPr>
              <a:t>8. Что получается при делении чисел?</a:t>
            </a:r>
          </a:p>
        </p:txBody>
      </p:sp>
      <p:sp>
        <p:nvSpPr>
          <p:cNvPr id="16179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3600" b="1">
                <a:latin typeface="Times New Roman" pitchFamily="18" charset="0"/>
              </a:rPr>
              <a:t>личное;</a:t>
            </a:r>
          </a:p>
          <a:p>
            <a:r>
              <a:rPr lang="ru-RU" sz="3600" b="1">
                <a:latin typeface="Times New Roman" pitchFamily="18" charset="0"/>
              </a:rPr>
              <a:t>общественное;</a:t>
            </a:r>
          </a:p>
          <a:p>
            <a:r>
              <a:rPr lang="ru-RU" sz="3600" b="1">
                <a:latin typeface="Times New Roman" pitchFamily="18" charset="0"/>
              </a:rPr>
              <a:t>коллективное;</a:t>
            </a:r>
          </a:p>
          <a:p>
            <a:r>
              <a:rPr lang="ru-RU" sz="3600" b="1">
                <a:latin typeface="Times New Roman" pitchFamily="18" charset="0"/>
              </a:rPr>
              <a:t>частное.</a:t>
            </a:r>
          </a:p>
        </p:txBody>
      </p:sp>
    </p:spTree>
    <p:extLst>
      <p:ext uri="{BB962C8B-B14F-4D97-AF65-F5344CB8AC3E}">
        <p14:creationId xmlns:p14="http://schemas.microsoft.com/office/powerpoint/2010/main" val="2823717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617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6179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4" grpId="0"/>
      <p:bldP spid="161795" grpId="0" build="p"/>
    </p:bldLst>
  </p:timing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Зима</Template>
  <TotalTime>47</TotalTime>
  <Words>448</Words>
  <Application>Microsoft Office PowerPoint</Application>
  <PresentationFormat>Экран (4:3)</PresentationFormat>
  <Paragraphs>120</Paragraphs>
  <Slides>21</Slides>
  <Notes>20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Winter</vt:lpstr>
      <vt:lpstr>Станция </vt:lpstr>
      <vt:lpstr>1. Какие числа употребляются при счёте?</vt:lpstr>
      <vt:lpstr>2.Какой дробный член есть в футбольной команде?</vt:lpstr>
      <vt:lpstr>3.Как называют верхний угол футбольных ворот?</vt:lpstr>
      <vt:lpstr>4. Какими бывают современные фотоаппараты?</vt:lpstr>
      <vt:lpstr>5. Что выкидывает человек, совершая какой либо предосудительный, странный, смешной поступок?</vt:lpstr>
      <vt:lpstr>6. Какое математическое действие с клетками обеспечивает рост органов живого организма?</vt:lpstr>
      <vt:lpstr>7. Как называется расстояние между двумя отметками на измерительной шкале?</vt:lpstr>
      <vt:lpstr>8. Что получается при делении чисел?</vt:lpstr>
      <vt:lpstr>9. Что нужно брать с героев, а также со всех честных, добрых и порядочных людей ?</vt:lpstr>
      <vt:lpstr>10. Какой результат  арифметического действия является сладким на вкус?</vt:lpstr>
      <vt:lpstr>11. Что иногда производят с персоналом предприятия?</vt:lpstr>
      <vt:lpstr>12. Как называется повторяющаяся группа цифр в записи бесконечной дроби?</vt:lpstr>
      <vt:lpstr>13. Как заканчивается эта известная пословица: «Ясно, как…»?</vt:lpstr>
      <vt:lpstr> 14. Что является названием музыкального инструмента?</vt:lpstr>
      <vt:lpstr>15. Закончите русскую пословицу:  «Всякому мила своя…»</vt:lpstr>
      <vt:lpstr>Шар или куб</vt:lpstr>
      <vt:lpstr>Презентация PowerPoint</vt:lpstr>
      <vt:lpstr>Презентация PowerPoint</vt:lpstr>
      <vt:lpstr>Квадрат или круг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Станция</dc:title>
  <dc:creator>ИН</dc:creator>
  <cp:lastModifiedBy>ИН</cp:lastModifiedBy>
  <cp:revision>7</cp:revision>
  <dcterms:created xsi:type="dcterms:W3CDTF">2013-01-29T18:15:31Z</dcterms:created>
  <dcterms:modified xsi:type="dcterms:W3CDTF">2013-01-29T21:22:07Z</dcterms:modified>
</cp:coreProperties>
</file>