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6" r:id="rId1"/>
  </p:sldMasterIdLst>
  <p:sldIdLst>
    <p:sldId id="256" r:id="rId2"/>
    <p:sldId id="257" r:id="rId3"/>
    <p:sldId id="258" r:id="rId4"/>
    <p:sldId id="261" r:id="rId5"/>
    <p:sldId id="264" r:id="rId6"/>
    <p:sldId id="265" r:id="rId7"/>
    <p:sldId id="262" r:id="rId8"/>
    <p:sldId id="263" r:id="rId9"/>
    <p:sldId id="259" r:id="rId10"/>
    <p:sldId id="26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05" autoAdjust="0"/>
  </p:normalViewPr>
  <p:slideViewPr>
    <p:cSldViewPr>
      <p:cViewPr varScale="1">
        <p:scale>
          <a:sx n="51" d="100"/>
          <a:sy n="51" d="100"/>
        </p:scale>
        <p:origin x="-1243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B4F2B-9B1E-4CF0-BEB7-EAC804186658}" type="datetimeFigureOut">
              <a:rPr lang="ru-RU" smtClean="0"/>
              <a:t>31.01.2013</a:t>
            </a:fld>
            <a:endParaRPr lang="ru-RU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76ABBDE-47D9-4098-86D5-DC1944663688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split orient="vert"/>
      </p:transition>
    </mc:Choice>
    <mc:Fallback>
      <p:transition spd="slow" advTm="4000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B4F2B-9B1E-4CF0-BEB7-EAC804186658}" type="datetimeFigureOut">
              <a:rPr lang="ru-RU" smtClean="0"/>
              <a:t>31.01.2013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ABBDE-47D9-4098-86D5-DC19446636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split orient="vert"/>
      </p:transition>
    </mc:Choice>
    <mc:Fallback>
      <p:transition spd="slow" advTm="4000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B4F2B-9B1E-4CF0-BEB7-EAC804186658}" type="datetimeFigureOut">
              <a:rPr lang="ru-RU" smtClean="0"/>
              <a:t>31.01.2013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ABBDE-47D9-4098-86D5-DC19446636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split orient="vert"/>
      </p:transition>
    </mc:Choice>
    <mc:Fallback>
      <p:transition spd="slow" advTm="4000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98B4F2B-9B1E-4CF0-BEB7-EAC804186658}" type="datetimeFigureOut">
              <a:rPr lang="ru-RU" smtClean="0"/>
              <a:t>31.01.2013</a:t>
            </a:fld>
            <a:endParaRPr lang="ru-RU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6ABBDE-47D9-4098-86D5-DC1944663688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split orient="vert"/>
      </p:transition>
    </mc:Choice>
    <mc:Fallback>
      <p:transition spd="slow" advTm="4000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B4F2B-9B1E-4CF0-BEB7-EAC804186658}" type="datetimeFigureOut">
              <a:rPr lang="ru-RU" smtClean="0"/>
              <a:t>31.01.2013</a:t>
            </a:fld>
            <a:endParaRPr lang="ru-RU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76ABBDE-47D9-4098-86D5-DC1944663688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split orient="vert"/>
      </p:transition>
    </mc:Choice>
    <mc:Fallback>
      <p:transition spd="slow" advTm="4000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98B4F2B-9B1E-4CF0-BEB7-EAC804186658}" type="datetimeFigureOut">
              <a:rPr lang="ru-RU" smtClean="0"/>
              <a:t>31.01.2013</a:t>
            </a:fld>
            <a:endParaRPr lang="ru-RU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76ABBDE-47D9-4098-86D5-DC1944663688}" type="slidenum">
              <a:rPr lang="ru-RU" smtClean="0"/>
              <a:t>‹#›</a:t>
            </a:fld>
            <a:endParaRPr lang="ru-RU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split orient="vert"/>
      </p:transition>
    </mc:Choice>
    <mc:Fallback>
      <p:transition spd="slow" advTm="4000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A98B4F2B-9B1E-4CF0-BEB7-EAC804186658}" type="datetimeFigureOut">
              <a:rPr lang="ru-RU" smtClean="0"/>
              <a:t>31.01.2013</a:t>
            </a:fld>
            <a:endParaRPr lang="ru-RU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6ABBDE-47D9-4098-86D5-DC1944663688}" type="slidenum">
              <a:rPr lang="ru-RU" smtClean="0"/>
              <a:t>‹#›</a:t>
            </a:fld>
            <a:endParaRPr lang="ru-RU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split orient="vert"/>
      </p:transition>
    </mc:Choice>
    <mc:Fallback>
      <p:transition spd="slow" advTm="4000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B4F2B-9B1E-4CF0-BEB7-EAC804186658}" type="datetimeFigureOut">
              <a:rPr lang="ru-RU" smtClean="0"/>
              <a:t>31.01.2013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76ABBDE-47D9-4098-86D5-DC1944663688}" type="slidenum">
              <a:rPr lang="ru-RU" smtClean="0"/>
              <a:t>‹#›</a:t>
            </a:fld>
            <a:endParaRPr lang="ru-RU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split orient="vert"/>
      </p:transition>
    </mc:Choice>
    <mc:Fallback>
      <p:transition spd="slow" advTm="4000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B4F2B-9B1E-4CF0-BEB7-EAC804186658}" type="datetimeFigureOut">
              <a:rPr lang="ru-RU" smtClean="0"/>
              <a:t>31.01.2013</a:t>
            </a:fld>
            <a:endParaRPr lang="ru-RU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76ABBDE-47D9-4098-86D5-DC1944663688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split orient="vert"/>
      </p:transition>
    </mc:Choice>
    <mc:Fallback>
      <p:transition spd="slow" advTm="4000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98B4F2B-9B1E-4CF0-BEB7-EAC804186658}" type="datetimeFigureOut">
              <a:rPr lang="ru-RU" smtClean="0"/>
              <a:t>31.01.2013</a:t>
            </a:fld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76ABBDE-47D9-4098-86D5-DC1944663688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split orient="vert"/>
      </p:transition>
    </mc:Choice>
    <mc:Fallback>
      <p:transition spd="slow" advTm="4000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98B4F2B-9B1E-4CF0-BEB7-EAC804186658}" type="datetimeFigureOut">
              <a:rPr lang="ru-RU" smtClean="0"/>
              <a:t>31.01.2013</a:t>
            </a:fld>
            <a:endParaRPr lang="ru-RU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6ABBDE-47D9-4098-86D5-DC1944663688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split orient="vert"/>
      </p:transition>
    </mc:Choice>
    <mc:Fallback>
      <p:transition spd="slow" advTm="4000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A98B4F2B-9B1E-4CF0-BEB7-EAC804186658}" type="datetimeFigureOut">
              <a:rPr lang="ru-RU" smtClean="0"/>
              <a:t>31.01.2013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976ABBDE-47D9-4098-86D5-DC1944663688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57" r:id="rId1"/>
    <p:sldLayoutId id="2147484058" r:id="rId2"/>
    <p:sldLayoutId id="2147484059" r:id="rId3"/>
    <p:sldLayoutId id="2147484060" r:id="rId4"/>
    <p:sldLayoutId id="2147484061" r:id="rId5"/>
    <p:sldLayoutId id="2147484062" r:id="rId6"/>
    <p:sldLayoutId id="2147484063" r:id="rId7"/>
    <p:sldLayoutId id="2147484064" r:id="rId8"/>
    <p:sldLayoutId id="2147484065" r:id="rId9"/>
    <p:sldLayoutId id="2147484066" r:id="rId10"/>
    <p:sldLayoutId id="2147484067" r:id="rId11"/>
  </p:sldLayoutIdLst>
  <mc:AlternateContent xmlns:mc="http://schemas.openxmlformats.org/markup-compatibility/2006">
    <mc:Choice xmlns:p14="http://schemas.microsoft.com/office/powerpoint/2010/main" Requires="p14">
      <p:transition spd="slow" p14:dur="1500" advTm="4000">
        <p:split orient="vert"/>
      </p:transition>
    </mc:Choice>
    <mc:Fallback>
      <p:transition spd="slow" advTm="4000">
        <p:split orient="vert"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ИН\Downloads\88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519932"/>
            <a:ext cx="2270546" cy="2640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ИН\Downloads\88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847949"/>
            <a:ext cx="1728192" cy="2445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ИН\Downloads\88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0"/>
            <a:ext cx="2628875" cy="2266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ИН\Downloads\882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160102"/>
            <a:ext cx="2477616" cy="3318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ИН\Downloads\881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235" y="3419371"/>
            <a:ext cx="2180045" cy="2658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90862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split orient="vert"/>
      </p:transition>
    </mc:Choice>
    <mc:Fallback>
      <p:transition spd="slow" advTm="4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63915"/>
            <a:ext cx="820891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/>
              <a:t>«Есть одна наука, без которой невозможна никакая другая. Это математика. Её понятия, представления и символы служат языком, на котором говорят, пишут и думают другие науки. Она объясняет закономерности сложных явлений, сводя их к простым, элементарным явлениям природы. Она предсказывает и </a:t>
            </a:r>
            <a:r>
              <a:rPr lang="ru-RU" sz="3200" b="1" dirty="0" err="1"/>
              <a:t>предвычисляет</a:t>
            </a:r>
            <a:r>
              <a:rPr lang="ru-RU" sz="3200" b="1" dirty="0"/>
              <a:t> далеко вперёд с огромной точностью ход вещей». </a:t>
            </a:r>
            <a:r>
              <a:rPr lang="ru-RU" sz="3200" b="1" dirty="0" smtClean="0"/>
              <a:t>                   С</a:t>
            </a:r>
            <a:r>
              <a:rPr lang="ru-RU" sz="3200" b="1" dirty="0"/>
              <a:t>. Л. Соболев</a:t>
            </a:r>
          </a:p>
        </p:txBody>
      </p:sp>
    </p:spTree>
    <p:extLst>
      <p:ext uri="{BB962C8B-B14F-4D97-AF65-F5344CB8AC3E}">
        <p14:creationId xmlns:p14="http://schemas.microsoft.com/office/powerpoint/2010/main" val="37494881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split orient="vert"/>
      </p:transition>
    </mc:Choice>
    <mc:Fallback>
      <p:transition spd="slow" advTm="4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11560" y="1340768"/>
            <a:ext cx="813690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/>
              <a:t>«Математика есть прообраз красоты </a:t>
            </a:r>
            <a:r>
              <a:rPr lang="ru-RU" sz="4800" b="1" dirty="0" smtClean="0"/>
              <a:t>мира</a:t>
            </a:r>
            <a:r>
              <a:rPr lang="ru-RU" sz="4800" b="1" dirty="0"/>
              <a:t>».</a:t>
            </a:r>
          </a:p>
          <a:p>
            <a:pPr algn="r"/>
            <a:r>
              <a:rPr lang="ru-RU" sz="4800" dirty="0"/>
              <a:t>В. Гейзенберг</a:t>
            </a:r>
          </a:p>
        </p:txBody>
      </p:sp>
    </p:spTree>
    <p:extLst>
      <p:ext uri="{BB962C8B-B14F-4D97-AF65-F5344CB8AC3E}">
        <p14:creationId xmlns:p14="http://schemas.microsoft.com/office/powerpoint/2010/main" val="24270204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4000">
        <p:split orient="vert"/>
      </p:transition>
    </mc:Choice>
    <mc:Fallback>
      <p:transition spd="slow" advClick="0" advTm="4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772816"/>
            <a:ext cx="820891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/>
              <a:t>«Математика – это больше, чем наука, это язык».</a:t>
            </a:r>
          </a:p>
          <a:p>
            <a:pPr algn="r"/>
            <a:r>
              <a:rPr lang="ru-RU" sz="4400" dirty="0"/>
              <a:t>Нильс Бор</a:t>
            </a:r>
          </a:p>
        </p:txBody>
      </p:sp>
    </p:spTree>
    <p:extLst>
      <p:ext uri="{BB962C8B-B14F-4D97-AF65-F5344CB8AC3E}">
        <p14:creationId xmlns:p14="http://schemas.microsoft.com/office/powerpoint/2010/main" val="2885022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split orient="vert"/>
      </p:transition>
    </mc:Choice>
    <mc:Fallback>
      <p:transition spd="slow" advTm="4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809005"/>
            <a:ext cx="820891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Математика - это язык, на котором написана книга природы .</a:t>
            </a:r>
          </a:p>
          <a:p>
            <a:pPr algn="r"/>
            <a:r>
              <a:rPr lang="ru-RU" sz="3200" b="1" dirty="0" smtClean="0"/>
              <a:t>Г. Галилей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384814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split orient="vert"/>
      </p:transition>
    </mc:Choice>
    <mc:Fallback>
      <p:transition spd="slow" advTm="4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1080" y="1751617"/>
            <a:ext cx="8208912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/>
              <a:t>Математика - это язык, на котором говорят все точные науки. </a:t>
            </a:r>
          </a:p>
          <a:p>
            <a:pPr algn="r"/>
            <a:r>
              <a:rPr lang="ru-RU" sz="3200" b="1" dirty="0" smtClean="0"/>
              <a:t>Н.И. Лобачевский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7250914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split orient="vert"/>
      </p:transition>
    </mc:Choice>
    <mc:Fallback>
      <p:transition spd="slow" advTm="4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767007"/>
            <a:ext cx="820891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/>
              <a:t>Вдохновение нужно в геометрии не меньше, чем в поэзии. </a:t>
            </a:r>
          </a:p>
          <a:p>
            <a:pPr algn="r"/>
            <a:r>
              <a:rPr lang="ru-RU" sz="3600" b="1" dirty="0" smtClean="0"/>
              <a:t>А.С. Пушкин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69210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split orient="vert"/>
      </p:transition>
    </mc:Choice>
    <mc:Fallback>
      <p:transition spd="slow" advTm="4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716375"/>
            <a:ext cx="8208912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/>
              <a:t>Математика – царица наук, арифметика – царица математики .</a:t>
            </a:r>
          </a:p>
          <a:p>
            <a:pPr algn="r"/>
            <a:r>
              <a:rPr lang="ru-RU" sz="3600" dirty="0" smtClean="0"/>
              <a:t> К.Ф. Гаусс</a:t>
            </a:r>
            <a:r>
              <a:rPr lang="ru-RU" sz="3600" b="1" dirty="0" smtClean="0"/>
              <a:t> 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27632116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split orient="vert"/>
      </p:transition>
    </mc:Choice>
    <mc:Fallback>
      <p:transition spd="slow" advTm="4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484784"/>
            <a:ext cx="8208912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/>
              <a:t>Математику уже затем учить надо, что она ум в порядок приводит</a:t>
            </a:r>
            <a:r>
              <a:rPr lang="ru-RU" sz="3600" dirty="0" smtClean="0"/>
              <a:t>. </a:t>
            </a:r>
          </a:p>
          <a:p>
            <a:endParaRPr lang="ru-RU" sz="3600" dirty="0" smtClean="0"/>
          </a:p>
          <a:p>
            <a:pPr algn="r"/>
            <a:r>
              <a:rPr lang="ru-RU" sz="3600" b="1" dirty="0" smtClean="0"/>
              <a:t>М.В. Ломоносов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6212611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split orient="vert"/>
      </p:transition>
    </mc:Choice>
    <mc:Fallback>
      <p:transition spd="slow" advTm="4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8592" y="1268760"/>
            <a:ext cx="820891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/>
              <a:t>«Процветание и совершенствование математики тесно связаны с благосостоянием государства».</a:t>
            </a:r>
          </a:p>
          <a:p>
            <a:pPr algn="r"/>
            <a:r>
              <a:rPr lang="ru-RU" sz="4000" dirty="0"/>
              <a:t>Наполеон</a:t>
            </a:r>
          </a:p>
        </p:txBody>
      </p:sp>
    </p:spTree>
    <p:extLst>
      <p:ext uri="{BB962C8B-B14F-4D97-AF65-F5344CB8AC3E}">
        <p14:creationId xmlns:p14="http://schemas.microsoft.com/office/powerpoint/2010/main" val="31389523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split orient="vert"/>
      </p:transition>
    </mc:Choice>
    <mc:Fallback>
      <p:transition spd="slow" advTm="4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</TotalTime>
  <Words>174</Words>
  <Application>Microsoft Office PowerPoint</Application>
  <PresentationFormat>Экран (4:3)</PresentationFormat>
  <Paragraphs>18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Mylar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ИН</dc:creator>
  <cp:lastModifiedBy>ИН</cp:lastModifiedBy>
  <cp:revision>5</cp:revision>
  <dcterms:created xsi:type="dcterms:W3CDTF">2013-01-30T20:10:52Z</dcterms:created>
  <dcterms:modified xsi:type="dcterms:W3CDTF">2013-01-30T20:52:48Z</dcterms:modified>
</cp:coreProperties>
</file>