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633E61EA-978C-43E8-9C47-184CDD3179F6}" type="datetimeFigureOut">
              <a:rPr lang="ru-RU" smtClean="0"/>
              <a:t>30.01.2013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3BD9B8E9-D3DE-4275-B79D-7890C64D26E2}" type="slidenum">
              <a:rPr lang="ru-RU" smtClean="0"/>
              <a:t>‹#›</a:t>
            </a:fld>
            <a:endParaRPr lang="ru-RU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107504" y="0"/>
            <a:ext cx="9036496" cy="1470025"/>
          </a:xfrm>
        </p:spPr>
        <p:txBody>
          <a:bodyPr/>
          <a:lstStyle/>
          <a:p>
            <a:r>
              <a:rPr lang="ru-RU" sz="7200" b="1" dirty="0" smtClean="0"/>
              <a:t>СООБРАЖАЙ-КА</a:t>
            </a:r>
            <a:endParaRPr lang="ru-RU" sz="7200" b="1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5004048" y="1484784"/>
            <a:ext cx="3481284" cy="861420"/>
          </a:xfrm>
        </p:spPr>
        <p:txBody>
          <a:bodyPr/>
          <a:lstStyle/>
          <a:p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танция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C:\Users\ИН\Downloads\8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20888"/>
            <a:ext cx="4058465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35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84666"/>
            <a:ext cx="3129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</a:p>
        </p:txBody>
      </p:sp>
      <p:pic>
        <p:nvPicPr>
          <p:cNvPr id="1026" name="Picture 2" descr="tangram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4" y="0"/>
            <a:ext cx="3191996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362662" y="2592259"/>
            <a:ext cx="509777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/>
              <a:t>ТАНГРАМ-</a:t>
            </a:r>
            <a:r>
              <a:rPr lang="ru-RU" sz="5400" b="1" dirty="0"/>
              <a:t/>
            </a:r>
            <a:br>
              <a:rPr lang="ru-RU" sz="5400" b="1" dirty="0"/>
            </a:br>
            <a:r>
              <a:rPr lang="ru-RU" sz="5400" b="1" dirty="0"/>
              <a:t>м</a:t>
            </a:r>
            <a:r>
              <a:rPr lang="ru-RU" sz="5400" b="1" dirty="0" smtClean="0"/>
              <a:t>агический </a:t>
            </a:r>
            <a:r>
              <a:rPr lang="ru-RU" sz="5400" b="1" dirty="0"/>
              <a:t>квадрат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650761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5552" y="0"/>
            <a:ext cx="6318448" cy="5108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Местом где была изобретена игра несомненно является Китай. Дата создания может быть определенна приблизительно 18 век. Первой известной древней книгой по </a:t>
            </a:r>
            <a:r>
              <a:rPr lang="ru-RU" sz="2000" b="1" dirty="0" err="1"/>
              <a:t>танграму</a:t>
            </a:r>
            <a:r>
              <a:rPr lang="ru-RU" sz="2000" b="1" dirty="0"/>
              <a:t> является «Собрание фигур из семи частей» (Китай 1803 г.). Издана она была на рисовой бумаге. Книги изданные в Европе были лишь отчасти оригинальны, а в своей основе имели китайские источники.</a:t>
            </a:r>
            <a:endParaRPr lang="ru-RU" sz="2000" b="1" dirty="0"/>
          </a:p>
        </p:txBody>
      </p:sp>
      <p:pic>
        <p:nvPicPr>
          <p:cNvPr id="3" name="Рисунок 2" descr="Человеческая фигура, собранная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55776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2282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0" y="2610683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/>
              <a:t>Квадрат разделяется на семь частей, как на рисунке </a:t>
            </a:r>
            <a:r>
              <a:rPr lang="ru-RU" sz="2000" b="1" dirty="0" smtClean="0"/>
              <a:t>. </a:t>
            </a:r>
            <a:r>
              <a:rPr lang="ru-RU" sz="2000" b="1" dirty="0"/>
              <a:t>Задача состоит, чтобы из этих частей собирать различные фигуры. Игра </a:t>
            </a:r>
            <a:r>
              <a:rPr lang="ru-RU" sz="2000" b="1" dirty="0" err="1"/>
              <a:t>Танграм</a:t>
            </a:r>
            <a:r>
              <a:rPr lang="ru-RU" sz="2000" b="1" dirty="0"/>
              <a:t> отличная китайская развивающая игра не только для детей, но и для взрослых. </a:t>
            </a:r>
          </a:p>
        </p:txBody>
      </p:sp>
      <p:pic>
        <p:nvPicPr>
          <p:cNvPr id="3" name="Рисунок 2" descr="Магический квадрат 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23928" cy="3789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306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Н\Downloads\4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76" y="0"/>
            <a:ext cx="3877964" cy="390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ИН\Downloads\444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9" y="2356669"/>
            <a:ext cx="4499992" cy="446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505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ИН\Downloads\4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74331"/>
            <a:ext cx="5544616" cy="558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73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Н\Downloads\4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14" y="980728"/>
            <a:ext cx="6968454" cy="466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79328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TC102455610[[fn=Осень]]</Template>
  <TotalTime>15</TotalTime>
  <Words>102</Words>
  <Application>Microsoft Office PowerPoint</Application>
  <PresentationFormat>Экран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Autumn</vt:lpstr>
      <vt:lpstr>СООБРАЖАЙ-КА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ЗАГАДАЙ-КА</dc:title>
  <dc:creator>ИН</dc:creator>
  <cp:lastModifiedBy>ИН</cp:lastModifiedBy>
  <cp:revision>4</cp:revision>
  <dcterms:created xsi:type="dcterms:W3CDTF">2013-01-29T18:51:40Z</dcterms:created>
  <dcterms:modified xsi:type="dcterms:W3CDTF">2013-01-29T21:12:15Z</dcterms:modified>
</cp:coreProperties>
</file>