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699" r:id="rId2"/>
    <p:sldMasterId id="2147483703" r:id="rId3"/>
    <p:sldMasterId id="2147483705" r:id="rId4"/>
    <p:sldMasterId id="2147483709" r:id="rId5"/>
    <p:sldMasterId id="2147483711" r:id="rId6"/>
    <p:sldMasterId id="2147483713" r:id="rId7"/>
    <p:sldMasterId id="2147483715" r:id="rId8"/>
    <p:sldMasterId id="2147483717" r:id="rId9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2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7680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0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0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0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0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0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0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1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2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2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682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2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82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682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6826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6827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6828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1AA81A-70DF-484D-9FC2-7A6BB43AA9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8C9186-C1D8-4B57-BD31-9BD3DCA2865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44475"/>
            <a:ext cx="838835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8D08A768-2002-42A1-BA2E-AA576FD93D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C53BC7-3ED6-4602-AA0D-A7C49C8D46E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99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8499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99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99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99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99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0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1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1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01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501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501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501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501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501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8BB8F13-A9C8-4486-A200-9B9B72BFE6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B54DE-6195-44BC-ACE3-67DEF5335E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E88CB-81E1-4593-AFA9-72A2FD5D0B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65C41-4378-4193-B7FC-99AFB7FA13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4A7FF-A698-4E42-9D0B-16F1769E267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FFACF-A680-430B-8309-82FB7AF7B7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504CF-EBA3-469C-9B3E-7BC7EC178F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4EB6A-CACC-4330-BD48-F56572C297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5C010A-AA42-4122-B9D2-9E2D38A946D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44B95C-1874-48E3-9B84-41AB939CC4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F2727-5183-45DC-817F-16E30A9839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05F15-F0F3-4C4A-836D-7D49882D0F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3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9523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3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3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3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3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524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4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4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4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4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4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4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4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4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4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5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5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5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5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5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5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525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5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5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5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6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27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527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9527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27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9527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527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5276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5277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5278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20FB529-B4DE-44B5-8B2F-6C0632AC78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E0A17-98BF-4B23-9F5C-D614C7A861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0B160-BCA0-44CC-AF16-CC06CB6A38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03DEC-C905-4605-A0C3-30782C8727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531B7-9686-4814-8496-0F6662EAB7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847E57-0FF3-4CF9-9E95-F7EE1FC4C9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002FB-5E24-46EC-841C-CBB72E3F51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60602C9-D1AD-4E54-99F1-1F6B9317218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07F49-4FAB-45A2-A4D1-C7EC20E4E5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AF7BA-3B3C-4F6F-98D2-FB861A9D1E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B0453-F97D-4600-A930-E2348AEA7B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56C2F-8B79-4D75-93BB-8AE1AB5913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98307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  <p:sp>
          <p:nvSpPr>
            <p:cNvPr id="98308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  <p:sp>
          <p:nvSpPr>
            <p:cNvPr id="98309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  <p:grpSp>
          <p:nvGrpSpPr>
            <p:cNvPr id="98310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9831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9831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9831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9831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831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831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8317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8318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8319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8320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8321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9832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2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2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2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2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2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2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2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833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9833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3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3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3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3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3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3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3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3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34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email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98350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1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2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3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4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5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6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7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58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  <p:sp>
          <p:nvSpPr>
            <p:cNvPr id="98359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8360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</p:grpSp>
      <p:sp>
        <p:nvSpPr>
          <p:cNvPr id="98361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8362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8363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8364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8365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05AC0A6-BEC0-441D-9304-0F0C296332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B1901-36FE-417B-A1EE-AC60A54978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6C488-7192-432F-AC33-80A00CA8FBE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1CC8B-0EB0-4374-BBCC-2CDF982B97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C2C4F-0DE7-4686-AA4F-631EB2980D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FEE4C5-FAD4-4FBA-B92D-5126A781C2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3BEC41-CEE3-4EAB-80C0-D111D1076AC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42BEA-FBB9-459F-A0C1-6B83A65D13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277CC-3780-437F-98C8-EF786CCF41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90EAF-1E3A-42D9-AF53-1977A6A6FE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14DB0-AC16-4BC3-BA63-E3F14ABC0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7535B-0FB4-4FC2-BA29-D8D2EE02A6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26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103427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03428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103429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>
                    <a:cxn ang="0">
                      <a:pos x="502" y="1990"/>
                    </a:cxn>
                    <a:cxn ang="0">
                      <a:pos x="186" y="1474"/>
                    </a:cxn>
                    <a:cxn ang="0">
                      <a:pos x="66" y="1169"/>
                    </a:cxn>
                    <a:cxn ang="0">
                      <a:pos x="12" y="875"/>
                    </a:cxn>
                    <a:cxn ang="0">
                      <a:pos x="18" y="611"/>
                    </a:cxn>
                    <a:cxn ang="0">
                      <a:pos x="84" y="389"/>
                    </a:cxn>
                    <a:cxn ang="0">
                      <a:pos x="209" y="216"/>
                    </a:cxn>
                    <a:cxn ang="0">
                      <a:pos x="508" y="42"/>
                    </a:cxn>
                    <a:cxn ang="0">
                      <a:pos x="891" y="6"/>
                    </a:cxn>
                    <a:cxn ang="0">
                      <a:pos x="1334" y="102"/>
                    </a:cxn>
                    <a:cxn ang="0">
                      <a:pos x="1806" y="324"/>
                    </a:cxn>
                    <a:cxn ang="0">
                      <a:pos x="2272" y="659"/>
                    </a:cxn>
                    <a:cxn ang="0">
                      <a:pos x="2769" y="1187"/>
                    </a:cxn>
                    <a:cxn ang="0">
                      <a:pos x="3085" y="1702"/>
                    </a:cxn>
                    <a:cxn ang="0">
                      <a:pos x="3205" y="2008"/>
                    </a:cxn>
                    <a:cxn ang="0">
                      <a:pos x="3259" y="2302"/>
                    </a:cxn>
                    <a:cxn ang="0">
                      <a:pos x="3253" y="2565"/>
                    </a:cxn>
                    <a:cxn ang="0">
                      <a:pos x="3187" y="2781"/>
                    </a:cxn>
                    <a:cxn ang="0">
                      <a:pos x="3068" y="2961"/>
                    </a:cxn>
                    <a:cxn ang="0">
                      <a:pos x="2918" y="3075"/>
                    </a:cxn>
                    <a:cxn ang="0">
                      <a:pos x="3068" y="2967"/>
                    </a:cxn>
                    <a:cxn ang="0">
                      <a:pos x="3193" y="2787"/>
                    </a:cxn>
                    <a:cxn ang="0">
                      <a:pos x="3259" y="2565"/>
                    </a:cxn>
                    <a:cxn ang="0">
                      <a:pos x="3265" y="2302"/>
                    </a:cxn>
                    <a:cxn ang="0">
                      <a:pos x="3211" y="2008"/>
                    </a:cxn>
                    <a:cxn ang="0">
                      <a:pos x="3091" y="1702"/>
                    </a:cxn>
                    <a:cxn ang="0">
                      <a:pos x="2775" y="1181"/>
                    </a:cxn>
                    <a:cxn ang="0">
                      <a:pos x="2278" y="653"/>
                    </a:cxn>
                    <a:cxn ang="0">
                      <a:pos x="1806" y="318"/>
                    </a:cxn>
                    <a:cxn ang="0">
                      <a:pos x="1334" y="96"/>
                    </a:cxn>
                    <a:cxn ang="0">
                      <a:pos x="891" y="0"/>
                    </a:cxn>
                    <a:cxn ang="0">
                      <a:pos x="502" y="36"/>
                    </a:cxn>
                    <a:cxn ang="0">
                      <a:pos x="204" y="210"/>
                    </a:cxn>
                    <a:cxn ang="0">
                      <a:pos x="78" y="389"/>
                    </a:cxn>
                    <a:cxn ang="0">
                      <a:pos x="12" y="611"/>
                    </a:cxn>
                    <a:cxn ang="0">
                      <a:pos x="6" y="875"/>
                    </a:cxn>
                    <a:cxn ang="0">
                      <a:pos x="60" y="1169"/>
                    </a:cxn>
                    <a:cxn ang="0">
                      <a:pos x="180" y="1474"/>
                    </a:cxn>
                    <a:cxn ang="0">
                      <a:pos x="353" y="1786"/>
                    </a:cxn>
                    <a:cxn ang="0">
                      <a:pos x="849" y="2380"/>
                    </a:cxn>
                    <a:cxn ang="0">
                      <a:pos x="1244" y="2709"/>
                    </a:cxn>
                    <a:cxn ang="0">
                      <a:pos x="1656" y="2961"/>
                    </a:cxn>
                    <a:cxn ang="0">
                      <a:pos x="1937" y="3075"/>
                    </a:cxn>
                    <a:cxn ang="0">
                      <a:pos x="1525" y="2889"/>
                    </a:cxn>
                    <a:cxn ang="0">
                      <a:pos x="1118" y="2607"/>
                    </a:cxn>
                    <a:cxn ang="0">
                      <a:pos x="849" y="2380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3430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103431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>
                      <a:cxn ang="0">
                        <a:pos x="3946" y="2860"/>
                      </a:cxn>
                      <a:cxn ang="0">
                        <a:pos x="3910" y="2614"/>
                      </a:cxn>
                      <a:cxn ang="0">
                        <a:pos x="3839" y="2368"/>
                      </a:cxn>
                      <a:cxn ang="0">
                        <a:pos x="3731" y="2110"/>
                      </a:cxn>
                      <a:cxn ang="0">
                        <a:pos x="3593" y="1853"/>
                      </a:cxn>
                      <a:cxn ang="0">
                        <a:pos x="3432" y="1595"/>
                      </a:cxn>
                      <a:cxn ang="0">
                        <a:pos x="3241" y="1343"/>
                      </a:cxn>
                      <a:cxn ang="0">
                        <a:pos x="3025" y="1103"/>
                      </a:cxn>
                      <a:cxn ang="0">
                        <a:pos x="2721" y="815"/>
                      </a:cxn>
                      <a:cxn ang="0">
                        <a:pos x="2332" y="522"/>
                      </a:cxn>
                      <a:cxn ang="0">
                        <a:pos x="1943" y="288"/>
                      </a:cxn>
                      <a:cxn ang="0">
                        <a:pos x="1555" y="126"/>
                      </a:cxn>
                      <a:cxn ang="0">
                        <a:pos x="1184" y="24"/>
                      </a:cxn>
                      <a:cxn ang="0">
                        <a:pos x="837" y="0"/>
                      </a:cxn>
                      <a:cxn ang="0">
                        <a:pos x="526" y="48"/>
                      </a:cxn>
                      <a:cxn ang="0">
                        <a:pos x="263" y="174"/>
                      </a:cxn>
                      <a:cxn ang="0">
                        <a:pos x="114" y="312"/>
                      </a:cxn>
                      <a:cxn ang="0">
                        <a:pos x="0" y="486"/>
                      </a:cxn>
                      <a:cxn ang="0">
                        <a:pos x="72" y="372"/>
                      </a:cxn>
                      <a:cxn ang="0">
                        <a:pos x="269" y="174"/>
                      </a:cxn>
                      <a:cxn ang="0">
                        <a:pos x="526" y="48"/>
                      </a:cxn>
                      <a:cxn ang="0">
                        <a:pos x="837" y="6"/>
                      </a:cxn>
                      <a:cxn ang="0">
                        <a:pos x="1184" y="30"/>
                      </a:cxn>
                      <a:cxn ang="0">
                        <a:pos x="1555" y="132"/>
                      </a:cxn>
                      <a:cxn ang="0">
                        <a:pos x="1943" y="294"/>
                      </a:cxn>
                      <a:cxn ang="0">
                        <a:pos x="2332" y="528"/>
                      </a:cxn>
                      <a:cxn ang="0">
                        <a:pos x="2715" y="821"/>
                      </a:cxn>
                      <a:cxn ang="0">
                        <a:pos x="3127" y="1223"/>
                      </a:cxn>
                      <a:cxn ang="0">
                        <a:pos x="3336" y="1469"/>
                      </a:cxn>
                      <a:cxn ang="0">
                        <a:pos x="3510" y="1727"/>
                      </a:cxn>
                      <a:cxn ang="0">
                        <a:pos x="3665" y="1984"/>
                      </a:cxn>
                      <a:cxn ang="0">
                        <a:pos x="3785" y="2236"/>
                      </a:cxn>
                      <a:cxn ang="0">
                        <a:pos x="3875" y="2494"/>
                      </a:cxn>
                      <a:cxn ang="0">
                        <a:pos x="3934" y="2740"/>
                      </a:cxn>
                      <a:cxn ang="0">
                        <a:pos x="3952" y="2973"/>
                      </a:cxn>
                      <a:cxn ang="0">
                        <a:pos x="3922" y="3255"/>
                      </a:cxn>
                      <a:cxn ang="0">
                        <a:pos x="3833" y="3501"/>
                      </a:cxn>
                      <a:cxn ang="0">
                        <a:pos x="3886" y="3387"/>
                      </a:cxn>
                      <a:cxn ang="0">
                        <a:pos x="3946" y="3123"/>
                      </a:cxn>
                      <a:cxn ang="0">
                        <a:pos x="3952" y="2973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432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>
                      <a:cxn ang="0">
                        <a:pos x="676" y="2416"/>
                      </a:cxn>
                      <a:cxn ang="0">
                        <a:pos x="419" y="2062"/>
                      </a:cxn>
                      <a:cxn ang="0">
                        <a:pos x="215" y="1703"/>
                      </a:cxn>
                      <a:cxn ang="0">
                        <a:pos x="78" y="1343"/>
                      </a:cxn>
                      <a:cxn ang="0">
                        <a:pos x="12" y="1001"/>
                      </a:cxn>
                      <a:cxn ang="0">
                        <a:pos x="18" y="701"/>
                      </a:cxn>
                      <a:cxn ang="0">
                        <a:pos x="96" y="450"/>
                      </a:cxn>
                      <a:cxn ang="0">
                        <a:pos x="239" y="246"/>
                      </a:cxn>
                      <a:cxn ang="0">
                        <a:pos x="580" y="48"/>
                      </a:cxn>
                      <a:cxn ang="0">
                        <a:pos x="1028" y="6"/>
                      </a:cxn>
                      <a:cxn ang="0">
                        <a:pos x="1543" y="120"/>
                      </a:cxn>
                      <a:cxn ang="0">
                        <a:pos x="2087" y="378"/>
                      </a:cxn>
                      <a:cxn ang="0">
                        <a:pos x="2631" y="773"/>
                      </a:cxn>
                      <a:cxn ang="0">
                        <a:pos x="3115" y="1265"/>
                      </a:cxn>
                      <a:cxn ang="0">
                        <a:pos x="3378" y="1625"/>
                      </a:cxn>
                      <a:cxn ang="0">
                        <a:pos x="3582" y="1984"/>
                      </a:cxn>
                      <a:cxn ang="0">
                        <a:pos x="3719" y="2344"/>
                      </a:cxn>
                      <a:cxn ang="0">
                        <a:pos x="3785" y="2686"/>
                      </a:cxn>
                      <a:cxn ang="0">
                        <a:pos x="3749" y="3105"/>
                      </a:cxn>
                      <a:cxn ang="0">
                        <a:pos x="3629" y="3363"/>
                      </a:cxn>
                      <a:cxn ang="0">
                        <a:pos x="3779" y="2967"/>
                      </a:cxn>
                      <a:cxn ang="0">
                        <a:pos x="3791" y="2794"/>
                      </a:cxn>
                      <a:cxn ang="0">
                        <a:pos x="3749" y="2458"/>
                      </a:cxn>
                      <a:cxn ang="0">
                        <a:pos x="3635" y="2104"/>
                      </a:cxn>
                      <a:cxn ang="0">
                        <a:pos x="3456" y="1739"/>
                      </a:cxn>
                      <a:cxn ang="0">
                        <a:pos x="3211" y="1385"/>
                      </a:cxn>
                      <a:cxn ang="0">
                        <a:pos x="2804" y="929"/>
                      </a:cxn>
                      <a:cxn ang="0">
                        <a:pos x="2272" y="492"/>
                      </a:cxn>
                      <a:cxn ang="0">
                        <a:pos x="1722" y="192"/>
                      </a:cxn>
                      <a:cxn ang="0">
                        <a:pos x="1190" y="24"/>
                      </a:cxn>
                      <a:cxn ang="0">
                        <a:pos x="717" y="12"/>
                      </a:cxn>
                      <a:cxn ang="0">
                        <a:pos x="335" y="162"/>
                      </a:cxn>
                      <a:cxn ang="0">
                        <a:pos x="132" y="378"/>
                      </a:cxn>
                      <a:cxn ang="0">
                        <a:pos x="36" y="612"/>
                      </a:cxn>
                      <a:cxn ang="0">
                        <a:pos x="0" y="893"/>
                      </a:cxn>
                      <a:cxn ang="0">
                        <a:pos x="42" y="1229"/>
                      </a:cxn>
                      <a:cxn ang="0">
                        <a:pos x="161" y="1583"/>
                      </a:cxn>
                      <a:cxn ang="0">
                        <a:pos x="341" y="1942"/>
                      </a:cxn>
                      <a:cxn ang="0">
                        <a:pos x="580" y="2302"/>
                      </a:cxn>
                      <a:cxn ang="0">
                        <a:pos x="987" y="2758"/>
                      </a:cxn>
                      <a:cxn ang="0">
                        <a:pos x="1596" y="3237"/>
                      </a:cxn>
                      <a:cxn ang="0">
                        <a:pos x="1596" y="3237"/>
                      </a:cxn>
                      <a:cxn ang="0">
                        <a:pos x="993" y="2758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433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>
                      <a:cxn ang="0">
                        <a:pos x="538" y="2146"/>
                      </a:cxn>
                      <a:cxn ang="0">
                        <a:pos x="317" y="1816"/>
                      </a:cxn>
                      <a:cxn ang="0">
                        <a:pos x="149" y="1481"/>
                      </a:cxn>
                      <a:cxn ang="0">
                        <a:pos x="41" y="1151"/>
                      </a:cxn>
                      <a:cxn ang="0">
                        <a:pos x="0" y="839"/>
                      </a:cxn>
                      <a:cxn ang="0">
                        <a:pos x="30" y="575"/>
                      </a:cxn>
                      <a:cxn ang="0">
                        <a:pos x="125" y="354"/>
                      </a:cxn>
                      <a:cxn ang="0">
                        <a:pos x="317" y="150"/>
                      </a:cxn>
                      <a:cxn ang="0">
                        <a:pos x="669" y="12"/>
                      </a:cxn>
                      <a:cxn ang="0">
                        <a:pos x="1112" y="24"/>
                      </a:cxn>
                      <a:cxn ang="0">
                        <a:pos x="1608" y="174"/>
                      </a:cxn>
                      <a:cxn ang="0">
                        <a:pos x="2116" y="456"/>
                      </a:cxn>
                      <a:cxn ang="0">
                        <a:pos x="2613" y="857"/>
                      </a:cxn>
                      <a:cxn ang="0">
                        <a:pos x="3073" y="1391"/>
                      </a:cxn>
                      <a:cxn ang="0">
                        <a:pos x="3276" y="1726"/>
                      </a:cxn>
                      <a:cxn ang="0">
                        <a:pos x="3426" y="2062"/>
                      </a:cxn>
                      <a:cxn ang="0">
                        <a:pos x="3509" y="2386"/>
                      </a:cxn>
                      <a:cxn ang="0">
                        <a:pos x="3521" y="2680"/>
                      </a:cxn>
                      <a:cxn ang="0">
                        <a:pos x="3474" y="2931"/>
                      </a:cxn>
                      <a:cxn ang="0">
                        <a:pos x="3360" y="3141"/>
                      </a:cxn>
                      <a:cxn ang="0">
                        <a:pos x="3282" y="3225"/>
                      </a:cxn>
                      <a:cxn ang="0">
                        <a:pos x="3312" y="3201"/>
                      </a:cxn>
                      <a:cxn ang="0">
                        <a:pos x="3444" y="3009"/>
                      </a:cxn>
                      <a:cxn ang="0">
                        <a:pos x="3515" y="2769"/>
                      </a:cxn>
                      <a:cxn ang="0">
                        <a:pos x="3521" y="2488"/>
                      </a:cxn>
                      <a:cxn ang="0">
                        <a:pos x="3462" y="2170"/>
                      </a:cxn>
                      <a:cxn ang="0">
                        <a:pos x="3336" y="1834"/>
                      </a:cxn>
                      <a:cxn ang="0">
                        <a:pos x="3145" y="1499"/>
                      </a:cxn>
                      <a:cxn ang="0">
                        <a:pos x="2816" y="1061"/>
                      </a:cxn>
                      <a:cxn ang="0">
                        <a:pos x="2284" y="575"/>
                      </a:cxn>
                      <a:cxn ang="0">
                        <a:pos x="1775" y="252"/>
                      </a:cxn>
                      <a:cxn ang="0">
                        <a:pos x="1273" y="60"/>
                      </a:cxn>
                      <a:cxn ang="0">
                        <a:pos x="807" y="0"/>
                      </a:cxn>
                      <a:cxn ang="0">
                        <a:pos x="418" y="84"/>
                      </a:cxn>
                      <a:cxn ang="0">
                        <a:pos x="167" y="288"/>
                      </a:cxn>
                      <a:cxn ang="0">
                        <a:pos x="53" y="498"/>
                      </a:cxn>
                      <a:cxn ang="0">
                        <a:pos x="0" y="749"/>
                      </a:cxn>
                      <a:cxn ang="0">
                        <a:pos x="18" y="1043"/>
                      </a:cxn>
                      <a:cxn ang="0">
                        <a:pos x="101" y="1373"/>
                      </a:cxn>
                      <a:cxn ang="0">
                        <a:pos x="251" y="1708"/>
                      </a:cxn>
                      <a:cxn ang="0">
                        <a:pos x="454" y="2038"/>
                      </a:cxn>
                      <a:cxn ang="0">
                        <a:pos x="914" y="2572"/>
                      </a:cxn>
                      <a:cxn ang="0">
                        <a:pos x="1255" y="2865"/>
                      </a:cxn>
                      <a:cxn ang="0">
                        <a:pos x="1608" y="3099"/>
                      </a:cxn>
                      <a:cxn ang="0">
                        <a:pos x="1853" y="3225"/>
                      </a:cxn>
                      <a:cxn ang="0">
                        <a:pos x="1494" y="3027"/>
                      </a:cxn>
                      <a:cxn ang="0">
                        <a:pos x="1142" y="2769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103434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103435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>
                        <a:cxn ang="0">
                          <a:pos x="4245" y="3237"/>
                        </a:cxn>
                        <a:cxn ang="0">
                          <a:pos x="4203" y="2961"/>
                        </a:cxn>
                        <a:cxn ang="0">
                          <a:pos x="4120" y="2679"/>
                        </a:cxn>
                        <a:cxn ang="0">
                          <a:pos x="4000" y="2391"/>
                        </a:cxn>
                        <a:cxn ang="0">
                          <a:pos x="3845" y="2098"/>
                        </a:cxn>
                        <a:cxn ang="0">
                          <a:pos x="3659" y="1810"/>
                        </a:cxn>
                        <a:cxn ang="0">
                          <a:pos x="3438" y="1528"/>
                        </a:cxn>
                        <a:cxn ang="0">
                          <a:pos x="3193" y="1252"/>
                        </a:cxn>
                        <a:cxn ang="0">
                          <a:pos x="2858" y="935"/>
                        </a:cxn>
                        <a:cxn ang="0">
                          <a:pos x="2434" y="605"/>
                        </a:cxn>
                        <a:cxn ang="0">
                          <a:pos x="1991" y="341"/>
                        </a:cxn>
                        <a:cxn ang="0">
                          <a:pos x="1549" y="143"/>
                        </a:cxn>
                        <a:cxn ang="0">
                          <a:pos x="1124" y="35"/>
                        </a:cxn>
                        <a:cxn ang="0">
                          <a:pos x="741" y="0"/>
                        </a:cxn>
                        <a:cxn ang="0">
                          <a:pos x="401" y="47"/>
                        </a:cxn>
                        <a:cxn ang="0">
                          <a:pos x="120" y="173"/>
                        </a:cxn>
                        <a:cxn ang="0">
                          <a:pos x="0" y="269"/>
                        </a:cxn>
                        <a:cxn ang="0">
                          <a:pos x="263" y="101"/>
                        </a:cxn>
                        <a:cxn ang="0">
                          <a:pos x="586" y="18"/>
                        </a:cxn>
                        <a:cxn ang="0">
                          <a:pos x="957" y="18"/>
                        </a:cxn>
                        <a:cxn ang="0">
                          <a:pos x="1357" y="95"/>
                        </a:cxn>
                        <a:cxn ang="0">
                          <a:pos x="1782" y="245"/>
                        </a:cxn>
                        <a:cxn ang="0">
                          <a:pos x="2212" y="467"/>
                        </a:cxn>
                        <a:cxn ang="0">
                          <a:pos x="2643" y="761"/>
                        </a:cxn>
                        <a:cxn ang="0">
                          <a:pos x="3061" y="1120"/>
                        </a:cxn>
                        <a:cxn ang="0">
                          <a:pos x="3318" y="1390"/>
                        </a:cxn>
                        <a:cxn ang="0">
                          <a:pos x="3552" y="1666"/>
                        </a:cxn>
                        <a:cxn ang="0">
                          <a:pos x="3755" y="1954"/>
                        </a:cxn>
                        <a:cxn ang="0">
                          <a:pos x="3922" y="2247"/>
                        </a:cxn>
                        <a:cxn ang="0">
                          <a:pos x="4060" y="2535"/>
                        </a:cxn>
                        <a:cxn ang="0">
                          <a:pos x="4162" y="2823"/>
                        </a:cxn>
                        <a:cxn ang="0">
                          <a:pos x="4221" y="3105"/>
                        </a:cxn>
                        <a:cxn ang="0">
                          <a:pos x="4245" y="3368"/>
                        </a:cxn>
                        <a:cxn ang="0">
                          <a:pos x="4233" y="3590"/>
                        </a:cxn>
                        <a:cxn ang="0">
                          <a:pos x="4185" y="3794"/>
                        </a:cxn>
                        <a:cxn ang="0">
                          <a:pos x="4215" y="3692"/>
                        </a:cxn>
                        <a:cxn ang="0">
                          <a:pos x="4245" y="3482"/>
                        </a:cxn>
                        <a:cxn ang="0">
                          <a:pos x="4251" y="3368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3436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103437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1" y="186"/>
                          </a:cxn>
                          <a:cxn ang="0">
                            <a:pos x="442" y="54"/>
                          </a:cxn>
                          <a:cxn ang="0">
                            <a:pos x="771" y="6"/>
                          </a:cxn>
                          <a:cxn ang="0">
                            <a:pos x="1136" y="36"/>
                          </a:cxn>
                          <a:cxn ang="0">
                            <a:pos x="1537" y="144"/>
                          </a:cxn>
                          <a:cxn ang="0">
                            <a:pos x="1949" y="324"/>
                          </a:cxn>
                          <a:cxn ang="0">
                            <a:pos x="2368" y="570"/>
                          </a:cxn>
                          <a:cxn ang="0">
                            <a:pos x="2780" y="888"/>
                          </a:cxn>
                          <a:cxn ang="0">
                            <a:pos x="3103" y="1193"/>
                          </a:cxn>
                          <a:cxn ang="0">
                            <a:pos x="3336" y="1451"/>
                          </a:cxn>
                          <a:cxn ang="0">
                            <a:pos x="3540" y="1721"/>
                          </a:cxn>
                          <a:cxn ang="0">
                            <a:pos x="3719" y="1997"/>
                          </a:cxn>
                          <a:cxn ang="0">
                            <a:pos x="3863" y="2272"/>
                          </a:cxn>
                          <a:cxn ang="0">
                            <a:pos x="3976" y="2548"/>
                          </a:cxn>
                          <a:cxn ang="0">
                            <a:pos x="4060" y="2818"/>
                          </a:cxn>
                          <a:cxn ang="0">
                            <a:pos x="4102" y="3070"/>
                          </a:cxn>
                          <a:cxn ang="0">
                            <a:pos x="4102" y="3321"/>
                          </a:cxn>
                          <a:cxn ang="0">
                            <a:pos x="4060" y="3549"/>
                          </a:cxn>
                          <a:cxn ang="0">
                            <a:pos x="4030" y="3657"/>
                          </a:cxn>
                          <a:cxn ang="0">
                            <a:pos x="4090" y="3447"/>
                          </a:cxn>
                          <a:cxn ang="0">
                            <a:pos x="4108" y="3213"/>
                          </a:cxn>
                          <a:cxn ang="0">
                            <a:pos x="4102" y="3070"/>
                          </a:cxn>
                          <a:cxn ang="0">
                            <a:pos x="4060" y="2812"/>
                          </a:cxn>
                          <a:cxn ang="0">
                            <a:pos x="3982" y="2548"/>
                          </a:cxn>
                          <a:cxn ang="0">
                            <a:pos x="3869" y="2272"/>
                          </a:cxn>
                          <a:cxn ang="0">
                            <a:pos x="3725" y="1997"/>
                          </a:cxn>
                          <a:cxn ang="0">
                            <a:pos x="3546" y="1721"/>
                          </a:cxn>
                          <a:cxn ang="0">
                            <a:pos x="3342" y="1451"/>
                          </a:cxn>
                          <a:cxn ang="0">
                            <a:pos x="3109" y="1187"/>
                          </a:cxn>
                          <a:cxn ang="0">
                            <a:pos x="2792" y="888"/>
                          </a:cxn>
                          <a:cxn ang="0">
                            <a:pos x="2386" y="576"/>
                          </a:cxn>
                          <a:cxn ang="0">
                            <a:pos x="1967" y="330"/>
                          </a:cxn>
                          <a:cxn ang="0">
                            <a:pos x="1543" y="144"/>
                          </a:cxn>
                          <a:cxn ang="0">
                            <a:pos x="1130" y="30"/>
                          </a:cxn>
                          <a:cxn ang="0">
                            <a:pos x="753" y="0"/>
                          </a:cxn>
                          <a:cxn ang="0">
                            <a:pos x="431" y="54"/>
                          </a:cxn>
                          <a:cxn ang="0">
                            <a:pos x="161" y="186"/>
                          </a:cxn>
                          <a:cxn ang="0">
                            <a:pos x="24" y="306"/>
                          </a:cxn>
                          <a:cxn ang="0">
                            <a:pos x="0" y="336"/>
                          </a:cxn>
                          <a:cxn ang="0">
                            <a:pos x="48" y="282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grpSp>
                    <p:nvGrpSpPr>
                      <p:cNvPr id="103438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103439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0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1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2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3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4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5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6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7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8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49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0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1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2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3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4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5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6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7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8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59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0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1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2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3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4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5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6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7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8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69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70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71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72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73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74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909" y="1264"/>
                            </a:cxn>
                            <a:cxn ang="0">
                              <a:pos x="1058" y="1402"/>
                            </a:cxn>
                            <a:cxn ang="0">
                              <a:pos x="1214" y="1528"/>
                            </a:cxn>
                            <a:cxn ang="0">
                              <a:pos x="1369" y="1654"/>
                            </a:cxn>
                            <a:cxn ang="0">
                              <a:pos x="1531" y="1768"/>
                            </a:cxn>
                            <a:cxn ang="0">
                              <a:pos x="1537" y="1768"/>
                            </a:cxn>
                            <a:cxn ang="0">
                              <a:pos x="1375" y="1654"/>
                            </a:cxn>
                            <a:cxn ang="0">
                              <a:pos x="1220" y="1534"/>
                            </a:cxn>
                            <a:cxn ang="0">
                              <a:pos x="1064" y="1402"/>
                            </a:cxn>
                            <a:cxn ang="0">
                              <a:pos x="915" y="1258"/>
                            </a:cxn>
                            <a:cxn ang="0">
                              <a:pos x="765" y="1115"/>
                            </a:cxn>
                            <a:cxn ang="0">
                              <a:pos x="628" y="959"/>
                            </a:cxn>
                            <a:cxn ang="0">
                              <a:pos x="496" y="803"/>
                            </a:cxn>
                            <a:cxn ang="0">
                              <a:pos x="377" y="647"/>
                            </a:cxn>
                            <a:cxn ang="0">
                              <a:pos x="269" y="485"/>
                            </a:cxn>
                            <a:cxn ang="0">
                              <a:pos x="167" y="323"/>
                            </a:cxn>
                            <a:cxn ang="0">
                              <a:pos x="78" y="161"/>
                            </a:cxn>
                            <a:cxn ang="0">
                              <a:pos x="0" y="0"/>
                            </a:cxn>
                            <a:cxn ang="0">
                              <a:pos x="0" y="12"/>
                            </a:cxn>
                            <a:cxn ang="0">
                              <a:pos x="78" y="173"/>
                            </a:cxn>
                            <a:cxn ang="0">
                              <a:pos x="167" y="335"/>
                            </a:cxn>
                            <a:cxn ang="0">
                              <a:pos x="269" y="491"/>
                            </a:cxn>
                            <a:cxn ang="0">
                              <a:pos x="377" y="653"/>
                            </a:cxn>
                            <a:cxn ang="0">
                              <a:pos x="496" y="809"/>
                            </a:cxn>
                            <a:cxn ang="0">
                              <a:pos x="628" y="965"/>
                            </a:cxn>
                            <a:cxn ang="0">
                              <a:pos x="765" y="1121"/>
                            </a:cxn>
                            <a:cxn ang="0">
                              <a:pos x="909" y="1264"/>
                            </a:cxn>
                            <a:cxn ang="0">
                              <a:pos x="909" y="1264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grpSp>
                      <p:nvGrpSpPr>
                        <p:cNvPr id="103475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03476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77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78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79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80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81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82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83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84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85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86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3487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103488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89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0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1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2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3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4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5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6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7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8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499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0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1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2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3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4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5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6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7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8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09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0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1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2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3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4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5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6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7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8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19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20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21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22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3523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103524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103525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526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3527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103528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529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>
                      <a:cxn ang="0">
                        <a:pos x="1006" y="1102"/>
                      </a:cxn>
                      <a:cxn ang="0">
                        <a:pos x="696" y="823"/>
                      </a:cxn>
                      <a:cxn ang="0">
                        <a:pos x="333" y="447"/>
                      </a:cxn>
                      <a:cxn ang="0">
                        <a:pos x="51" y="7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530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531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532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533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534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535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536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03537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103538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/>
                <a:ahLst/>
                <a:cxnLst>
                  <a:cxn ang="0">
                    <a:pos x="873" y="1150"/>
                  </a:cxn>
                  <a:cxn ang="0">
                    <a:pos x="741" y="1019"/>
                  </a:cxn>
                  <a:cxn ang="0">
                    <a:pos x="610" y="875"/>
                  </a:cxn>
                  <a:cxn ang="0">
                    <a:pos x="490" y="737"/>
                  </a:cxn>
                  <a:cxn ang="0">
                    <a:pos x="377" y="593"/>
                  </a:cxn>
                  <a:cxn ang="0">
                    <a:pos x="275" y="443"/>
                  </a:cxn>
                  <a:cxn ang="0">
                    <a:pos x="173" y="299"/>
                  </a:cxn>
                  <a:cxn ang="0">
                    <a:pos x="84" y="149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84" y="155"/>
                  </a:cxn>
                  <a:cxn ang="0">
                    <a:pos x="173" y="305"/>
                  </a:cxn>
                  <a:cxn ang="0">
                    <a:pos x="269" y="449"/>
                  </a:cxn>
                  <a:cxn ang="0">
                    <a:pos x="377" y="593"/>
                  </a:cxn>
                  <a:cxn ang="0">
                    <a:pos x="490" y="737"/>
                  </a:cxn>
                  <a:cxn ang="0">
                    <a:pos x="610" y="881"/>
                  </a:cxn>
                  <a:cxn ang="0">
                    <a:pos x="735" y="1019"/>
                  </a:cxn>
                  <a:cxn ang="0">
                    <a:pos x="873" y="1150"/>
                  </a:cxn>
                  <a:cxn ang="0">
                    <a:pos x="1010" y="1276"/>
                  </a:cxn>
                  <a:cxn ang="0">
                    <a:pos x="1148" y="1396"/>
                  </a:cxn>
                  <a:cxn ang="0">
                    <a:pos x="1286" y="1510"/>
                  </a:cxn>
                  <a:cxn ang="0">
                    <a:pos x="1429" y="1618"/>
                  </a:cxn>
                  <a:cxn ang="0">
                    <a:pos x="1435" y="1618"/>
                  </a:cxn>
                  <a:cxn ang="0">
                    <a:pos x="1292" y="1510"/>
                  </a:cxn>
                  <a:cxn ang="0">
                    <a:pos x="1154" y="1396"/>
                  </a:cxn>
                  <a:cxn ang="0">
                    <a:pos x="1010" y="1276"/>
                  </a:cxn>
                  <a:cxn ang="0">
                    <a:pos x="873" y="1150"/>
                  </a:cxn>
                  <a:cxn ang="0">
                    <a:pos x="873" y="1150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539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/>
                <a:ahLst/>
                <a:cxnLst>
                  <a:cxn ang="0">
                    <a:pos x="957" y="1463"/>
                  </a:cxn>
                  <a:cxn ang="0">
                    <a:pos x="789" y="1289"/>
                  </a:cxn>
                  <a:cxn ang="0">
                    <a:pos x="634" y="1115"/>
                  </a:cxn>
                  <a:cxn ang="0">
                    <a:pos x="490" y="929"/>
                  </a:cxn>
                  <a:cxn ang="0">
                    <a:pos x="365" y="743"/>
                  </a:cxn>
                  <a:cxn ang="0">
                    <a:pos x="251" y="557"/>
                  </a:cxn>
                  <a:cxn ang="0">
                    <a:pos x="149" y="372"/>
                  </a:cxn>
                  <a:cxn ang="0">
                    <a:pos x="66" y="186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6" y="198"/>
                  </a:cxn>
                  <a:cxn ang="0">
                    <a:pos x="149" y="384"/>
                  </a:cxn>
                  <a:cxn ang="0">
                    <a:pos x="251" y="569"/>
                  </a:cxn>
                  <a:cxn ang="0">
                    <a:pos x="365" y="755"/>
                  </a:cxn>
                  <a:cxn ang="0">
                    <a:pos x="490" y="935"/>
                  </a:cxn>
                  <a:cxn ang="0">
                    <a:pos x="634" y="1115"/>
                  </a:cxn>
                  <a:cxn ang="0">
                    <a:pos x="789" y="1295"/>
                  </a:cxn>
                  <a:cxn ang="0">
                    <a:pos x="957" y="1463"/>
                  </a:cxn>
                  <a:cxn ang="0">
                    <a:pos x="1130" y="1618"/>
                  </a:cxn>
                  <a:cxn ang="0">
                    <a:pos x="1303" y="1762"/>
                  </a:cxn>
                  <a:cxn ang="0">
                    <a:pos x="1483" y="1894"/>
                  </a:cxn>
                  <a:cxn ang="0">
                    <a:pos x="1662" y="2014"/>
                  </a:cxn>
                  <a:cxn ang="0">
                    <a:pos x="1668" y="2014"/>
                  </a:cxn>
                  <a:cxn ang="0">
                    <a:pos x="1483" y="1894"/>
                  </a:cxn>
                  <a:cxn ang="0">
                    <a:pos x="1303" y="1762"/>
                  </a:cxn>
                  <a:cxn ang="0">
                    <a:pos x="1130" y="1618"/>
                  </a:cxn>
                  <a:cxn ang="0">
                    <a:pos x="957" y="1463"/>
                  </a:cxn>
                  <a:cxn ang="0">
                    <a:pos x="957" y="1463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540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41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42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43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3544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103545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3546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547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548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549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03550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3551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3552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ru-RU"/>
          </a:p>
        </p:txBody>
      </p:sp>
      <p:sp>
        <p:nvSpPr>
          <p:cNvPr id="103553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ru-RU"/>
          </a:p>
        </p:txBody>
      </p:sp>
      <p:sp>
        <p:nvSpPr>
          <p:cNvPr id="103554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34895FD8-6159-4A2A-B32E-ECBE8F1FE85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B379B-6B7C-4B53-B32E-0AC21D8F8B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FF688A-9987-4EA2-8AEB-2D336BEE10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E8C16-B876-4DC0-B0EC-2973A5E628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64A40-9FB2-43A7-A0A2-BE2FF14F16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B10EE2-E447-46D0-B47B-8D3E7591448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4C56E-431C-4C64-95C2-367365CCDE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05EE0F-7349-41C8-AF91-9921A4C570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918E8-2752-4CE8-9D62-6D6EE64D98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424EF4-72A8-42F8-AB72-C211B40351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BF6EE-BD77-4F26-9CD5-AF6380AC62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3540C-F577-4F00-AA47-E61EA38165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4692045-6100-42B6-BA0F-E86EA5933D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095C1-8BE9-4DBC-BF5B-BA79EF56C7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1A004-B67B-4F0A-837C-F405AE095B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5DBC3-3908-4865-8684-65194CC6709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C7EE4C-97EA-4E7C-89C9-81AB431D8A6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2259AE-AFBB-41B4-BF7B-8D4B30E8CD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DCE03-011B-4C59-8C3C-39A35CA0B9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8DB52-5486-4114-928B-54224D2B06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FD64C-760B-4F7A-9B8F-6443096619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8F2B8-9224-4248-ABDB-BBC2A1B105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97FA0-C51B-4CF4-B1EB-A99EDD934B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31FAB-D4D5-465E-A1D9-7F39BB1F50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546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108547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48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854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8552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C4A2BD1-77F7-4C21-AFCD-F2AB2878F3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85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EAC31-1240-4848-B005-51C373A011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5B919-2DB5-45F5-9861-D658CB0CE7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2B8C8B-BD70-4E95-B6D7-3E9CB822D43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0B04E-69E5-4B8F-BE69-8A9B5E9B08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66DFC-A8AD-4749-ABD5-D2FCCED7D0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13F60-C2C6-427B-AC58-1D43089EC9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18CB2-A05E-4610-8454-064E9B2D9A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4B15F-6757-4728-98FD-C1E005C0D8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A73D7-5FD5-4AB5-82D0-0FE86D96A2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5DAE-AC0C-4CE9-B2C5-4F796E0332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33398-10C1-4DDC-801E-4A928C86FC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59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11059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10596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597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10598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110599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110600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10601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0602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0603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110604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10605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06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07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10608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09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10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10611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12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13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10614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15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16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10617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18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19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10620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21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2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10623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24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25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0626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27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28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10629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30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31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10632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33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34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0635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36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37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10638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39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40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10641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42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43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10644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45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46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10647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48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49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10650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51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52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110653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54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55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110656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57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58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110659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60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61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110662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63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64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110665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66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10667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0668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110669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110670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71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72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110673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74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75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110676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77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78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110679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80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81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110682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83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84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110685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86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87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110688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89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90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110691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92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93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110694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95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96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110697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698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0699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110700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701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110702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110703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110704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0705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0706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0707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0708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0709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10710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10711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110712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110713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14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15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16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17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18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19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20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21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22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23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24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25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26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072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072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0729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0730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0731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838DE7-E6FB-4186-B6F4-9F7D2603A6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BDC34-8AE6-4B01-84D8-20931F173B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FC316F-27A0-40EA-871E-3CB31EB8C47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8C0BFF-3F5C-4EBD-B29E-B3D84CD3B2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E4D68-6395-48E5-8389-01CDA7C625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642A6-EC34-4CCC-BFC7-0B1CCF712D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B5F02-CCF2-4F6D-92C6-22B295C93D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41C57-2AF4-4635-AE85-607CC92AB0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9F5C6-68CE-4CD0-9092-00A7585546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BCC44-314A-4E11-A418-FEF8075A96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01E5B-EB4A-486C-B228-27CB85E569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94DB2-9F41-481F-9A16-549FB9D069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76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117763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7764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7765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7766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7767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7768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77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777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7771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7772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7773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6509DEF-3454-41E4-ABDF-6D238B7D21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C882B4-496E-4405-8A51-410FF0657DD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A1E97-F3EE-4185-95CC-91DC05BCA5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5C756-A711-4E99-A265-FF91A772D1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44FB8-F70B-499A-865E-CC9798A0E6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C239C-9313-4399-BAEF-DDC5B5EC96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F173-D9DA-4104-B018-C046108E70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9C249-0575-42D6-A9CD-76C6205A52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91741-E2F1-42BB-A2BD-0BBCC7EEBE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E4DEAF-4795-4A62-939A-FFF76E286E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9BEF1-B72F-4EC6-A403-104CE80193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6D4CA-AE40-4C49-99A3-DF3D195F02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wmf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8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778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7577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0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1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2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3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4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7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8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89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0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2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4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6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7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5798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580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580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580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7580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1EA13E1C-A954-40F6-AAA7-6A7AF57212F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580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97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839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7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98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39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399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399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2A1161E4-5C4F-4C0C-9E6F-02331C110E4E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9421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1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1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1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1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421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1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1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1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2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423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3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4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4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4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4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4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4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24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94247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9424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4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9425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425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425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9425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9425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62E2768D-A1FA-4DC0-87C1-6303C4B9C429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28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9728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  <p:sp>
          <p:nvSpPr>
            <p:cNvPr id="9728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  <p:sp>
          <p:nvSpPr>
            <p:cNvPr id="9728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  <p:grpSp>
          <p:nvGrpSpPr>
            <p:cNvPr id="9728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9728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9728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9728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9729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729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729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729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729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729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729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729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pic>
              <p:nvPicPr>
                <p:cNvPr id="9729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29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0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0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0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0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0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0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9730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9730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0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0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1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2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2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2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2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2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732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email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9732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732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732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732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733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 cstate="email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733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733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733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733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  <p:sp>
          <p:nvSpPr>
            <p:cNvPr id="9733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733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kumimoji="1" lang="ru-RU">
                <a:effectLst/>
                <a:latin typeface="Arial" charset="0"/>
              </a:endParaRPr>
            </a:p>
          </p:txBody>
        </p:sp>
      </p:grpSp>
      <p:sp>
        <p:nvSpPr>
          <p:cNvPr id="9733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733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7339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97340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97341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/>
                <a:latin typeface="+mn-lt"/>
              </a:defRPr>
            </a:lvl1pPr>
          </a:lstStyle>
          <a:p>
            <a:fld id="{D032437C-4ED9-493E-9D10-E466BBF4443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02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102403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02404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102405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>
                    <a:cxn ang="0">
                      <a:pos x="502" y="1990"/>
                    </a:cxn>
                    <a:cxn ang="0">
                      <a:pos x="186" y="1474"/>
                    </a:cxn>
                    <a:cxn ang="0">
                      <a:pos x="66" y="1169"/>
                    </a:cxn>
                    <a:cxn ang="0">
                      <a:pos x="12" y="875"/>
                    </a:cxn>
                    <a:cxn ang="0">
                      <a:pos x="18" y="611"/>
                    </a:cxn>
                    <a:cxn ang="0">
                      <a:pos x="84" y="389"/>
                    </a:cxn>
                    <a:cxn ang="0">
                      <a:pos x="209" y="216"/>
                    </a:cxn>
                    <a:cxn ang="0">
                      <a:pos x="508" y="42"/>
                    </a:cxn>
                    <a:cxn ang="0">
                      <a:pos x="891" y="6"/>
                    </a:cxn>
                    <a:cxn ang="0">
                      <a:pos x="1334" y="102"/>
                    </a:cxn>
                    <a:cxn ang="0">
                      <a:pos x="1806" y="324"/>
                    </a:cxn>
                    <a:cxn ang="0">
                      <a:pos x="2272" y="659"/>
                    </a:cxn>
                    <a:cxn ang="0">
                      <a:pos x="2769" y="1187"/>
                    </a:cxn>
                    <a:cxn ang="0">
                      <a:pos x="3085" y="1702"/>
                    </a:cxn>
                    <a:cxn ang="0">
                      <a:pos x="3205" y="2008"/>
                    </a:cxn>
                    <a:cxn ang="0">
                      <a:pos x="3259" y="2302"/>
                    </a:cxn>
                    <a:cxn ang="0">
                      <a:pos x="3253" y="2565"/>
                    </a:cxn>
                    <a:cxn ang="0">
                      <a:pos x="3187" y="2781"/>
                    </a:cxn>
                    <a:cxn ang="0">
                      <a:pos x="3068" y="2961"/>
                    </a:cxn>
                    <a:cxn ang="0">
                      <a:pos x="2918" y="3075"/>
                    </a:cxn>
                    <a:cxn ang="0">
                      <a:pos x="3068" y="2967"/>
                    </a:cxn>
                    <a:cxn ang="0">
                      <a:pos x="3193" y="2787"/>
                    </a:cxn>
                    <a:cxn ang="0">
                      <a:pos x="3259" y="2565"/>
                    </a:cxn>
                    <a:cxn ang="0">
                      <a:pos x="3265" y="2302"/>
                    </a:cxn>
                    <a:cxn ang="0">
                      <a:pos x="3211" y="2008"/>
                    </a:cxn>
                    <a:cxn ang="0">
                      <a:pos x="3091" y="1702"/>
                    </a:cxn>
                    <a:cxn ang="0">
                      <a:pos x="2775" y="1181"/>
                    </a:cxn>
                    <a:cxn ang="0">
                      <a:pos x="2278" y="653"/>
                    </a:cxn>
                    <a:cxn ang="0">
                      <a:pos x="1806" y="318"/>
                    </a:cxn>
                    <a:cxn ang="0">
                      <a:pos x="1334" y="96"/>
                    </a:cxn>
                    <a:cxn ang="0">
                      <a:pos x="891" y="0"/>
                    </a:cxn>
                    <a:cxn ang="0">
                      <a:pos x="502" y="36"/>
                    </a:cxn>
                    <a:cxn ang="0">
                      <a:pos x="204" y="210"/>
                    </a:cxn>
                    <a:cxn ang="0">
                      <a:pos x="78" y="389"/>
                    </a:cxn>
                    <a:cxn ang="0">
                      <a:pos x="12" y="611"/>
                    </a:cxn>
                    <a:cxn ang="0">
                      <a:pos x="6" y="875"/>
                    </a:cxn>
                    <a:cxn ang="0">
                      <a:pos x="60" y="1169"/>
                    </a:cxn>
                    <a:cxn ang="0">
                      <a:pos x="180" y="1474"/>
                    </a:cxn>
                    <a:cxn ang="0">
                      <a:pos x="353" y="1786"/>
                    </a:cxn>
                    <a:cxn ang="0">
                      <a:pos x="849" y="2380"/>
                    </a:cxn>
                    <a:cxn ang="0">
                      <a:pos x="1244" y="2709"/>
                    </a:cxn>
                    <a:cxn ang="0">
                      <a:pos x="1656" y="2961"/>
                    </a:cxn>
                    <a:cxn ang="0">
                      <a:pos x="1937" y="3075"/>
                    </a:cxn>
                    <a:cxn ang="0">
                      <a:pos x="1525" y="2889"/>
                    </a:cxn>
                    <a:cxn ang="0">
                      <a:pos x="1118" y="2607"/>
                    </a:cxn>
                    <a:cxn ang="0">
                      <a:pos x="849" y="2380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2406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102407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>
                      <a:cxn ang="0">
                        <a:pos x="3946" y="2860"/>
                      </a:cxn>
                      <a:cxn ang="0">
                        <a:pos x="3910" y="2614"/>
                      </a:cxn>
                      <a:cxn ang="0">
                        <a:pos x="3839" y="2368"/>
                      </a:cxn>
                      <a:cxn ang="0">
                        <a:pos x="3731" y="2110"/>
                      </a:cxn>
                      <a:cxn ang="0">
                        <a:pos x="3593" y="1853"/>
                      </a:cxn>
                      <a:cxn ang="0">
                        <a:pos x="3432" y="1595"/>
                      </a:cxn>
                      <a:cxn ang="0">
                        <a:pos x="3241" y="1343"/>
                      </a:cxn>
                      <a:cxn ang="0">
                        <a:pos x="3025" y="1103"/>
                      </a:cxn>
                      <a:cxn ang="0">
                        <a:pos x="2721" y="815"/>
                      </a:cxn>
                      <a:cxn ang="0">
                        <a:pos x="2332" y="522"/>
                      </a:cxn>
                      <a:cxn ang="0">
                        <a:pos x="1943" y="288"/>
                      </a:cxn>
                      <a:cxn ang="0">
                        <a:pos x="1555" y="126"/>
                      </a:cxn>
                      <a:cxn ang="0">
                        <a:pos x="1184" y="24"/>
                      </a:cxn>
                      <a:cxn ang="0">
                        <a:pos x="837" y="0"/>
                      </a:cxn>
                      <a:cxn ang="0">
                        <a:pos x="526" y="48"/>
                      </a:cxn>
                      <a:cxn ang="0">
                        <a:pos x="263" y="174"/>
                      </a:cxn>
                      <a:cxn ang="0">
                        <a:pos x="114" y="312"/>
                      </a:cxn>
                      <a:cxn ang="0">
                        <a:pos x="0" y="486"/>
                      </a:cxn>
                      <a:cxn ang="0">
                        <a:pos x="72" y="372"/>
                      </a:cxn>
                      <a:cxn ang="0">
                        <a:pos x="269" y="174"/>
                      </a:cxn>
                      <a:cxn ang="0">
                        <a:pos x="526" y="48"/>
                      </a:cxn>
                      <a:cxn ang="0">
                        <a:pos x="837" y="6"/>
                      </a:cxn>
                      <a:cxn ang="0">
                        <a:pos x="1184" y="30"/>
                      </a:cxn>
                      <a:cxn ang="0">
                        <a:pos x="1555" y="132"/>
                      </a:cxn>
                      <a:cxn ang="0">
                        <a:pos x="1943" y="294"/>
                      </a:cxn>
                      <a:cxn ang="0">
                        <a:pos x="2332" y="528"/>
                      </a:cxn>
                      <a:cxn ang="0">
                        <a:pos x="2715" y="821"/>
                      </a:cxn>
                      <a:cxn ang="0">
                        <a:pos x="3127" y="1223"/>
                      </a:cxn>
                      <a:cxn ang="0">
                        <a:pos x="3336" y="1469"/>
                      </a:cxn>
                      <a:cxn ang="0">
                        <a:pos x="3510" y="1727"/>
                      </a:cxn>
                      <a:cxn ang="0">
                        <a:pos x="3665" y="1984"/>
                      </a:cxn>
                      <a:cxn ang="0">
                        <a:pos x="3785" y="2236"/>
                      </a:cxn>
                      <a:cxn ang="0">
                        <a:pos x="3875" y="2494"/>
                      </a:cxn>
                      <a:cxn ang="0">
                        <a:pos x="3934" y="2740"/>
                      </a:cxn>
                      <a:cxn ang="0">
                        <a:pos x="3952" y="2973"/>
                      </a:cxn>
                      <a:cxn ang="0">
                        <a:pos x="3922" y="3255"/>
                      </a:cxn>
                      <a:cxn ang="0">
                        <a:pos x="3833" y="3501"/>
                      </a:cxn>
                      <a:cxn ang="0">
                        <a:pos x="3886" y="3387"/>
                      </a:cxn>
                      <a:cxn ang="0">
                        <a:pos x="3946" y="3123"/>
                      </a:cxn>
                      <a:cxn ang="0">
                        <a:pos x="3952" y="2973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408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>
                      <a:cxn ang="0">
                        <a:pos x="676" y="2416"/>
                      </a:cxn>
                      <a:cxn ang="0">
                        <a:pos x="419" y="2062"/>
                      </a:cxn>
                      <a:cxn ang="0">
                        <a:pos x="215" y="1703"/>
                      </a:cxn>
                      <a:cxn ang="0">
                        <a:pos x="78" y="1343"/>
                      </a:cxn>
                      <a:cxn ang="0">
                        <a:pos x="12" y="1001"/>
                      </a:cxn>
                      <a:cxn ang="0">
                        <a:pos x="18" y="701"/>
                      </a:cxn>
                      <a:cxn ang="0">
                        <a:pos x="96" y="450"/>
                      </a:cxn>
                      <a:cxn ang="0">
                        <a:pos x="239" y="246"/>
                      </a:cxn>
                      <a:cxn ang="0">
                        <a:pos x="580" y="48"/>
                      </a:cxn>
                      <a:cxn ang="0">
                        <a:pos x="1028" y="6"/>
                      </a:cxn>
                      <a:cxn ang="0">
                        <a:pos x="1543" y="120"/>
                      </a:cxn>
                      <a:cxn ang="0">
                        <a:pos x="2087" y="378"/>
                      </a:cxn>
                      <a:cxn ang="0">
                        <a:pos x="2631" y="773"/>
                      </a:cxn>
                      <a:cxn ang="0">
                        <a:pos x="3115" y="1265"/>
                      </a:cxn>
                      <a:cxn ang="0">
                        <a:pos x="3378" y="1625"/>
                      </a:cxn>
                      <a:cxn ang="0">
                        <a:pos x="3582" y="1984"/>
                      </a:cxn>
                      <a:cxn ang="0">
                        <a:pos x="3719" y="2344"/>
                      </a:cxn>
                      <a:cxn ang="0">
                        <a:pos x="3785" y="2686"/>
                      </a:cxn>
                      <a:cxn ang="0">
                        <a:pos x="3749" y="3105"/>
                      </a:cxn>
                      <a:cxn ang="0">
                        <a:pos x="3629" y="3363"/>
                      </a:cxn>
                      <a:cxn ang="0">
                        <a:pos x="3779" y="2967"/>
                      </a:cxn>
                      <a:cxn ang="0">
                        <a:pos x="3791" y="2794"/>
                      </a:cxn>
                      <a:cxn ang="0">
                        <a:pos x="3749" y="2458"/>
                      </a:cxn>
                      <a:cxn ang="0">
                        <a:pos x="3635" y="2104"/>
                      </a:cxn>
                      <a:cxn ang="0">
                        <a:pos x="3456" y="1739"/>
                      </a:cxn>
                      <a:cxn ang="0">
                        <a:pos x="3211" y="1385"/>
                      </a:cxn>
                      <a:cxn ang="0">
                        <a:pos x="2804" y="929"/>
                      </a:cxn>
                      <a:cxn ang="0">
                        <a:pos x="2272" y="492"/>
                      </a:cxn>
                      <a:cxn ang="0">
                        <a:pos x="1722" y="192"/>
                      </a:cxn>
                      <a:cxn ang="0">
                        <a:pos x="1190" y="24"/>
                      </a:cxn>
                      <a:cxn ang="0">
                        <a:pos x="717" y="12"/>
                      </a:cxn>
                      <a:cxn ang="0">
                        <a:pos x="335" y="162"/>
                      </a:cxn>
                      <a:cxn ang="0">
                        <a:pos x="132" y="378"/>
                      </a:cxn>
                      <a:cxn ang="0">
                        <a:pos x="36" y="612"/>
                      </a:cxn>
                      <a:cxn ang="0">
                        <a:pos x="0" y="893"/>
                      </a:cxn>
                      <a:cxn ang="0">
                        <a:pos x="42" y="1229"/>
                      </a:cxn>
                      <a:cxn ang="0">
                        <a:pos x="161" y="1583"/>
                      </a:cxn>
                      <a:cxn ang="0">
                        <a:pos x="341" y="1942"/>
                      </a:cxn>
                      <a:cxn ang="0">
                        <a:pos x="580" y="2302"/>
                      </a:cxn>
                      <a:cxn ang="0">
                        <a:pos x="987" y="2758"/>
                      </a:cxn>
                      <a:cxn ang="0">
                        <a:pos x="1596" y="3237"/>
                      </a:cxn>
                      <a:cxn ang="0">
                        <a:pos x="1596" y="3237"/>
                      </a:cxn>
                      <a:cxn ang="0">
                        <a:pos x="993" y="2758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409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>
                      <a:cxn ang="0">
                        <a:pos x="538" y="2146"/>
                      </a:cxn>
                      <a:cxn ang="0">
                        <a:pos x="317" y="1816"/>
                      </a:cxn>
                      <a:cxn ang="0">
                        <a:pos x="149" y="1481"/>
                      </a:cxn>
                      <a:cxn ang="0">
                        <a:pos x="41" y="1151"/>
                      </a:cxn>
                      <a:cxn ang="0">
                        <a:pos x="0" y="839"/>
                      </a:cxn>
                      <a:cxn ang="0">
                        <a:pos x="30" y="575"/>
                      </a:cxn>
                      <a:cxn ang="0">
                        <a:pos x="125" y="354"/>
                      </a:cxn>
                      <a:cxn ang="0">
                        <a:pos x="317" y="150"/>
                      </a:cxn>
                      <a:cxn ang="0">
                        <a:pos x="669" y="12"/>
                      </a:cxn>
                      <a:cxn ang="0">
                        <a:pos x="1112" y="24"/>
                      </a:cxn>
                      <a:cxn ang="0">
                        <a:pos x="1608" y="174"/>
                      </a:cxn>
                      <a:cxn ang="0">
                        <a:pos x="2116" y="456"/>
                      </a:cxn>
                      <a:cxn ang="0">
                        <a:pos x="2613" y="857"/>
                      </a:cxn>
                      <a:cxn ang="0">
                        <a:pos x="3073" y="1391"/>
                      </a:cxn>
                      <a:cxn ang="0">
                        <a:pos x="3276" y="1726"/>
                      </a:cxn>
                      <a:cxn ang="0">
                        <a:pos x="3426" y="2062"/>
                      </a:cxn>
                      <a:cxn ang="0">
                        <a:pos x="3509" y="2386"/>
                      </a:cxn>
                      <a:cxn ang="0">
                        <a:pos x="3521" y="2680"/>
                      </a:cxn>
                      <a:cxn ang="0">
                        <a:pos x="3474" y="2931"/>
                      </a:cxn>
                      <a:cxn ang="0">
                        <a:pos x="3360" y="3141"/>
                      </a:cxn>
                      <a:cxn ang="0">
                        <a:pos x="3282" y="3225"/>
                      </a:cxn>
                      <a:cxn ang="0">
                        <a:pos x="3312" y="3201"/>
                      </a:cxn>
                      <a:cxn ang="0">
                        <a:pos x="3444" y="3009"/>
                      </a:cxn>
                      <a:cxn ang="0">
                        <a:pos x="3515" y="2769"/>
                      </a:cxn>
                      <a:cxn ang="0">
                        <a:pos x="3521" y="2488"/>
                      </a:cxn>
                      <a:cxn ang="0">
                        <a:pos x="3462" y="2170"/>
                      </a:cxn>
                      <a:cxn ang="0">
                        <a:pos x="3336" y="1834"/>
                      </a:cxn>
                      <a:cxn ang="0">
                        <a:pos x="3145" y="1499"/>
                      </a:cxn>
                      <a:cxn ang="0">
                        <a:pos x="2816" y="1061"/>
                      </a:cxn>
                      <a:cxn ang="0">
                        <a:pos x="2284" y="575"/>
                      </a:cxn>
                      <a:cxn ang="0">
                        <a:pos x="1775" y="252"/>
                      </a:cxn>
                      <a:cxn ang="0">
                        <a:pos x="1273" y="60"/>
                      </a:cxn>
                      <a:cxn ang="0">
                        <a:pos x="807" y="0"/>
                      </a:cxn>
                      <a:cxn ang="0">
                        <a:pos x="418" y="84"/>
                      </a:cxn>
                      <a:cxn ang="0">
                        <a:pos x="167" y="288"/>
                      </a:cxn>
                      <a:cxn ang="0">
                        <a:pos x="53" y="498"/>
                      </a:cxn>
                      <a:cxn ang="0">
                        <a:pos x="0" y="749"/>
                      </a:cxn>
                      <a:cxn ang="0">
                        <a:pos x="18" y="1043"/>
                      </a:cxn>
                      <a:cxn ang="0">
                        <a:pos x="101" y="1373"/>
                      </a:cxn>
                      <a:cxn ang="0">
                        <a:pos x="251" y="1708"/>
                      </a:cxn>
                      <a:cxn ang="0">
                        <a:pos x="454" y="2038"/>
                      </a:cxn>
                      <a:cxn ang="0">
                        <a:pos x="914" y="2572"/>
                      </a:cxn>
                      <a:cxn ang="0">
                        <a:pos x="1255" y="2865"/>
                      </a:cxn>
                      <a:cxn ang="0">
                        <a:pos x="1608" y="3099"/>
                      </a:cxn>
                      <a:cxn ang="0">
                        <a:pos x="1853" y="3225"/>
                      </a:cxn>
                      <a:cxn ang="0">
                        <a:pos x="1494" y="3027"/>
                      </a:cxn>
                      <a:cxn ang="0">
                        <a:pos x="1142" y="2769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102410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102411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>
                        <a:cxn ang="0">
                          <a:pos x="4245" y="3237"/>
                        </a:cxn>
                        <a:cxn ang="0">
                          <a:pos x="4203" y="2961"/>
                        </a:cxn>
                        <a:cxn ang="0">
                          <a:pos x="4120" y="2679"/>
                        </a:cxn>
                        <a:cxn ang="0">
                          <a:pos x="4000" y="2391"/>
                        </a:cxn>
                        <a:cxn ang="0">
                          <a:pos x="3845" y="2098"/>
                        </a:cxn>
                        <a:cxn ang="0">
                          <a:pos x="3659" y="1810"/>
                        </a:cxn>
                        <a:cxn ang="0">
                          <a:pos x="3438" y="1528"/>
                        </a:cxn>
                        <a:cxn ang="0">
                          <a:pos x="3193" y="1252"/>
                        </a:cxn>
                        <a:cxn ang="0">
                          <a:pos x="2858" y="935"/>
                        </a:cxn>
                        <a:cxn ang="0">
                          <a:pos x="2434" y="605"/>
                        </a:cxn>
                        <a:cxn ang="0">
                          <a:pos x="1991" y="341"/>
                        </a:cxn>
                        <a:cxn ang="0">
                          <a:pos x="1549" y="143"/>
                        </a:cxn>
                        <a:cxn ang="0">
                          <a:pos x="1124" y="35"/>
                        </a:cxn>
                        <a:cxn ang="0">
                          <a:pos x="741" y="0"/>
                        </a:cxn>
                        <a:cxn ang="0">
                          <a:pos x="401" y="47"/>
                        </a:cxn>
                        <a:cxn ang="0">
                          <a:pos x="120" y="173"/>
                        </a:cxn>
                        <a:cxn ang="0">
                          <a:pos x="0" y="269"/>
                        </a:cxn>
                        <a:cxn ang="0">
                          <a:pos x="263" y="101"/>
                        </a:cxn>
                        <a:cxn ang="0">
                          <a:pos x="586" y="18"/>
                        </a:cxn>
                        <a:cxn ang="0">
                          <a:pos x="957" y="18"/>
                        </a:cxn>
                        <a:cxn ang="0">
                          <a:pos x="1357" y="95"/>
                        </a:cxn>
                        <a:cxn ang="0">
                          <a:pos x="1782" y="245"/>
                        </a:cxn>
                        <a:cxn ang="0">
                          <a:pos x="2212" y="467"/>
                        </a:cxn>
                        <a:cxn ang="0">
                          <a:pos x="2643" y="761"/>
                        </a:cxn>
                        <a:cxn ang="0">
                          <a:pos x="3061" y="1120"/>
                        </a:cxn>
                        <a:cxn ang="0">
                          <a:pos x="3318" y="1390"/>
                        </a:cxn>
                        <a:cxn ang="0">
                          <a:pos x="3552" y="1666"/>
                        </a:cxn>
                        <a:cxn ang="0">
                          <a:pos x="3755" y="1954"/>
                        </a:cxn>
                        <a:cxn ang="0">
                          <a:pos x="3922" y="2247"/>
                        </a:cxn>
                        <a:cxn ang="0">
                          <a:pos x="4060" y="2535"/>
                        </a:cxn>
                        <a:cxn ang="0">
                          <a:pos x="4162" y="2823"/>
                        </a:cxn>
                        <a:cxn ang="0">
                          <a:pos x="4221" y="3105"/>
                        </a:cxn>
                        <a:cxn ang="0">
                          <a:pos x="4245" y="3368"/>
                        </a:cxn>
                        <a:cxn ang="0">
                          <a:pos x="4233" y="3590"/>
                        </a:cxn>
                        <a:cxn ang="0">
                          <a:pos x="4185" y="3794"/>
                        </a:cxn>
                        <a:cxn ang="0">
                          <a:pos x="4215" y="3692"/>
                        </a:cxn>
                        <a:cxn ang="0">
                          <a:pos x="4245" y="3482"/>
                        </a:cxn>
                        <a:cxn ang="0">
                          <a:pos x="4251" y="3368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102412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102413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161" y="186"/>
                          </a:cxn>
                          <a:cxn ang="0">
                            <a:pos x="442" y="54"/>
                          </a:cxn>
                          <a:cxn ang="0">
                            <a:pos x="771" y="6"/>
                          </a:cxn>
                          <a:cxn ang="0">
                            <a:pos x="1136" y="36"/>
                          </a:cxn>
                          <a:cxn ang="0">
                            <a:pos x="1537" y="144"/>
                          </a:cxn>
                          <a:cxn ang="0">
                            <a:pos x="1949" y="324"/>
                          </a:cxn>
                          <a:cxn ang="0">
                            <a:pos x="2368" y="570"/>
                          </a:cxn>
                          <a:cxn ang="0">
                            <a:pos x="2780" y="888"/>
                          </a:cxn>
                          <a:cxn ang="0">
                            <a:pos x="3103" y="1193"/>
                          </a:cxn>
                          <a:cxn ang="0">
                            <a:pos x="3336" y="1451"/>
                          </a:cxn>
                          <a:cxn ang="0">
                            <a:pos x="3540" y="1721"/>
                          </a:cxn>
                          <a:cxn ang="0">
                            <a:pos x="3719" y="1997"/>
                          </a:cxn>
                          <a:cxn ang="0">
                            <a:pos x="3863" y="2272"/>
                          </a:cxn>
                          <a:cxn ang="0">
                            <a:pos x="3976" y="2548"/>
                          </a:cxn>
                          <a:cxn ang="0">
                            <a:pos x="4060" y="2818"/>
                          </a:cxn>
                          <a:cxn ang="0">
                            <a:pos x="4102" y="3070"/>
                          </a:cxn>
                          <a:cxn ang="0">
                            <a:pos x="4102" y="3321"/>
                          </a:cxn>
                          <a:cxn ang="0">
                            <a:pos x="4060" y="3549"/>
                          </a:cxn>
                          <a:cxn ang="0">
                            <a:pos x="4030" y="3657"/>
                          </a:cxn>
                          <a:cxn ang="0">
                            <a:pos x="4090" y="3447"/>
                          </a:cxn>
                          <a:cxn ang="0">
                            <a:pos x="4108" y="3213"/>
                          </a:cxn>
                          <a:cxn ang="0">
                            <a:pos x="4102" y="3070"/>
                          </a:cxn>
                          <a:cxn ang="0">
                            <a:pos x="4060" y="2812"/>
                          </a:cxn>
                          <a:cxn ang="0">
                            <a:pos x="3982" y="2548"/>
                          </a:cxn>
                          <a:cxn ang="0">
                            <a:pos x="3869" y="2272"/>
                          </a:cxn>
                          <a:cxn ang="0">
                            <a:pos x="3725" y="1997"/>
                          </a:cxn>
                          <a:cxn ang="0">
                            <a:pos x="3546" y="1721"/>
                          </a:cxn>
                          <a:cxn ang="0">
                            <a:pos x="3342" y="1451"/>
                          </a:cxn>
                          <a:cxn ang="0">
                            <a:pos x="3109" y="1187"/>
                          </a:cxn>
                          <a:cxn ang="0">
                            <a:pos x="2792" y="888"/>
                          </a:cxn>
                          <a:cxn ang="0">
                            <a:pos x="2386" y="576"/>
                          </a:cxn>
                          <a:cxn ang="0">
                            <a:pos x="1967" y="330"/>
                          </a:cxn>
                          <a:cxn ang="0">
                            <a:pos x="1543" y="144"/>
                          </a:cxn>
                          <a:cxn ang="0">
                            <a:pos x="1130" y="30"/>
                          </a:cxn>
                          <a:cxn ang="0">
                            <a:pos x="753" y="0"/>
                          </a:cxn>
                          <a:cxn ang="0">
                            <a:pos x="431" y="54"/>
                          </a:cxn>
                          <a:cxn ang="0">
                            <a:pos x="161" y="186"/>
                          </a:cxn>
                          <a:cxn ang="0">
                            <a:pos x="24" y="306"/>
                          </a:cxn>
                          <a:cxn ang="0">
                            <a:pos x="0" y="336"/>
                          </a:cxn>
                          <a:cxn ang="0">
                            <a:pos x="48" y="282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grpSp>
                    <p:nvGrpSpPr>
                      <p:cNvPr id="102414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102415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16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17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18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19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0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1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2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3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4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5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6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7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8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29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0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1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2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3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4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5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6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7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8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39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0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1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2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3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4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5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6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7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8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49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50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909" y="1264"/>
                            </a:cxn>
                            <a:cxn ang="0">
                              <a:pos x="1058" y="1402"/>
                            </a:cxn>
                            <a:cxn ang="0">
                              <a:pos x="1214" y="1528"/>
                            </a:cxn>
                            <a:cxn ang="0">
                              <a:pos x="1369" y="1654"/>
                            </a:cxn>
                            <a:cxn ang="0">
                              <a:pos x="1531" y="1768"/>
                            </a:cxn>
                            <a:cxn ang="0">
                              <a:pos x="1537" y="1768"/>
                            </a:cxn>
                            <a:cxn ang="0">
                              <a:pos x="1375" y="1654"/>
                            </a:cxn>
                            <a:cxn ang="0">
                              <a:pos x="1220" y="1534"/>
                            </a:cxn>
                            <a:cxn ang="0">
                              <a:pos x="1064" y="1402"/>
                            </a:cxn>
                            <a:cxn ang="0">
                              <a:pos x="915" y="1258"/>
                            </a:cxn>
                            <a:cxn ang="0">
                              <a:pos x="765" y="1115"/>
                            </a:cxn>
                            <a:cxn ang="0">
                              <a:pos x="628" y="959"/>
                            </a:cxn>
                            <a:cxn ang="0">
                              <a:pos x="496" y="803"/>
                            </a:cxn>
                            <a:cxn ang="0">
                              <a:pos x="377" y="647"/>
                            </a:cxn>
                            <a:cxn ang="0">
                              <a:pos x="269" y="485"/>
                            </a:cxn>
                            <a:cxn ang="0">
                              <a:pos x="167" y="323"/>
                            </a:cxn>
                            <a:cxn ang="0">
                              <a:pos x="78" y="161"/>
                            </a:cxn>
                            <a:cxn ang="0">
                              <a:pos x="0" y="0"/>
                            </a:cxn>
                            <a:cxn ang="0">
                              <a:pos x="0" y="12"/>
                            </a:cxn>
                            <a:cxn ang="0">
                              <a:pos x="78" y="173"/>
                            </a:cxn>
                            <a:cxn ang="0">
                              <a:pos x="167" y="335"/>
                            </a:cxn>
                            <a:cxn ang="0">
                              <a:pos x="269" y="491"/>
                            </a:cxn>
                            <a:cxn ang="0">
                              <a:pos x="377" y="653"/>
                            </a:cxn>
                            <a:cxn ang="0">
                              <a:pos x="496" y="809"/>
                            </a:cxn>
                            <a:cxn ang="0">
                              <a:pos x="628" y="965"/>
                            </a:cxn>
                            <a:cxn ang="0">
                              <a:pos x="765" y="1121"/>
                            </a:cxn>
                            <a:cxn ang="0">
                              <a:pos x="909" y="1264"/>
                            </a:cxn>
                            <a:cxn ang="0">
                              <a:pos x="909" y="1264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grpSp>
                      <p:nvGrpSpPr>
                        <p:cNvPr id="102451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02452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53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54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55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56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57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58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59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60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61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62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  <p:sp>
                        <p:nvSpPr>
                          <p:cNvPr id="102463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wrap="none" anchor="ctr"/>
                          <a:lstStyle/>
                          <a:p>
                            <a:endParaRPr lang="ru-RU"/>
                          </a:p>
                        </p:txBody>
                      </p:sp>
                    </p:grpSp>
                    <p:sp>
                      <p:nvSpPr>
                        <p:cNvPr id="102464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65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66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67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68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69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0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1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2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3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4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5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6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7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8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79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0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1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2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3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4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5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6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7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8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89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0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1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2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3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4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5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6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7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8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102499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102500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102501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02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2503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102504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05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>
                      <a:cxn ang="0">
                        <a:pos x="1006" y="1102"/>
                      </a:cxn>
                      <a:cxn ang="0">
                        <a:pos x="696" y="823"/>
                      </a:cxn>
                      <a:cxn ang="0">
                        <a:pos x="333" y="447"/>
                      </a:cxn>
                      <a:cxn ang="0">
                        <a:pos x="51" y="76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06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07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08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09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10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11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2512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02513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102514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/>
                <a:ahLst/>
                <a:cxnLst>
                  <a:cxn ang="0">
                    <a:pos x="873" y="1150"/>
                  </a:cxn>
                  <a:cxn ang="0">
                    <a:pos x="741" y="1019"/>
                  </a:cxn>
                  <a:cxn ang="0">
                    <a:pos x="610" y="875"/>
                  </a:cxn>
                  <a:cxn ang="0">
                    <a:pos x="490" y="737"/>
                  </a:cxn>
                  <a:cxn ang="0">
                    <a:pos x="377" y="593"/>
                  </a:cxn>
                  <a:cxn ang="0">
                    <a:pos x="275" y="443"/>
                  </a:cxn>
                  <a:cxn ang="0">
                    <a:pos x="173" y="299"/>
                  </a:cxn>
                  <a:cxn ang="0">
                    <a:pos x="84" y="149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84" y="155"/>
                  </a:cxn>
                  <a:cxn ang="0">
                    <a:pos x="173" y="305"/>
                  </a:cxn>
                  <a:cxn ang="0">
                    <a:pos x="269" y="449"/>
                  </a:cxn>
                  <a:cxn ang="0">
                    <a:pos x="377" y="593"/>
                  </a:cxn>
                  <a:cxn ang="0">
                    <a:pos x="490" y="737"/>
                  </a:cxn>
                  <a:cxn ang="0">
                    <a:pos x="610" y="881"/>
                  </a:cxn>
                  <a:cxn ang="0">
                    <a:pos x="735" y="1019"/>
                  </a:cxn>
                  <a:cxn ang="0">
                    <a:pos x="873" y="1150"/>
                  </a:cxn>
                  <a:cxn ang="0">
                    <a:pos x="1010" y="1276"/>
                  </a:cxn>
                  <a:cxn ang="0">
                    <a:pos x="1148" y="1396"/>
                  </a:cxn>
                  <a:cxn ang="0">
                    <a:pos x="1286" y="1510"/>
                  </a:cxn>
                  <a:cxn ang="0">
                    <a:pos x="1429" y="1618"/>
                  </a:cxn>
                  <a:cxn ang="0">
                    <a:pos x="1435" y="1618"/>
                  </a:cxn>
                  <a:cxn ang="0">
                    <a:pos x="1292" y="1510"/>
                  </a:cxn>
                  <a:cxn ang="0">
                    <a:pos x="1154" y="1396"/>
                  </a:cxn>
                  <a:cxn ang="0">
                    <a:pos x="1010" y="1276"/>
                  </a:cxn>
                  <a:cxn ang="0">
                    <a:pos x="873" y="1150"/>
                  </a:cxn>
                  <a:cxn ang="0">
                    <a:pos x="873" y="1150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15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/>
                <a:ahLst/>
                <a:cxnLst>
                  <a:cxn ang="0">
                    <a:pos x="957" y="1463"/>
                  </a:cxn>
                  <a:cxn ang="0">
                    <a:pos x="789" y="1289"/>
                  </a:cxn>
                  <a:cxn ang="0">
                    <a:pos x="634" y="1115"/>
                  </a:cxn>
                  <a:cxn ang="0">
                    <a:pos x="490" y="929"/>
                  </a:cxn>
                  <a:cxn ang="0">
                    <a:pos x="365" y="743"/>
                  </a:cxn>
                  <a:cxn ang="0">
                    <a:pos x="251" y="557"/>
                  </a:cxn>
                  <a:cxn ang="0">
                    <a:pos x="149" y="372"/>
                  </a:cxn>
                  <a:cxn ang="0">
                    <a:pos x="66" y="186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6" y="198"/>
                  </a:cxn>
                  <a:cxn ang="0">
                    <a:pos x="149" y="384"/>
                  </a:cxn>
                  <a:cxn ang="0">
                    <a:pos x="251" y="569"/>
                  </a:cxn>
                  <a:cxn ang="0">
                    <a:pos x="365" y="755"/>
                  </a:cxn>
                  <a:cxn ang="0">
                    <a:pos x="490" y="935"/>
                  </a:cxn>
                  <a:cxn ang="0">
                    <a:pos x="634" y="1115"/>
                  </a:cxn>
                  <a:cxn ang="0">
                    <a:pos x="789" y="1295"/>
                  </a:cxn>
                  <a:cxn ang="0">
                    <a:pos x="957" y="1463"/>
                  </a:cxn>
                  <a:cxn ang="0">
                    <a:pos x="1130" y="1618"/>
                  </a:cxn>
                  <a:cxn ang="0">
                    <a:pos x="1303" y="1762"/>
                  </a:cxn>
                  <a:cxn ang="0">
                    <a:pos x="1483" y="1894"/>
                  </a:cxn>
                  <a:cxn ang="0">
                    <a:pos x="1662" y="2014"/>
                  </a:cxn>
                  <a:cxn ang="0">
                    <a:pos x="1668" y="2014"/>
                  </a:cxn>
                  <a:cxn ang="0">
                    <a:pos x="1483" y="1894"/>
                  </a:cxn>
                  <a:cxn ang="0">
                    <a:pos x="1303" y="1762"/>
                  </a:cxn>
                  <a:cxn ang="0">
                    <a:pos x="1130" y="1618"/>
                  </a:cxn>
                  <a:cxn ang="0">
                    <a:pos x="957" y="1463"/>
                  </a:cxn>
                  <a:cxn ang="0">
                    <a:pos x="957" y="1463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16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517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518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519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02520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102521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2522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23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24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525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102526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02527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02528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39CCD93-31B8-48BC-B4B2-223BF20198B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2529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530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0C059B72-29D2-4CC8-85D3-F101AD7AB56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0752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2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752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752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5C2411B6-08D4-452C-9E60-7CB9E21B39CC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570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9571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09572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7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9574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09575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76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9577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0957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7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09580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9581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09582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9583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09584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9585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0958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58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588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0958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59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591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0959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59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594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0959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59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597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0959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59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00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0960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0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03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0960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0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06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0960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0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09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0961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1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12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0961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1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15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0961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1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18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0961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2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21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0962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2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24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0962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2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27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096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30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0963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3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33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0963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3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36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0963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3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39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0964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4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42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0964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4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45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0964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4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0964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0964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109650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0965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5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53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0965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5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56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0965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5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59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0966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6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62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0966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6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65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0966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6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68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0966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7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71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0967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7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74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67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7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77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7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7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9680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68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0968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0968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84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8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8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8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8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8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0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1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5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7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9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0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0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0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0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04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0970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970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970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970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970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fld id="{24814C09-3E42-4269-9584-948162EB6F78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8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1673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4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4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74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674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674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674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674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67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167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167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8AB7817E-928F-4B33-98CB-CCF31EFE52C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1675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675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/>
              <a:t>Тема</a:t>
            </a:r>
            <a:r>
              <a:rPr lang="en-US" b="1"/>
              <a:t/>
            </a:r>
            <a:br>
              <a:rPr lang="en-US" b="1"/>
            </a:br>
            <a:r>
              <a:rPr lang="ru-RU" b="1"/>
              <a:t>«Пассивный  залог»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/>
              <a:t>Форма  проведения  урока</a:t>
            </a:r>
            <a:r>
              <a:rPr lang="ru-RU" b="1" i="1"/>
              <a:t>:  викторина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Rectangle 20"/>
          <p:cNvSpPr>
            <a:spLocks noGrp="1" noRot="1" noChangeArrowheads="1"/>
          </p:cNvSpPr>
          <p:nvPr>
            <p:ph/>
          </p:nvPr>
        </p:nvSpPr>
        <p:spPr/>
        <p:txBody>
          <a:bodyPr/>
          <a:lstStyle/>
          <a:p>
            <a:endParaRPr lang="ru-RU" sz="2000" u="sng"/>
          </a:p>
          <a:p>
            <a:endParaRPr lang="ru-RU" sz="2000" u="sng"/>
          </a:p>
          <a:p>
            <a:pPr>
              <a:buFont typeface="Wingdings" pitchFamily="2" charset="2"/>
              <a:buNone/>
            </a:pPr>
            <a:r>
              <a:rPr lang="ru-RU" sz="2400">
                <a:latin typeface="Times New Roman" pitchFamily="18" charset="0"/>
              </a:rPr>
              <a:t>     </a:t>
            </a:r>
            <a:r>
              <a:rPr lang="ru-RU">
                <a:latin typeface="Times New Roman" pitchFamily="18" charset="0"/>
              </a:rPr>
              <a:t>Цели урока</a:t>
            </a:r>
            <a:r>
              <a:rPr lang="ru-RU" b="1">
                <a:latin typeface="Times New Roman" pitchFamily="18" charset="0"/>
              </a:rPr>
              <a:t>: </a:t>
            </a:r>
          </a:p>
          <a:p>
            <a:pPr>
              <a:buFont typeface="Wingdings" pitchFamily="2" charset="2"/>
              <a:buNone/>
            </a:pPr>
            <a:endParaRPr lang="ru-RU" b="1">
              <a:latin typeface="Times New Roman" pitchFamily="18" charset="0"/>
            </a:endParaRPr>
          </a:p>
          <a:p>
            <a:r>
              <a:rPr lang="ru-RU" b="1">
                <a:latin typeface="Times New Roman" pitchFamily="18" charset="0"/>
              </a:rPr>
              <a:t>1. Совершенствование грамматических  навыков по теме «Пассивный залог».</a:t>
            </a:r>
          </a:p>
          <a:p>
            <a:pPr>
              <a:buFont typeface="Wingdings" pitchFamily="2" charset="2"/>
              <a:buNone/>
            </a:pPr>
            <a:endParaRPr lang="ru-RU" b="1">
              <a:latin typeface="Times New Roman" pitchFamily="18" charset="0"/>
            </a:endParaRPr>
          </a:p>
          <a:p>
            <a:r>
              <a:rPr lang="ru-RU" b="1">
                <a:latin typeface="Times New Roman" pitchFamily="18" charset="0"/>
              </a:rPr>
              <a:t>2. Развитие внимания и мышления.</a:t>
            </a:r>
          </a:p>
          <a:p>
            <a:pPr>
              <a:buFont typeface="Wingdings" pitchFamily="2" charset="2"/>
              <a:buNone/>
            </a:pPr>
            <a:r>
              <a:rPr lang="ru-RU" b="1">
                <a:latin typeface="Times New Roman" pitchFamily="18" charset="0"/>
              </a:rPr>
              <a:t>                   </a:t>
            </a:r>
          </a:p>
          <a:p>
            <a:r>
              <a:rPr lang="ru-RU" b="1">
                <a:latin typeface="Times New Roman" pitchFamily="18" charset="0"/>
              </a:rPr>
              <a:t> 3. Поддержание интереса к изучению английского языка.</a:t>
            </a:r>
            <a:br>
              <a:rPr lang="ru-RU" b="1">
                <a:latin typeface="Times New Roman" pitchFamily="18" charset="0"/>
              </a:rPr>
            </a:br>
            <a:r>
              <a:rPr lang="ru-RU" b="1">
                <a:latin typeface="Times New Roman" pitchFamily="18" charset="0"/>
              </a:rPr>
              <a:t>                                </a:t>
            </a:r>
            <a:br>
              <a:rPr lang="ru-RU" b="1">
                <a:latin typeface="Times New Roman" pitchFamily="18" charset="0"/>
              </a:rPr>
            </a:br>
            <a:endParaRPr 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800" b="1">
                <a:latin typeface="Times New Roman" pitchFamily="18" charset="0"/>
              </a:rPr>
              <a:t>am, is, are + V3</a:t>
            </a:r>
          </a:p>
          <a:p>
            <a:r>
              <a:rPr lang="en-US" sz="4800" b="1"/>
              <a:t>was, were + V3</a:t>
            </a:r>
          </a:p>
          <a:p>
            <a:r>
              <a:rPr lang="en-US" sz="4800" b="1">
                <a:latin typeface="Times New Roman" pitchFamily="18" charset="0"/>
              </a:rPr>
              <a:t>shall be, will be + V3</a:t>
            </a:r>
            <a:endParaRPr lang="ru-RU" sz="48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4043" name="Rectangle 11"/>
          <p:cNvSpPr>
            <a:spLocks noGrp="1" noChangeArrowheads="1"/>
          </p:cNvSpPr>
          <p:nvPr>
            <p:ph idx="1"/>
          </p:nvPr>
        </p:nvSpPr>
        <p:spPr>
          <a:xfrm>
            <a:off x="179388" y="765175"/>
            <a:ext cx="8229600" cy="6092825"/>
          </a:xfrm>
        </p:spPr>
        <p:txBody>
          <a:bodyPr/>
          <a:lstStyle/>
          <a:p>
            <a:r>
              <a:rPr lang="en-US" sz="2400" b="1"/>
              <a:t>Do</a:t>
            </a:r>
            <a:r>
              <a:rPr lang="ru-RU" sz="2400" b="1"/>
              <a:t>                           </a:t>
            </a:r>
            <a:r>
              <a:rPr lang="en-US" sz="2400" b="1"/>
              <a:t>think</a:t>
            </a:r>
            <a:r>
              <a:rPr lang="ru-RU" sz="2400" b="1"/>
              <a:t>                                               </a:t>
            </a:r>
            <a:r>
              <a:rPr lang="en-US" sz="2400" b="1"/>
              <a:t>give  </a:t>
            </a:r>
          </a:p>
          <a:p>
            <a:endParaRPr lang="ru-RU" sz="2400" b="1"/>
          </a:p>
          <a:p>
            <a:r>
              <a:rPr lang="en-US" sz="2400" b="1"/>
              <a:t>have </a:t>
            </a:r>
            <a:r>
              <a:rPr lang="ru-RU" sz="2400" b="1"/>
              <a:t>                      </a:t>
            </a:r>
            <a:r>
              <a:rPr lang="en-US" sz="2400" b="1"/>
              <a:t> say  </a:t>
            </a:r>
            <a:r>
              <a:rPr lang="ru-RU" sz="2400" b="1"/>
              <a:t>                                                 </a:t>
            </a:r>
            <a:r>
              <a:rPr lang="en-US" sz="2400" b="1"/>
              <a:t>see  </a:t>
            </a:r>
          </a:p>
          <a:p>
            <a:endParaRPr lang="ru-RU" sz="2400" b="1"/>
          </a:p>
          <a:p>
            <a:r>
              <a:rPr lang="en-US" sz="2400" b="1"/>
              <a:t>be  </a:t>
            </a:r>
            <a:r>
              <a:rPr lang="ru-RU" sz="2400" b="1"/>
              <a:t>                          </a:t>
            </a:r>
            <a:r>
              <a:rPr lang="en-US" sz="2400" b="1"/>
              <a:t>build  </a:t>
            </a:r>
            <a:r>
              <a:rPr lang="ru-RU" sz="2400" b="1"/>
              <a:t>                                             </a:t>
            </a:r>
            <a:r>
              <a:rPr lang="en-US" sz="2400" b="1"/>
              <a:t>write  </a:t>
            </a:r>
          </a:p>
          <a:p>
            <a:endParaRPr lang="ru-RU" sz="2400" b="1"/>
          </a:p>
          <a:p>
            <a:r>
              <a:rPr lang="en-US" sz="2400" b="1"/>
              <a:t>eat </a:t>
            </a:r>
            <a:r>
              <a:rPr lang="ru-RU" sz="2400" b="1"/>
              <a:t>                         </a:t>
            </a:r>
            <a:r>
              <a:rPr lang="en-US" sz="2400" b="1"/>
              <a:t> swim  </a:t>
            </a:r>
            <a:r>
              <a:rPr lang="ru-RU" sz="2400" b="1"/>
              <a:t>                                             </a:t>
            </a:r>
            <a:r>
              <a:rPr lang="en-US" sz="2400" b="1"/>
              <a:t>learn  </a:t>
            </a:r>
          </a:p>
          <a:p>
            <a:endParaRPr lang="ru-RU" sz="2400" b="1"/>
          </a:p>
          <a:p>
            <a:r>
              <a:rPr lang="en-US" sz="2400" b="1"/>
              <a:t>send  </a:t>
            </a:r>
            <a:r>
              <a:rPr lang="ru-RU" sz="2400" b="1"/>
              <a:t>                      </a:t>
            </a:r>
            <a:r>
              <a:rPr lang="en-US" sz="2400" b="1"/>
              <a:t>buy  </a:t>
            </a:r>
            <a:r>
              <a:rPr lang="ru-RU" sz="2400" b="1"/>
              <a:t>                                                </a:t>
            </a:r>
            <a:r>
              <a:rPr lang="en-US" sz="2400" b="1"/>
              <a:t>hear   </a:t>
            </a:r>
          </a:p>
          <a:p>
            <a:endParaRPr lang="ru-RU" sz="2400" b="1"/>
          </a:p>
          <a:p>
            <a:r>
              <a:rPr lang="en-US" sz="2400" b="1"/>
              <a:t>take  </a:t>
            </a:r>
            <a:r>
              <a:rPr lang="ru-RU" sz="2400" b="1"/>
              <a:t>                       </a:t>
            </a:r>
            <a:r>
              <a:rPr lang="en-US" sz="2400" b="1"/>
              <a:t>speak  </a:t>
            </a:r>
            <a:r>
              <a:rPr lang="ru-RU" sz="2400" b="1"/>
              <a:t>                                            </a:t>
            </a:r>
            <a:r>
              <a:rPr lang="en-US" sz="2400" b="1"/>
              <a:t>make</a:t>
            </a:r>
            <a:endParaRPr lang="ru-RU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/>
          <a:lstStyle/>
          <a:p>
            <a:endParaRPr lang="ru-RU" sz="1800" b="1"/>
          </a:p>
          <a:p>
            <a:pPr>
              <a:buFont typeface="Wingdings" pitchFamily="2" charset="2"/>
              <a:buNone/>
            </a:pPr>
            <a:endParaRPr lang="en-US" b="1"/>
          </a:p>
          <a:p>
            <a:endParaRPr lang="en-US" b="1"/>
          </a:p>
          <a:p>
            <a:pPr>
              <a:buFont typeface="Wingdings" pitchFamily="2" charset="2"/>
              <a:buNone/>
            </a:pPr>
            <a:endParaRPr lang="en-US" b="1"/>
          </a:p>
          <a:p>
            <a:endParaRPr lang="ru-RU" b="1"/>
          </a:p>
        </p:txBody>
      </p:sp>
      <p:pic>
        <p:nvPicPr>
          <p:cNvPr id="45061" name="Picture 5" descr="MP900439442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188913"/>
            <a:ext cx="2352675" cy="2136775"/>
          </a:xfrm>
          <a:prstGeom prst="rect">
            <a:avLst/>
          </a:prstGeom>
          <a:noFill/>
        </p:spPr>
      </p:pic>
      <p:pic>
        <p:nvPicPr>
          <p:cNvPr id="45062" name="Picture 6" descr="MP900407453[1]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8625" y="188913"/>
            <a:ext cx="2449513" cy="2057400"/>
          </a:xfrm>
          <a:prstGeom prst="rect">
            <a:avLst/>
          </a:prstGeom>
          <a:noFill/>
        </p:spPr>
      </p:pic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435600" y="2349500"/>
            <a:ext cx="2070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   last year   </a:t>
            </a:r>
          </a:p>
        </p:txBody>
      </p:sp>
      <p:pic>
        <p:nvPicPr>
          <p:cNvPr id="45066" name="Picture 10" descr="MP900439553[1]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67400" y="3644900"/>
            <a:ext cx="2305050" cy="2303463"/>
          </a:xfrm>
          <a:prstGeom prst="rect">
            <a:avLst/>
          </a:prstGeom>
          <a:noFill/>
        </p:spPr>
      </p:pic>
      <p:pic>
        <p:nvPicPr>
          <p:cNvPr id="45068" name="Picture 12" descr="MP900430665[1]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87675" y="3716338"/>
            <a:ext cx="2376488" cy="2160587"/>
          </a:xfrm>
          <a:prstGeom prst="rect">
            <a:avLst/>
          </a:prstGeom>
          <a:noFill/>
        </p:spPr>
      </p:pic>
      <p:pic>
        <p:nvPicPr>
          <p:cNvPr id="45069" name="Picture 13" descr="MP900431029[1]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9388" y="188913"/>
            <a:ext cx="2520950" cy="2087562"/>
          </a:xfrm>
          <a:prstGeom prst="rect">
            <a:avLst/>
          </a:prstGeom>
          <a:noFill/>
        </p:spPr>
      </p:pic>
      <p:pic>
        <p:nvPicPr>
          <p:cNvPr id="45070" name="Picture 14" descr="MP900439335[1]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95288" y="3716338"/>
            <a:ext cx="2232025" cy="2160587"/>
          </a:xfrm>
          <a:prstGeom prst="rect">
            <a:avLst/>
          </a:prstGeom>
          <a:noFill/>
        </p:spPr>
      </p:pic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6011863" y="6092825"/>
            <a:ext cx="1519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 every day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3132138" y="6092825"/>
            <a:ext cx="1638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next Friday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755650" y="5949950"/>
            <a:ext cx="1414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last week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684213" y="2492375"/>
            <a:ext cx="145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yesterday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3419475" y="2492375"/>
            <a:ext cx="145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tomorrow</a:t>
            </a:r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692150"/>
            <a:ext cx="7386638" cy="5403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>
                <a:latin typeface="Times New Roman" pitchFamily="18" charset="0"/>
              </a:rPr>
              <a:t>- This house was built in 1991.                          (What ?)</a:t>
            </a:r>
          </a:p>
          <a:p>
            <a:pPr>
              <a:lnSpc>
                <a:spcPct val="80000"/>
              </a:lnSpc>
            </a:pPr>
            <a:r>
              <a:rPr lang="en-US" sz="2800" b="1">
                <a:latin typeface="Times New Roman" pitchFamily="18" charset="0"/>
              </a:rPr>
              <a:t>- The TV set was bought in the shop.           (Where ?)</a:t>
            </a:r>
          </a:p>
          <a:p>
            <a:pPr>
              <a:lnSpc>
                <a:spcPct val="80000"/>
              </a:lnSpc>
            </a:pPr>
            <a:r>
              <a:rPr lang="en-US" sz="2800" b="1">
                <a:latin typeface="Times New Roman" pitchFamily="18" charset="0"/>
              </a:rPr>
              <a:t>- Football is played all over the world because it is a very popular game.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>
                <a:latin typeface="Times New Roman" pitchFamily="18" charset="0"/>
              </a:rPr>
              <a:t>    (Why ?)</a:t>
            </a:r>
          </a:p>
          <a:p>
            <a:pPr>
              <a:lnSpc>
                <a:spcPct val="80000"/>
              </a:lnSpc>
            </a:pPr>
            <a:r>
              <a:rPr lang="en-US" sz="2800" b="1">
                <a:latin typeface="Times New Roman" pitchFamily="18" charset="0"/>
              </a:rPr>
              <a:t>- English is spoken in Great Britain.                 (What language ?)</a:t>
            </a:r>
          </a:p>
          <a:p>
            <a:pPr>
              <a:lnSpc>
                <a:spcPct val="80000"/>
              </a:lnSpc>
            </a:pPr>
            <a:r>
              <a:rPr lang="en-US" sz="2800" b="1">
                <a:latin typeface="Times New Roman" pitchFamily="18" charset="0"/>
              </a:rPr>
              <a:t>- Cheese is made from milk.                               (What ?)</a:t>
            </a:r>
          </a:p>
          <a:p>
            <a:pPr>
              <a:lnSpc>
                <a:spcPct val="80000"/>
              </a:lnSpc>
            </a:pPr>
            <a:r>
              <a:rPr lang="en-US" sz="2800" b="1">
                <a:latin typeface="Times New Roman" pitchFamily="18" charset="0"/>
              </a:rPr>
              <a:t>- The letter will be answered next week.           (When  ?)</a:t>
            </a:r>
          </a:p>
          <a:p>
            <a:pPr>
              <a:lnSpc>
                <a:spcPct val="80000"/>
              </a:lnSpc>
            </a:pPr>
            <a:r>
              <a:rPr lang="en-US" sz="2800" b="1">
                <a:latin typeface="Times New Roman" pitchFamily="18" charset="0"/>
              </a:rPr>
              <a:t>- The pupils will be met in the garden.               (Where ?)</a:t>
            </a:r>
            <a:endParaRPr lang="ru-RU" sz="2800" b="1">
              <a:latin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r>
              <a:rPr lang="en-US" sz="3600" b="1">
                <a:latin typeface="Times New Roman" pitchFamily="18" charset="0"/>
              </a:rPr>
              <a:t>1 Discovered, in, America, 1942, was.</a:t>
            </a:r>
          </a:p>
          <a:p>
            <a:r>
              <a:rPr lang="en-US" sz="3600" b="1">
                <a:latin typeface="Times New Roman" pitchFamily="18" charset="0"/>
              </a:rPr>
              <a:t>2 In the morning, the newspaper, not, brought, is.</a:t>
            </a:r>
          </a:p>
          <a:p>
            <a:r>
              <a:rPr lang="en-US" sz="3600" b="1">
                <a:latin typeface="Times New Roman" pitchFamily="18" charset="0"/>
              </a:rPr>
              <a:t>3 Monday, written, next, the letter, will be.</a:t>
            </a:r>
          </a:p>
          <a:p>
            <a:r>
              <a:rPr lang="en-US" sz="3600" b="1">
                <a:latin typeface="Times New Roman" pitchFamily="18" charset="0"/>
              </a:rPr>
              <a:t>4 Every, two, given, are, apples, day.</a:t>
            </a:r>
          </a:p>
          <a:p>
            <a:r>
              <a:rPr lang="en-US" sz="3600" b="1">
                <a:latin typeface="Times New Roman" pitchFamily="18" charset="0"/>
              </a:rPr>
              <a:t>5 Yesterday, photo, taken, that, was.</a:t>
            </a:r>
          </a:p>
          <a:p>
            <a:r>
              <a:rPr lang="en-US" sz="3600" b="1">
                <a:latin typeface="Times New Roman" pitchFamily="18" charset="0"/>
              </a:rPr>
              <a:t>6 Not, tomorrow, be, will, the news, old.</a:t>
            </a:r>
            <a:endParaRPr lang="ru-RU" sz="36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9600" cy="5835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b="1">
                <a:latin typeface="Times New Roman" pitchFamily="18" charset="0"/>
              </a:rPr>
              <a:t>1 Ann cleans her room every week.</a:t>
            </a:r>
          </a:p>
          <a:p>
            <a:pPr>
              <a:lnSpc>
                <a:spcPct val="90000"/>
              </a:lnSpc>
            </a:pPr>
            <a:r>
              <a:rPr lang="en-US" sz="3600" b="1">
                <a:latin typeface="Times New Roman" pitchFamily="18" charset="0"/>
              </a:rPr>
              <a:t>2 People build new houses in big cities.</a:t>
            </a:r>
          </a:p>
          <a:p>
            <a:pPr>
              <a:lnSpc>
                <a:spcPct val="90000"/>
              </a:lnSpc>
            </a:pPr>
            <a:r>
              <a:rPr lang="en-US" sz="3600" b="1">
                <a:latin typeface="Times New Roman" pitchFamily="18" charset="0"/>
              </a:rPr>
              <a:t>3 We bought oranges and peas in the shop.</a:t>
            </a:r>
          </a:p>
          <a:p>
            <a:pPr>
              <a:lnSpc>
                <a:spcPct val="90000"/>
              </a:lnSpc>
            </a:pPr>
            <a:r>
              <a:rPr lang="en-US" sz="3600" b="1">
                <a:latin typeface="Times New Roman" pitchFamily="18" charset="0"/>
              </a:rPr>
              <a:t>4 They sold stamps in the post office.</a:t>
            </a:r>
          </a:p>
          <a:p>
            <a:pPr>
              <a:lnSpc>
                <a:spcPct val="90000"/>
              </a:lnSpc>
            </a:pPr>
            <a:r>
              <a:rPr lang="en-US" sz="3600" b="1">
                <a:latin typeface="Times New Roman" pitchFamily="18" charset="0"/>
              </a:rPr>
              <a:t>5 Children will play hide-and-seek in the park.</a:t>
            </a:r>
          </a:p>
          <a:p>
            <a:pPr>
              <a:lnSpc>
                <a:spcPct val="90000"/>
              </a:lnSpc>
            </a:pPr>
            <a:r>
              <a:rPr lang="en-US" sz="3600" b="1">
                <a:latin typeface="Times New Roman" pitchFamily="18" charset="0"/>
              </a:rPr>
              <a:t>6 Pupils didn’t visit the boy last week.</a:t>
            </a:r>
          </a:p>
          <a:p>
            <a:pPr>
              <a:lnSpc>
                <a:spcPct val="90000"/>
              </a:lnSpc>
            </a:pPr>
            <a:r>
              <a:rPr lang="en-US" sz="3600" b="1">
                <a:latin typeface="Times New Roman" pitchFamily="18" charset="0"/>
              </a:rPr>
              <a:t>7 We don’t translate poem at home.</a:t>
            </a:r>
            <a:endParaRPr lang="ru-RU" sz="3600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16113"/>
            <a:ext cx="7772400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8000" b="1">
                <a:latin typeface="Blackadder ITC" pitchFamily="82" charset="0"/>
              </a:rPr>
              <a:t>Thank you for the game!</a:t>
            </a:r>
          </a:p>
          <a:p>
            <a:pPr algn="ctr">
              <a:buFontTx/>
              <a:buNone/>
            </a:pPr>
            <a:r>
              <a:rPr lang="en-US" sz="8000" b="1">
                <a:latin typeface="Blackadder ITC" pitchFamily="82" charset="0"/>
              </a:rPr>
              <a:t>Good bye!</a:t>
            </a:r>
            <a:endParaRPr lang="ru-RU" sz="8000" b="1">
              <a:latin typeface="Blackadder ITC" pitchFamily="82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theme/theme1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арелка">
  <a:themeElements>
    <a:clrScheme name="Тарелка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Тарелка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326</Words>
  <Application>Microsoft Office PowerPoint</Application>
  <PresentationFormat>Экран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9</vt:i4>
      </vt:variant>
      <vt:variant>
        <vt:lpstr>Заголовки слайдов</vt:lpstr>
      </vt:variant>
      <vt:variant>
        <vt:i4>9</vt:i4>
      </vt:variant>
    </vt:vector>
  </HeadingPairs>
  <TitlesOfParts>
    <vt:vector size="25" baseType="lpstr">
      <vt:lpstr>Arial</vt:lpstr>
      <vt:lpstr>Tahoma</vt:lpstr>
      <vt:lpstr>Times New Roman</vt:lpstr>
      <vt:lpstr>Wingdings</vt:lpstr>
      <vt:lpstr>Verdana</vt:lpstr>
      <vt:lpstr>Arial Black</vt:lpstr>
      <vt:lpstr>Blackadder ITC</vt:lpstr>
      <vt:lpstr>Занавес</vt:lpstr>
      <vt:lpstr>Клен</vt:lpstr>
      <vt:lpstr>Лучи</vt:lpstr>
      <vt:lpstr>Кимоно</vt:lpstr>
      <vt:lpstr>Тарелка</vt:lpstr>
      <vt:lpstr>Текстура</vt:lpstr>
      <vt:lpstr>Разрез</vt:lpstr>
      <vt:lpstr>Салют</vt:lpstr>
      <vt:lpstr>Трава</vt:lpstr>
      <vt:lpstr>Тема «Пассивный  залог»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«Пассивный  залог»</dc:title>
  <dc:creator>User</dc:creator>
  <cp:lastModifiedBy>revaz</cp:lastModifiedBy>
  <cp:revision>4</cp:revision>
  <dcterms:created xsi:type="dcterms:W3CDTF">2013-01-27T09:22:55Z</dcterms:created>
  <dcterms:modified xsi:type="dcterms:W3CDTF">2013-04-16T14:55:38Z</dcterms:modified>
</cp:coreProperties>
</file>