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22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4"/>
  </p:notesMasterIdLst>
  <p:sldIdLst>
    <p:sldId id="256" r:id="rId2"/>
    <p:sldId id="258" r:id="rId3"/>
    <p:sldId id="259" r:id="rId4"/>
    <p:sldId id="262" r:id="rId5"/>
    <p:sldId id="265" r:id="rId6"/>
    <p:sldId id="260" r:id="rId7"/>
    <p:sldId id="263" r:id="rId8"/>
    <p:sldId id="266" r:id="rId9"/>
    <p:sldId id="261" r:id="rId10"/>
    <p:sldId id="264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</p:sldIdLst>
  <p:sldSz cx="9144000" cy="6858000" type="screen4x3"/>
  <p:notesSz cx="6858000" cy="9144000"/>
  <p:custDataLst>
    <p:tags r:id="rId25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136" autoAdjust="0"/>
    <p:restoredTop sz="94607" autoAdjust="0"/>
  </p:normalViewPr>
  <p:slideViewPr>
    <p:cSldViewPr>
      <p:cViewPr varScale="1">
        <p:scale>
          <a:sx n="66" d="100"/>
          <a:sy n="66" d="100"/>
        </p:scale>
        <p:origin x="-918" y="-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958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000411-19A0-496E-A8D6-B8D7494006E2}" type="datetimeFigureOut">
              <a:rPr lang="ru-RU" smtClean="0"/>
              <a:pPr/>
              <a:t>30.01.2013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37EC8E-32E2-4875-BD12-9250AF0F8B3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37EC8E-32E2-4875-BD12-9250AF0F8B37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37EC8E-32E2-4875-BD12-9250AF0F8B37}" type="slidenum">
              <a:rPr lang="ru-RU" smtClean="0"/>
              <a:pPr/>
              <a:t>10</a:t>
            </a:fld>
            <a:endParaRPr lang="ru-R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37EC8E-32E2-4875-BD12-9250AF0F8B37}" type="slidenum">
              <a:rPr lang="ru-RU" smtClean="0"/>
              <a:pPr/>
              <a:t>11</a:t>
            </a:fld>
            <a:endParaRPr lang="ru-R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37EC8E-32E2-4875-BD12-9250AF0F8B37}" type="slidenum">
              <a:rPr lang="ru-RU" smtClean="0"/>
              <a:pPr/>
              <a:t>12</a:t>
            </a:fld>
            <a:endParaRPr lang="ru-R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37EC8E-32E2-4875-BD12-9250AF0F8B37}" type="slidenum">
              <a:rPr lang="ru-RU" smtClean="0"/>
              <a:pPr/>
              <a:t>13</a:t>
            </a:fld>
            <a:endParaRPr lang="ru-RU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37EC8E-32E2-4875-BD12-9250AF0F8B37}" type="slidenum">
              <a:rPr lang="ru-RU" smtClean="0"/>
              <a:pPr/>
              <a:t>14</a:t>
            </a:fld>
            <a:endParaRPr lang="ru-RU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37EC8E-32E2-4875-BD12-9250AF0F8B37}" type="slidenum">
              <a:rPr lang="ru-RU" smtClean="0"/>
              <a:pPr/>
              <a:t>15</a:t>
            </a:fld>
            <a:endParaRPr lang="ru-RU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37EC8E-32E2-4875-BD12-9250AF0F8B37}" type="slidenum">
              <a:rPr lang="ru-RU" smtClean="0"/>
              <a:pPr/>
              <a:t>16</a:t>
            </a:fld>
            <a:endParaRPr lang="ru-RU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37EC8E-32E2-4875-BD12-9250AF0F8B37}" type="slidenum">
              <a:rPr lang="ru-RU" smtClean="0"/>
              <a:pPr/>
              <a:t>17</a:t>
            </a:fld>
            <a:endParaRPr lang="ru-RU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37EC8E-32E2-4875-BD12-9250AF0F8B37}" type="slidenum">
              <a:rPr lang="ru-RU" smtClean="0"/>
              <a:pPr/>
              <a:t>18</a:t>
            </a:fld>
            <a:endParaRPr lang="ru-RU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37EC8E-32E2-4875-BD12-9250AF0F8B37}" type="slidenum">
              <a:rPr lang="ru-RU" smtClean="0"/>
              <a:pPr/>
              <a:t>19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37EC8E-32E2-4875-BD12-9250AF0F8B37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37EC8E-32E2-4875-BD12-9250AF0F8B37}" type="slidenum">
              <a:rPr lang="ru-RU" smtClean="0"/>
              <a:pPr/>
              <a:t>20</a:t>
            </a:fld>
            <a:endParaRPr lang="ru-RU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37EC8E-32E2-4875-BD12-9250AF0F8B37}" type="slidenum">
              <a:rPr lang="ru-RU" smtClean="0"/>
              <a:pPr/>
              <a:t>21</a:t>
            </a:fld>
            <a:endParaRPr lang="ru-RU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37EC8E-32E2-4875-BD12-9250AF0F8B37}" type="slidenum">
              <a:rPr lang="ru-RU" smtClean="0"/>
              <a:pPr/>
              <a:t>22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37EC8E-32E2-4875-BD12-9250AF0F8B37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37EC8E-32E2-4875-BD12-9250AF0F8B37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37EC8E-32E2-4875-BD12-9250AF0F8B37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37EC8E-32E2-4875-BD12-9250AF0F8B37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37EC8E-32E2-4875-BD12-9250AF0F8B37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37EC8E-32E2-4875-BD12-9250AF0F8B37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37EC8E-32E2-4875-BD12-9250AF0F8B37}" type="slidenum">
              <a:rPr lang="ru-RU" smtClean="0"/>
              <a:pPr/>
              <a:t>9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53EBD13-B241-4894-BEAA-8297C170CCDB}" type="datetimeFigureOut">
              <a:rPr lang="ru-RU" smtClean="0"/>
              <a:pPr/>
              <a:t>30.01.2013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08A0A44-50DD-4750-9B4A-E0F0D091597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53EBD13-B241-4894-BEAA-8297C170CCDB}" type="datetimeFigureOut">
              <a:rPr lang="ru-RU" smtClean="0"/>
              <a:pPr/>
              <a:t>30.01.2013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08A0A44-50DD-4750-9B4A-E0F0D091597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53EBD13-B241-4894-BEAA-8297C170CCDB}" type="datetimeFigureOut">
              <a:rPr lang="ru-RU" smtClean="0"/>
              <a:pPr/>
              <a:t>30.01.2013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08A0A44-50DD-4750-9B4A-E0F0D091597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53EBD13-B241-4894-BEAA-8297C170CCDB}" type="datetimeFigureOut">
              <a:rPr lang="ru-RU" smtClean="0"/>
              <a:pPr/>
              <a:t>30.01.2013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08A0A44-50DD-4750-9B4A-E0F0D091597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53EBD13-B241-4894-BEAA-8297C170CCDB}" type="datetimeFigureOut">
              <a:rPr lang="ru-RU" smtClean="0"/>
              <a:pPr/>
              <a:t>30.01.2013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08A0A44-50DD-4750-9B4A-E0F0D091597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53EBD13-B241-4894-BEAA-8297C170CCDB}" type="datetimeFigureOut">
              <a:rPr lang="ru-RU" smtClean="0"/>
              <a:pPr/>
              <a:t>30.01.2013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08A0A44-50DD-4750-9B4A-E0F0D091597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53EBD13-B241-4894-BEAA-8297C170CCDB}" type="datetimeFigureOut">
              <a:rPr lang="ru-RU" smtClean="0"/>
              <a:pPr/>
              <a:t>30.01.2013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08A0A44-50DD-4750-9B4A-E0F0D091597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53EBD13-B241-4894-BEAA-8297C170CCDB}" type="datetimeFigureOut">
              <a:rPr lang="ru-RU" smtClean="0"/>
              <a:pPr/>
              <a:t>30.01.2013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08A0A44-50DD-4750-9B4A-E0F0D091597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53EBD13-B241-4894-BEAA-8297C170CCDB}" type="datetimeFigureOut">
              <a:rPr lang="ru-RU" smtClean="0"/>
              <a:pPr/>
              <a:t>30.01.2013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08A0A44-50DD-4750-9B4A-E0F0D091597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53EBD13-B241-4894-BEAA-8297C170CCDB}" type="datetimeFigureOut">
              <a:rPr lang="ru-RU" smtClean="0"/>
              <a:pPr/>
              <a:t>30.01.2013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08A0A44-50DD-4750-9B4A-E0F0D091597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53EBD13-B241-4894-BEAA-8297C170CCDB}" type="datetimeFigureOut">
              <a:rPr lang="ru-RU" smtClean="0"/>
              <a:pPr/>
              <a:t>30.01.2013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08A0A44-50DD-4750-9B4A-E0F0D091597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853EBD13-B241-4894-BEAA-8297C170CCDB}" type="datetimeFigureOut">
              <a:rPr lang="ru-RU" smtClean="0"/>
              <a:pPr/>
              <a:t>30.01.2013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708A0A44-50DD-4750-9B4A-E0F0D091597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12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13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slide" Target="slide1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15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11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17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slide" Target="slide1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18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" Target="slide11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" Target="slide19.xm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slide" Target="slide20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" Target="slide21.xm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jpeg"/><Relationship Id="rId4" Type="http://schemas.openxmlformats.org/officeDocument/2006/relationships/slide" Target="slide4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" Target="slide11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://images.yandex.ru/" TargetMode="Externa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art.con.ru/" TargetMode="External"/><Relationship Id="rId4" Type="http://schemas.openxmlformats.org/officeDocument/2006/relationships/hyperlink" Target="http://www.ymk.ru/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slide" Target="slide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9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slide" Target="slide10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11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English for children</a:t>
            </a:r>
            <a:endParaRPr lang="ru-RU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882072" cy="2624288"/>
          </a:xfrm>
        </p:spPr>
        <p:txBody>
          <a:bodyPr>
            <a:noAutofit/>
          </a:bodyPr>
          <a:lstStyle/>
          <a:p>
            <a:r>
              <a:rPr lang="ru-RU" sz="24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Презентация к уроку во 2 классе</a:t>
            </a:r>
          </a:p>
          <a:p>
            <a:endParaRPr lang="ru-RU" sz="2400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endParaRPr lang="ru-RU" dirty="0" smtClean="0">
              <a:solidFill>
                <a:srgbClr val="C00000"/>
              </a:solidFill>
            </a:endParaRPr>
          </a:p>
          <a:p>
            <a:endParaRPr lang="ru-RU" sz="1600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6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Учитель английского языка </a:t>
            </a:r>
          </a:p>
          <a:p>
            <a:r>
              <a:rPr lang="ru-RU" sz="1600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Михальчик</a:t>
            </a:r>
            <a:r>
              <a:rPr lang="ru-RU" sz="16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Галина Петровна</a:t>
            </a:r>
          </a:p>
          <a:p>
            <a:r>
              <a:rPr lang="ru-RU" sz="16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Гимназия 441 г.Санкт-Петербурга </a:t>
            </a:r>
          </a:p>
          <a:p>
            <a:endParaRPr lang="ru-RU" sz="1600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dirty="0" smtClean="0">
                <a:solidFill>
                  <a:srgbClr val="C00000"/>
                </a:solidFill>
              </a:rPr>
              <a:t> </a:t>
            </a:r>
            <a:endParaRPr lang="ru-RU" sz="2000" dirty="0" smtClean="0">
              <a:solidFill>
                <a:srgbClr val="C00000"/>
              </a:solidFill>
            </a:endParaRPr>
          </a:p>
          <a:p>
            <a:endParaRPr lang="ru-RU" dirty="0" smtClean="0">
              <a:solidFill>
                <a:srgbClr val="C00000"/>
              </a:solidFill>
            </a:endParaRPr>
          </a:p>
          <a:p>
            <a:endParaRPr lang="ru-RU" sz="2000" dirty="0">
              <a:solidFill>
                <a:srgbClr val="C0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427984" y="0"/>
            <a:ext cx="45207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0070C0"/>
                </a:solidFill>
                <a:cs typeface="Estrangelo Edessa" pitchFamily="66" charset="0"/>
              </a:rPr>
              <a:t> </a:t>
            </a:r>
            <a:endParaRPr lang="ru-RU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4941168"/>
            <a:ext cx="8183880" cy="1368152"/>
          </a:xfrm>
        </p:spPr>
        <p:txBody>
          <a:bodyPr/>
          <a:lstStyle/>
          <a:p>
            <a:pPr algn="r"/>
            <a:r>
              <a:rPr lang="en-US" dirty="0" smtClean="0">
                <a:effectLst/>
                <a:latin typeface="Arial" pitchFamily="34" charset="0"/>
                <a:cs typeface="Arial" pitchFamily="34" charset="0"/>
                <a:hlinkClick r:id="rId3" action="ppaction://hlinksldjump"/>
              </a:rPr>
              <a:t>-&gt;</a:t>
            </a:r>
            <a:endParaRPr lang="ru-RU" dirty="0"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US" sz="40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Sorry!</a:t>
            </a:r>
          </a:p>
          <a:p>
            <a:pPr algn="ctr">
              <a:buNone/>
            </a:pPr>
            <a:endParaRPr lang="en-US" sz="4000" b="1" spc="300" dirty="0" smtClean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  <a:p>
            <a:pPr algn="ctr">
              <a:buNone/>
            </a:pPr>
            <a:endParaRPr lang="en-US" sz="4000" b="1" spc="300" dirty="0" smtClean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solidFill>
                <a:srgbClr val="FF0000"/>
              </a:soli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  <a:p>
            <a:pPr algn="ctr">
              <a:buNone/>
            </a:pPr>
            <a:endParaRPr lang="ru-RU" sz="4000" dirty="0"/>
          </a:p>
        </p:txBody>
      </p:sp>
      <p:pic>
        <p:nvPicPr>
          <p:cNvPr id="4" name="Picture 2" descr="C:\Users\user\Desktop\картинки\печальный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786050" y="1643050"/>
            <a:ext cx="3714776" cy="335758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899044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sz="40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Game 4</a:t>
            </a:r>
            <a:endParaRPr lang="ru-RU" sz="4000" b="1" spc="300" dirty="0" smtClean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n-US" sz="36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 </a:t>
            </a:r>
          </a:p>
          <a:p>
            <a:pPr algn="ctr">
              <a:buNone/>
            </a:pPr>
            <a:endParaRPr lang="en-US" sz="3600" b="1" spc="300" dirty="0" smtClean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  <a:p>
            <a:pPr>
              <a:buNone/>
            </a:pPr>
            <a:r>
              <a:rPr lang="en-US" sz="20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  </a:t>
            </a:r>
          </a:p>
          <a:p>
            <a:pPr>
              <a:buNone/>
            </a:pPr>
            <a:endParaRPr lang="en-US" sz="2000" b="1" spc="300" dirty="0" smtClean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  <a:p>
            <a:pPr>
              <a:buNone/>
            </a:pPr>
            <a:endParaRPr lang="en-US" sz="2000" b="1" spc="300" dirty="0" smtClean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  <a:p>
            <a:pPr>
              <a:buNone/>
            </a:pPr>
            <a:endParaRPr lang="en-US" sz="2000" b="1" spc="300" dirty="0" smtClean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  <a:p>
            <a:pPr>
              <a:buNone/>
            </a:pPr>
            <a:endParaRPr lang="en-US" sz="2000" b="1" spc="300" dirty="0" smtClean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  <a:p>
            <a:pPr>
              <a:buNone/>
            </a:pPr>
            <a:endParaRPr lang="en-US" sz="2000" b="1" spc="300" dirty="0" smtClean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  <a:p>
            <a:pPr>
              <a:buNone/>
            </a:pPr>
            <a:endParaRPr lang="en-US" sz="2000" b="1" spc="300" dirty="0" smtClean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  <a:p>
            <a:pPr>
              <a:buNone/>
            </a:pPr>
            <a:endParaRPr lang="en-US" sz="2000" b="1" spc="300" dirty="0" smtClean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  <a:p>
            <a:pPr>
              <a:buNone/>
            </a:pPr>
            <a:endParaRPr lang="en-US" sz="2000" b="1" spc="300" dirty="0" smtClean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  <a:p>
            <a:pPr>
              <a:buNone/>
            </a:pPr>
            <a:endParaRPr lang="en-US" sz="2000" b="1" spc="300" dirty="0" smtClean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  <a:p>
            <a:pPr>
              <a:buNone/>
            </a:pPr>
            <a:r>
              <a:rPr lang="en-US" sz="20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I have a big dog and little dog. The little dog is yellow. The big dog is grey white.  I have one black cat and two grey cats. I have three brown rabbits and one white rabbit. </a:t>
            </a:r>
            <a:r>
              <a:rPr lang="en-US" sz="40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  </a:t>
            </a:r>
            <a:r>
              <a:rPr lang="ru-RU" sz="40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 </a:t>
            </a:r>
          </a:p>
          <a:p>
            <a:pPr algn="r">
              <a:buNone/>
            </a:pPr>
            <a:r>
              <a:rPr lang="en-US" sz="4300" dirty="0" smtClean="0">
                <a:solidFill>
                  <a:schemeClr val="accent4"/>
                </a:solidFill>
                <a:latin typeface="Arial" pitchFamily="34" charset="0"/>
                <a:cs typeface="Arial" pitchFamily="34" charset="0"/>
                <a:hlinkClick r:id="rId3" action="ppaction://hlinksldjump"/>
              </a:rPr>
              <a:t>-&gt;</a:t>
            </a:r>
            <a:endParaRPr lang="ru-RU" sz="4300" dirty="0">
              <a:solidFill>
                <a:schemeClr val="accent4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 descr="C:\Users\user\Desktop\картинка - копия (3).bmp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285852" y="1071546"/>
            <a:ext cx="6902451" cy="350046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2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428604"/>
            <a:ext cx="8183880" cy="5756168"/>
          </a:xfrm>
        </p:spPr>
        <p:txBody>
          <a:bodyPr/>
          <a:lstStyle/>
          <a:p>
            <a:pPr>
              <a:buNone/>
            </a:pPr>
            <a:r>
              <a:rPr lang="en-US" sz="3200" dirty="0" smtClean="0">
                <a:solidFill>
                  <a:srgbClr val="FF0000"/>
                </a:solidFill>
              </a:rPr>
              <a:t>Game 5</a:t>
            </a:r>
          </a:p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1) The little dog is yellow. </a:t>
            </a:r>
            <a:r>
              <a:rPr lang="en-US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  <a:hlinkClick r:id="rId3" action="ppaction://hlinksldjump"/>
              </a:rPr>
              <a:t>1) Yes </a:t>
            </a:r>
            <a:r>
              <a:rPr lang="en-US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  <a:hlinkClick r:id="rId4" action="ppaction://hlinksldjump"/>
              </a:rPr>
              <a:t>2) No  </a:t>
            </a:r>
            <a:endParaRPr lang="ru-RU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050" name="Picture 2" descr="C:\Users\user\Desktop\картинка - копия (3).bmp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115616" y="1556792"/>
            <a:ext cx="6831013" cy="424847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10800000" flipH="1" flipV="1">
            <a:off x="428596" y="5286388"/>
            <a:ext cx="8286808" cy="1071572"/>
          </a:xfrm>
        </p:spPr>
        <p:txBody>
          <a:bodyPr>
            <a:normAutofit/>
          </a:bodyPr>
          <a:lstStyle/>
          <a:p>
            <a:pPr algn="r"/>
            <a:r>
              <a:rPr lang="en-US" sz="4000" dirty="0" smtClean="0">
                <a:effectLst/>
                <a:latin typeface="Arial" pitchFamily="34" charset="0"/>
                <a:cs typeface="Arial" pitchFamily="34" charset="0"/>
                <a:hlinkClick r:id="rId3" action="ppaction://hlinksldjump"/>
              </a:rPr>
              <a:t>-&gt;</a:t>
            </a:r>
            <a:endParaRPr lang="ru-RU" sz="4000" dirty="0"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548680"/>
            <a:ext cx="8183880" cy="5184576"/>
          </a:xfrm>
        </p:spPr>
        <p:txBody>
          <a:bodyPr/>
          <a:lstStyle/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</a:rPr>
              <a:t>Game 5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en-US" dirty="0" smtClean="0">
                <a:solidFill>
                  <a:srgbClr val="00B050"/>
                </a:solidFill>
              </a:rPr>
              <a:t>YES -&gt;</a:t>
            </a:r>
            <a:endParaRPr lang="ru-RU" dirty="0">
              <a:solidFill>
                <a:srgbClr val="00B050"/>
              </a:solidFill>
            </a:endParaRPr>
          </a:p>
        </p:txBody>
      </p:sp>
      <p:pic>
        <p:nvPicPr>
          <p:cNvPr id="3074" name="Picture 2" descr="C:\Users\user\Desktop\картинка - копия (3).bmp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907704" y="1124744"/>
            <a:ext cx="6552728" cy="460851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325840"/>
          </a:xfrm>
        </p:spPr>
        <p:txBody>
          <a:bodyPr>
            <a:normAutofit/>
          </a:bodyPr>
          <a:lstStyle/>
          <a:p>
            <a:pPr algn="r"/>
            <a:r>
              <a:rPr lang="en-US" dirty="0" smtClean="0">
                <a:effectLst/>
                <a:latin typeface="Arial" pitchFamily="34" charset="0"/>
                <a:cs typeface="Arial" pitchFamily="34" charset="0"/>
                <a:hlinkClick r:id="rId3" action="ppaction://hlinksldjump"/>
              </a:rPr>
              <a:t>-&gt;</a:t>
            </a:r>
            <a:endParaRPr lang="ru-RU" dirty="0"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255970"/>
          </a:xfrm>
        </p:spPr>
        <p:txBody>
          <a:bodyPr/>
          <a:lstStyle/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</a:rPr>
              <a:t>Game 5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>
                <a:solidFill>
                  <a:schemeClr val="accent3"/>
                </a:solidFill>
              </a:rPr>
              <a:t>NO -&gt;</a:t>
            </a:r>
            <a:endParaRPr lang="ru-RU" dirty="0">
              <a:solidFill>
                <a:schemeClr val="accent3"/>
              </a:solidFill>
            </a:endParaRPr>
          </a:p>
        </p:txBody>
      </p:sp>
      <p:pic>
        <p:nvPicPr>
          <p:cNvPr id="1026" name="Picture 2" descr="C:\Users\user\Desktop\картинки\печальный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214546" y="1428736"/>
            <a:ext cx="4764102" cy="392113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398978"/>
          </a:xfrm>
        </p:spPr>
        <p:txBody>
          <a:bodyPr/>
          <a:lstStyle/>
          <a:p>
            <a:pPr>
              <a:buNone/>
            </a:pPr>
            <a:r>
              <a:rPr lang="en-US" sz="32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Game 5</a:t>
            </a:r>
          </a:p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2) The big dog is black. </a:t>
            </a:r>
            <a:r>
              <a:rPr lang="en-US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  <a:hlinkClick r:id="rId3" action="ppaction://hlinksldjump"/>
              </a:rPr>
              <a:t>1)Yes </a:t>
            </a:r>
            <a:r>
              <a:rPr lang="en-US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  <a:hlinkClick r:id="rId4" action="ppaction://hlinksldjump"/>
              </a:rPr>
              <a:t>2)No</a:t>
            </a:r>
            <a:endParaRPr lang="en-US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ru-RU" dirty="0"/>
          </a:p>
        </p:txBody>
      </p:sp>
      <p:pic>
        <p:nvPicPr>
          <p:cNvPr id="4098" name="Picture 2" descr="C:\Users\user\Desktop\картинка - копия (3).bmp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259632" y="1700808"/>
            <a:ext cx="6840760" cy="410445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397848"/>
          </a:xfrm>
        </p:spPr>
        <p:txBody>
          <a:bodyPr>
            <a:normAutofit/>
          </a:bodyPr>
          <a:lstStyle/>
          <a:p>
            <a:pPr algn="r"/>
            <a:r>
              <a:rPr lang="en-US" dirty="0" smtClean="0">
                <a:effectLst/>
                <a:latin typeface="Arial" pitchFamily="34" charset="0"/>
                <a:cs typeface="Arial" pitchFamily="34" charset="0"/>
                <a:hlinkClick r:id="rId3" action="ppaction://hlinksldjump"/>
              </a:rPr>
              <a:t>-&gt;</a:t>
            </a:r>
            <a:endParaRPr lang="ru-RU" dirty="0"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202904"/>
          </a:xfrm>
        </p:spPr>
        <p:txBody>
          <a:bodyPr/>
          <a:lstStyle/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Game 5</a:t>
            </a:r>
          </a:p>
          <a:p>
            <a:pPr>
              <a:buNone/>
            </a:pPr>
            <a:endParaRPr lang="en-US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YES -&gt;</a:t>
            </a:r>
            <a:endParaRPr lang="ru-RU" dirty="0" smtClean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n-US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en-US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en-US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ru-RU" dirty="0"/>
          </a:p>
        </p:txBody>
      </p:sp>
      <p:pic>
        <p:nvPicPr>
          <p:cNvPr id="5123" name="Picture 3" descr="C:\Users\user\Desktop\картинка - копия (3).bmp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835696" y="1268760"/>
            <a:ext cx="6624736" cy="446449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325840"/>
          </a:xfrm>
        </p:spPr>
        <p:txBody>
          <a:bodyPr>
            <a:normAutofit/>
          </a:bodyPr>
          <a:lstStyle/>
          <a:p>
            <a:pPr algn="r"/>
            <a:r>
              <a:rPr lang="en-US" dirty="0" smtClean="0">
                <a:effectLst/>
                <a:latin typeface="Arial" pitchFamily="34" charset="0"/>
                <a:cs typeface="Arial" pitchFamily="34" charset="0"/>
                <a:hlinkClick r:id="rId3" action="ppaction://hlinksldjump"/>
              </a:rPr>
              <a:t>-&gt;</a:t>
            </a:r>
            <a:endParaRPr lang="ru-RU" dirty="0"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613160"/>
          </a:xfrm>
        </p:spPr>
        <p:txBody>
          <a:bodyPr/>
          <a:lstStyle/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Game 5</a:t>
            </a:r>
          </a:p>
          <a:p>
            <a:pPr>
              <a:buNone/>
            </a:pPr>
            <a:endParaRPr lang="en-US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dirty="0" smtClean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NO -&gt;</a:t>
            </a:r>
            <a:endParaRPr lang="ru-RU" dirty="0" smtClean="0">
              <a:solidFill>
                <a:schemeClr val="accent3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n-US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ru-RU" dirty="0"/>
          </a:p>
        </p:txBody>
      </p:sp>
      <p:pic>
        <p:nvPicPr>
          <p:cNvPr id="2050" name="Picture 2" descr="C:\Users\user\Desktop\картинки\печальный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000232" y="1571612"/>
            <a:ext cx="4643470" cy="400052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548680"/>
            <a:ext cx="8183880" cy="5398978"/>
          </a:xfrm>
        </p:spPr>
        <p:txBody>
          <a:bodyPr/>
          <a:lstStyle/>
          <a:p>
            <a:pPr>
              <a:buNone/>
            </a:pPr>
            <a:r>
              <a:rPr lang="en-US" sz="32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Game 5</a:t>
            </a:r>
          </a:p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3) One cat is black. </a:t>
            </a:r>
            <a:r>
              <a:rPr lang="en-US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  <a:hlinkClick r:id="rId3" action="ppaction://hlinksldjump"/>
              </a:rPr>
              <a:t>1) Yes </a:t>
            </a:r>
            <a:r>
              <a:rPr lang="en-US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  <a:hlinkClick r:id="rId4" action="ppaction://hlinksldjump"/>
              </a:rPr>
              <a:t>2)No</a:t>
            </a:r>
            <a:endParaRPr lang="en-US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ru-RU" dirty="0"/>
          </a:p>
        </p:txBody>
      </p:sp>
      <p:pic>
        <p:nvPicPr>
          <p:cNvPr id="6146" name="Picture 2" descr="C:\Users\user\Desktop\картинка - копия (3).bmp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259632" y="1700808"/>
            <a:ext cx="6831012" cy="412921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73536" cy="1325840"/>
          </a:xfrm>
        </p:spPr>
        <p:txBody>
          <a:bodyPr>
            <a:normAutofit/>
          </a:bodyPr>
          <a:lstStyle/>
          <a:p>
            <a:pPr algn="r"/>
            <a:r>
              <a:rPr lang="en-US" dirty="0" smtClean="0">
                <a:effectLst/>
                <a:latin typeface="Arial" pitchFamily="34" charset="0"/>
                <a:cs typeface="Arial" pitchFamily="34" charset="0"/>
                <a:hlinkClick r:id="rId3" action="ppaction://hlinksldjump"/>
              </a:rPr>
              <a:t>-&gt;</a:t>
            </a:r>
            <a:endParaRPr lang="ru-RU" dirty="0"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571480"/>
            <a:ext cx="8574700" cy="4945752"/>
          </a:xfrm>
        </p:spPr>
        <p:txBody>
          <a:bodyPr/>
          <a:lstStyle/>
          <a:p>
            <a:pPr>
              <a:buNone/>
            </a:pPr>
            <a:r>
              <a:rPr lang="en-US" sz="32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Game 5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YES -&gt;</a:t>
            </a:r>
            <a:endParaRPr lang="ru-RU" dirty="0" smtClean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ru-RU" dirty="0"/>
          </a:p>
        </p:txBody>
      </p:sp>
      <p:pic>
        <p:nvPicPr>
          <p:cNvPr id="7170" name="Picture 2" descr="C:\Users\user\Desktop\картинка - копия (3).bmp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619672" y="1412776"/>
            <a:ext cx="6831013" cy="439248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67544" y="0"/>
            <a:ext cx="7762056" cy="1143000"/>
          </a:xfrm>
        </p:spPr>
        <p:txBody>
          <a:bodyPr>
            <a:normAutofit/>
          </a:bodyPr>
          <a:lstStyle/>
          <a:p>
            <a:r>
              <a:rPr lang="en-US" cap="all" dirty="0" smtClean="0">
                <a:ln/>
                <a:solidFill>
                  <a:schemeClr val="accent1"/>
                </a:solidFill>
                <a:effectLst>
                  <a:reflection blurRad="10000" stA="55000" endPos="48000" dist="500" dir="5400000" sy="-100000" algn="bl" rotWithShape="0"/>
                </a:effectLst>
                <a:latin typeface="Arial" pitchFamily="34" charset="0"/>
                <a:cs typeface="Arial" pitchFamily="34" charset="0"/>
              </a:rPr>
              <a:t>Game 1</a:t>
            </a:r>
            <a:endParaRPr lang="ru-RU" dirty="0">
              <a:effectLst>
                <a:reflection blurRad="10000" stA="55000" endPos="48000" dist="500" dir="5400000" sy="-100000" algn="bl" rotWithShape="0"/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357158" y="1357298"/>
            <a:ext cx="8229600" cy="4525963"/>
          </a:xfrm>
        </p:spPr>
        <p:txBody>
          <a:bodyPr>
            <a:normAutofit lnSpcReduction="10000"/>
          </a:bodyPr>
          <a:lstStyle/>
          <a:p>
            <a:pPr>
              <a:buNone/>
            </a:pPr>
            <a:endParaRPr lang="en-US" dirty="0" smtClean="0">
              <a:solidFill>
                <a:schemeClr val="accent2"/>
              </a:solidFill>
              <a:latin typeface="AR ESSENCE" pitchFamily="2" charset="0"/>
            </a:endParaRPr>
          </a:p>
          <a:p>
            <a:endParaRPr lang="en-US" dirty="0" smtClean="0">
              <a:latin typeface="AR ESSENCE" pitchFamily="2" charset="0"/>
            </a:endParaRPr>
          </a:p>
          <a:p>
            <a:endParaRPr lang="en-US" dirty="0" smtClean="0">
              <a:latin typeface="AR ESSENCE" pitchFamily="2" charset="0"/>
            </a:endParaRPr>
          </a:p>
          <a:p>
            <a:pPr>
              <a:buNone/>
            </a:pPr>
            <a:endParaRPr lang="en-US" dirty="0" smtClean="0">
              <a:latin typeface="AR ESSENCE" pitchFamily="2" charset="0"/>
            </a:endParaRPr>
          </a:p>
          <a:p>
            <a:pPr>
              <a:buNone/>
            </a:pPr>
            <a:endParaRPr lang="en-US" dirty="0" smtClean="0">
              <a:latin typeface="AR ESSENCE" pitchFamily="2" charset="0"/>
            </a:endParaRPr>
          </a:p>
          <a:p>
            <a:pPr>
              <a:buNone/>
            </a:pPr>
            <a:endParaRPr lang="en-US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en-US" sz="3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Is it a car ?  </a:t>
            </a:r>
          </a:p>
          <a:p>
            <a:pPr algn="ctr">
              <a:buNone/>
            </a:pPr>
            <a:r>
              <a:rPr lang="en-US" sz="3600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  <a:hlinkClick r:id="rId3" action="ppaction://hlinksldjump"/>
              </a:rPr>
              <a:t>1) Yes</a:t>
            </a:r>
            <a:endParaRPr lang="en-US" sz="3600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en-US" sz="3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  <a:hlinkClick r:id="rId4" action="ppaction://hlinksldjump"/>
              </a:rPr>
              <a:t>2) No</a:t>
            </a:r>
            <a:endParaRPr lang="en-US" sz="360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050" name="Picture 2" descr="C:\Users\user\Desktop\картинки\машина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571736" y="1571612"/>
            <a:ext cx="3857642" cy="214314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397848"/>
          </a:xfrm>
        </p:spPr>
        <p:txBody>
          <a:bodyPr>
            <a:normAutofit/>
          </a:bodyPr>
          <a:lstStyle/>
          <a:p>
            <a:pPr algn="r"/>
            <a:r>
              <a:rPr lang="en-US" dirty="0" smtClean="0">
                <a:effectLst/>
                <a:latin typeface="Arial" pitchFamily="34" charset="0"/>
                <a:cs typeface="Arial" pitchFamily="34" charset="0"/>
                <a:hlinkClick r:id="rId3" action="ppaction://hlinksldjump"/>
              </a:rPr>
              <a:t>-&gt;</a:t>
            </a:r>
            <a:endParaRPr lang="ru-RU" dirty="0"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530352"/>
            <a:ext cx="8291264" cy="4187952"/>
          </a:xfrm>
        </p:spPr>
        <p:txBody>
          <a:bodyPr/>
          <a:lstStyle/>
          <a:p>
            <a:pPr>
              <a:buNone/>
            </a:pPr>
            <a:r>
              <a:rPr lang="en-US" sz="32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Game 5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NO -&gt;</a:t>
            </a:r>
            <a:endParaRPr lang="ru-RU" dirty="0" smtClean="0">
              <a:solidFill>
                <a:schemeClr val="accent3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ru-RU" dirty="0"/>
          </a:p>
        </p:txBody>
      </p:sp>
      <p:pic>
        <p:nvPicPr>
          <p:cNvPr id="3074" name="Picture 2" descr="C:\Users\user\Desktop\картинки\печальный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143108" y="1674812"/>
            <a:ext cx="4286280" cy="389732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470416"/>
          </a:xfrm>
        </p:spPr>
        <p:txBody>
          <a:bodyPr/>
          <a:lstStyle/>
          <a:p>
            <a:pPr algn="ctr">
              <a:buNone/>
            </a:pPr>
            <a:r>
              <a:rPr lang="en-US" sz="6000" b="1" spc="50" dirty="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Thanks for</a:t>
            </a:r>
            <a:r>
              <a:rPr lang="ru-RU" sz="6000" b="1" spc="50" dirty="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spc="50" dirty="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the game</a:t>
            </a:r>
            <a:endParaRPr lang="ru-RU" sz="6000" b="1" spc="50" dirty="0" smtClean="0">
              <a:ln w="11430"/>
              <a:solidFill>
                <a:srgbClr val="FF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endParaRPr lang="ru-RU" dirty="0"/>
          </a:p>
        </p:txBody>
      </p:sp>
      <p:pic>
        <p:nvPicPr>
          <p:cNvPr id="4098" name="Picture 2" descr="C:\Users\user\Desktop\картинки\веселый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339752" y="1643050"/>
            <a:ext cx="4589702" cy="3643338"/>
          </a:xfrm>
          <a:prstGeom prst="rect">
            <a:avLst/>
          </a:prstGeom>
          <a:noFill/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25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30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5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500" decel="50000">
                                          <p:stCondLst>
                                            <p:cond delay="1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500" accel="50000">
                                          <p:stCondLst>
                                            <p:cond delay="1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.4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3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5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500" decel="50000">
                                          <p:stCondLst>
                                            <p:cond delay="1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/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500" accel="50000">
                                          <p:stCondLst>
                                            <p:cond delay="1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25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30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5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500" decel="50000">
                                          <p:stCondLst>
                                            <p:cond delay="150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500" accel="50000">
                                          <p:stCondLst>
                                            <p:cond delay="150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.4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3000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5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500" decel="50000">
                                          <p:stCondLst>
                                            <p:cond delay="150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/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500" accel="50000">
                                          <p:stCondLst>
                                            <p:cond delay="150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5157192"/>
            <a:ext cx="8183880" cy="877848"/>
          </a:xfrm>
        </p:spPr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Информационные ресурсы:</a:t>
            </a:r>
            <a:endParaRPr lang="en-US" dirty="0" smtClean="0">
              <a:solidFill>
                <a:schemeClr val="accent1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ru-RU" dirty="0" smtClean="0">
              <a:solidFill>
                <a:schemeClr val="accent1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ru-RU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1. Учебник для 2 класса </a:t>
            </a:r>
            <a:r>
              <a:rPr lang="en-US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Way Ahead</a:t>
            </a:r>
          </a:p>
          <a:p>
            <a:pPr>
              <a:buNone/>
            </a:pPr>
            <a:r>
              <a:rPr lang="en-US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ru-RU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  <a:hlinkClick r:id="rId3"/>
              </a:rPr>
              <a:t>http://images.yandex.ru</a:t>
            </a:r>
            <a:endParaRPr lang="ru-RU" dirty="0" smtClean="0">
              <a:solidFill>
                <a:schemeClr val="accent1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ru-RU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3. </a:t>
            </a:r>
            <a:r>
              <a:rPr lang="en-US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  <a:hlinkClick r:id="rId4"/>
              </a:rPr>
              <a:t>http://www.ymk.ru</a:t>
            </a:r>
            <a:endParaRPr lang="en-US" dirty="0" smtClean="0">
              <a:solidFill>
                <a:schemeClr val="accent1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n-US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4. </a:t>
            </a:r>
            <a:r>
              <a:rPr lang="en-US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  <a:hlinkClick r:id="rId5"/>
              </a:rPr>
              <a:t>http://www.art.con.ru</a:t>
            </a:r>
            <a:endParaRPr lang="en-US" dirty="0" smtClean="0">
              <a:solidFill>
                <a:schemeClr val="accent1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ru-RU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325840"/>
          </a:xfrm>
        </p:spPr>
        <p:txBody>
          <a:bodyPr/>
          <a:lstStyle/>
          <a:p>
            <a:pPr algn="r"/>
            <a:r>
              <a:rPr lang="en-US" dirty="0" smtClean="0">
                <a:effectLst/>
                <a:latin typeface="Arial" pitchFamily="34" charset="0"/>
                <a:cs typeface="Arial" pitchFamily="34" charset="0"/>
                <a:hlinkClick r:id="rId3" action="ppaction://hlinksldjump"/>
              </a:rPr>
              <a:t>-&gt;</a:t>
            </a:r>
            <a:endParaRPr lang="ru-RU" dirty="0"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n-US" sz="40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Well done!</a:t>
            </a:r>
          </a:p>
          <a:p>
            <a:pPr algn="ctr">
              <a:buNone/>
            </a:pPr>
            <a:endParaRPr lang="en-US" sz="4000" b="1" spc="300" dirty="0" smtClean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solidFill>
                <a:schemeClr val="accent4">
                  <a:lumMod val="60000"/>
                  <a:lumOff val="40000"/>
                </a:schemeClr>
              </a:soli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  <a:p>
            <a:pPr algn="ctr">
              <a:buNone/>
            </a:pPr>
            <a:endParaRPr lang="en-US" sz="4000" b="1" spc="300" dirty="0" smtClean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solidFill>
                <a:schemeClr val="accent4">
                  <a:lumMod val="60000"/>
                  <a:lumOff val="40000"/>
                </a:schemeClr>
              </a:soli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  <a:p>
            <a:pPr algn="ctr">
              <a:buNone/>
            </a:pPr>
            <a:endParaRPr lang="en-US" b="1" spc="300" dirty="0" smtClean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  <a:p>
            <a:pPr algn="ctr">
              <a:buNone/>
            </a:pPr>
            <a:endParaRPr lang="ru-RU" b="1" spc="300" dirty="0" smtClean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pic>
        <p:nvPicPr>
          <p:cNvPr id="4099" name="Picture 3" descr="C:\Users\user\Desktop\картинки\веселый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357422" y="1714488"/>
            <a:ext cx="4088550" cy="307183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5805264"/>
            <a:ext cx="8183880" cy="504056"/>
          </a:xfrm>
        </p:spPr>
        <p:txBody>
          <a:bodyPr>
            <a:normAutofit fontScale="90000"/>
          </a:bodyPr>
          <a:lstStyle/>
          <a:p>
            <a:pPr algn="r"/>
            <a:r>
              <a:rPr lang="en-US" dirty="0" smtClean="0">
                <a:effectLst/>
                <a:latin typeface="Arial" pitchFamily="34" charset="0"/>
                <a:cs typeface="Arial" pitchFamily="34" charset="0"/>
                <a:hlinkClick r:id="rId3" action="ppaction://hlinksldjump"/>
              </a:rPr>
              <a:t>-&gt;</a:t>
            </a:r>
            <a:endParaRPr lang="ru-RU" dirty="0"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US" sz="40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Sorry!</a:t>
            </a:r>
          </a:p>
          <a:p>
            <a:pPr algn="ctr">
              <a:buNone/>
            </a:pPr>
            <a:endParaRPr lang="en-US" sz="4000" b="1" spc="300" dirty="0" smtClean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solidFill>
                <a:srgbClr val="FF0000"/>
              </a:soli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  <a:p>
            <a:pPr algn="ctr">
              <a:buNone/>
            </a:pPr>
            <a:endParaRPr lang="en-US" sz="4000" b="1" spc="300" dirty="0" smtClean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solidFill>
                <a:srgbClr val="FF0000"/>
              </a:soli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  <a:p>
            <a:pPr algn="ctr">
              <a:buNone/>
            </a:pPr>
            <a:endParaRPr lang="ru-RU" sz="4000" b="1" spc="300" dirty="0" smtClean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  <a:p>
            <a:pPr algn="ctr"/>
            <a:endParaRPr lang="ru-RU" sz="4000" dirty="0"/>
          </a:p>
        </p:txBody>
      </p:sp>
      <p:pic>
        <p:nvPicPr>
          <p:cNvPr id="3074" name="Picture 2" descr="C:\Users\user\Desktop\картинки\печальный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643174" y="1428736"/>
            <a:ext cx="4000528" cy="35719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4000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Arial" pitchFamily="34" charset="0"/>
                <a:cs typeface="Arial" pitchFamily="34" charset="0"/>
              </a:rPr>
              <a:t>Game 2</a:t>
            </a:r>
          </a:p>
          <a:p>
            <a:pPr>
              <a:buNone/>
            </a:pPr>
            <a:endParaRPr lang="en-US" sz="4000" cap="all" dirty="0" smtClean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  <a:p>
            <a:pPr>
              <a:buNone/>
            </a:pPr>
            <a:endParaRPr lang="en-US" sz="2000" cap="all" dirty="0" smtClean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  <a:p>
            <a:pPr>
              <a:buNone/>
            </a:pPr>
            <a:endParaRPr lang="en-US" sz="1100" cap="all" dirty="0" smtClean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  <a:p>
            <a:pPr>
              <a:buNone/>
            </a:pPr>
            <a:endParaRPr lang="en-US" sz="4000" cap="all" dirty="0" smtClean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  <a:p>
            <a:pPr>
              <a:buNone/>
            </a:pPr>
            <a:endParaRPr lang="en-US" sz="4000" cap="all" dirty="0" smtClean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71472" y="3861048"/>
            <a:ext cx="7672936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Is it an apple?</a:t>
            </a:r>
          </a:p>
          <a:p>
            <a:pPr algn="ctr"/>
            <a:r>
              <a:rPr lang="en-US" sz="3600" dirty="0" smtClean="0">
                <a:latin typeface="Arial" pitchFamily="34" charset="0"/>
                <a:cs typeface="Arial" pitchFamily="34" charset="0"/>
                <a:hlinkClick r:id="rId3" action="ppaction://hlinksldjump"/>
              </a:rPr>
              <a:t>1)Yes</a:t>
            </a:r>
            <a:endParaRPr lang="en-US" sz="3600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3600" dirty="0" smtClean="0">
                <a:latin typeface="Arial" pitchFamily="34" charset="0"/>
                <a:cs typeface="Arial" pitchFamily="34" charset="0"/>
                <a:hlinkClick r:id="rId4" action="ppaction://hlinksldjump"/>
              </a:rPr>
              <a:t>2)No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122" name="Picture 2" descr="C:\Users\user\Desktop\картинки\апельсин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857488" y="1428736"/>
            <a:ext cx="3000396" cy="228601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4" dur="2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325840"/>
          </a:xfrm>
        </p:spPr>
        <p:txBody>
          <a:bodyPr>
            <a:normAutofit/>
          </a:bodyPr>
          <a:lstStyle/>
          <a:p>
            <a:pPr algn="r"/>
            <a:r>
              <a:rPr lang="en-US" dirty="0" smtClean="0">
                <a:effectLst/>
                <a:latin typeface="Arial" pitchFamily="34" charset="0"/>
                <a:cs typeface="Arial" pitchFamily="34" charset="0"/>
                <a:hlinkClick r:id="rId3" action="ppaction://hlinksldjump"/>
              </a:rPr>
              <a:t>-&gt;</a:t>
            </a:r>
            <a:endParaRPr lang="ru-RU" dirty="0"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n-US" sz="40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Well done!</a:t>
            </a:r>
          </a:p>
          <a:p>
            <a:pPr algn="ctr">
              <a:buNone/>
            </a:pPr>
            <a:endParaRPr lang="en-US" sz="4000" b="1" spc="300" dirty="0" smtClean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solidFill>
                <a:schemeClr val="accent4">
                  <a:lumMod val="60000"/>
                  <a:lumOff val="40000"/>
                </a:schemeClr>
              </a:soli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  <a:p>
            <a:pPr algn="ctr">
              <a:buNone/>
            </a:pPr>
            <a:endParaRPr lang="en-US" sz="4000" b="1" spc="300" dirty="0" smtClean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solidFill>
                <a:schemeClr val="accent4">
                  <a:lumMod val="60000"/>
                  <a:lumOff val="40000"/>
                </a:schemeClr>
              </a:soli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  <a:p>
            <a:pPr algn="ctr">
              <a:buNone/>
            </a:pPr>
            <a:endParaRPr lang="en-US" sz="4000" b="1" spc="300" dirty="0" smtClean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solidFill>
                <a:schemeClr val="accent4">
                  <a:lumMod val="60000"/>
                  <a:lumOff val="40000"/>
                </a:schemeClr>
              </a:soli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  <a:p>
            <a:pPr algn="ctr">
              <a:buNone/>
            </a:pPr>
            <a:endParaRPr lang="en-US" sz="4000" b="1" spc="300" dirty="0" smtClean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solidFill>
                <a:schemeClr val="accent4">
                  <a:lumMod val="60000"/>
                  <a:lumOff val="40000"/>
                </a:schemeClr>
              </a:soli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  <a:p>
            <a:pPr algn="ctr">
              <a:buNone/>
            </a:pPr>
            <a:endParaRPr lang="ru-RU" sz="4000" b="1" spc="300" dirty="0" smtClean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  <a:p>
            <a:pPr algn="ctr">
              <a:buNone/>
            </a:pPr>
            <a:endParaRPr lang="ru-RU" dirty="0"/>
          </a:p>
        </p:txBody>
      </p:sp>
      <p:pic>
        <p:nvPicPr>
          <p:cNvPr id="5" name="Picture 3" descr="C:\Users\user\Desktop\картинки\веселый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357422" y="1714488"/>
            <a:ext cx="4088550" cy="307183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325840"/>
          </a:xfrm>
        </p:spPr>
        <p:txBody>
          <a:bodyPr>
            <a:normAutofit/>
          </a:bodyPr>
          <a:lstStyle/>
          <a:p>
            <a:pPr algn="r"/>
            <a:r>
              <a:rPr lang="en-US" dirty="0" smtClean="0">
                <a:effectLst/>
                <a:latin typeface="Arial" pitchFamily="34" charset="0"/>
                <a:cs typeface="Arial" pitchFamily="34" charset="0"/>
                <a:hlinkClick r:id="rId3" action="ppaction://hlinksldjump"/>
              </a:rPr>
              <a:t>-&gt;</a:t>
            </a:r>
            <a:endParaRPr lang="ru-RU" dirty="0"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US" sz="40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Sorry!</a:t>
            </a:r>
          </a:p>
          <a:p>
            <a:pPr algn="ctr">
              <a:buNone/>
            </a:pPr>
            <a:endParaRPr lang="en-US" sz="4000" b="1" spc="300" dirty="0" smtClean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solidFill>
                <a:srgbClr val="FF0000"/>
              </a:soli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  <a:p>
            <a:pPr algn="ctr">
              <a:buNone/>
            </a:pPr>
            <a:endParaRPr lang="en-US" sz="4000" b="1" spc="300" dirty="0" smtClean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solidFill>
                <a:srgbClr val="FF0000"/>
              </a:soli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  <a:p>
            <a:pPr algn="ctr">
              <a:buNone/>
            </a:pPr>
            <a:endParaRPr lang="en-US" sz="4000" b="1" spc="300" dirty="0" smtClean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solidFill>
                <a:srgbClr val="FF0000"/>
              </a:soli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  <a:p>
            <a:pPr algn="ctr">
              <a:buNone/>
            </a:pPr>
            <a:endParaRPr lang="en-US" sz="4000" b="1" spc="300" dirty="0" smtClean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solidFill>
                <a:srgbClr val="FF0000"/>
              </a:soli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  <a:p>
            <a:pPr algn="ctr">
              <a:buNone/>
            </a:pPr>
            <a:endParaRPr lang="ru-RU" sz="4000" dirty="0"/>
          </a:p>
        </p:txBody>
      </p:sp>
      <p:pic>
        <p:nvPicPr>
          <p:cNvPr id="6146" name="Picture 2" descr="C:\Users\user\Desktop\картинки\печальный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786050" y="1643050"/>
            <a:ext cx="3714776" cy="335758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4149080"/>
            <a:ext cx="7960968" cy="1440160"/>
          </a:xfrm>
        </p:spPr>
        <p:txBody>
          <a:bodyPr>
            <a:noAutofit/>
          </a:bodyPr>
          <a:lstStyle/>
          <a:p>
            <a:pPr algn="ctr"/>
            <a:r>
              <a:rPr lang="en-US" sz="4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What is it?</a:t>
            </a:r>
            <a:br>
              <a:rPr lang="en-US" sz="4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</a:br>
            <a:endParaRPr lang="ru-RU" sz="40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500042"/>
            <a:ext cx="8183880" cy="78581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40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Game 3</a:t>
            </a:r>
          </a:p>
          <a:p>
            <a:pPr>
              <a:buNone/>
            </a:pPr>
            <a:endParaRPr lang="en-US" sz="4000" b="1" spc="300" dirty="0" smtClean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  <a:p>
            <a:pPr>
              <a:buNone/>
            </a:pPr>
            <a:endParaRPr lang="ru-RU" sz="4000" b="1" spc="300" dirty="0" smtClean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  <a:p>
            <a:pPr>
              <a:buNone/>
            </a:pPr>
            <a:endParaRPr lang="ru-RU" sz="4000" dirty="0"/>
          </a:p>
        </p:txBody>
      </p:sp>
      <p:sp>
        <p:nvSpPr>
          <p:cNvPr id="6" name="TextBox 5"/>
          <p:cNvSpPr txBox="1"/>
          <p:nvPr/>
        </p:nvSpPr>
        <p:spPr>
          <a:xfrm>
            <a:off x="642910" y="4714884"/>
            <a:ext cx="778674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3600" dirty="0" smtClean="0">
              <a:solidFill>
                <a:srgbClr val="FF0000"/>
              </a:solidFill>
              <a:latin typeface="AR ESSENCE" pitchFamily="2" charset="0"/>
              <a:hlinkClick r:id="rId3" action="ppaction://hlinksldjump"/>
            </a:endParaRPr>
          </a:p>
          <a:p>
            <a:pPr algn="ctr"/>
            <a:r>
              <a:rPr lang="en-US" sz="2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  <a:hlinkClick r:id="rId3" action="ppaction://hlinksldjump"/>
              </a:rPr>
              <a:t>1)Cat</a:t>
            </a:r>
            <a:r>
              <a:rPr lang="en-US" sz="2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           </a:t>
            </a:r>
            <a:r>
              <a:rPr lang="en-US" sz="2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  <a:hlinkClick r:id="rId4" action="ppaction://hlinksldjump"/>
              </a:rPr>
              <a:t>2)Dog</a:t>
            </a:r>
            <a:r>
              <a:rPr lang="en-US" sz="2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        </a:t>
            </a:r>
            <a:r>
              <a:rPr lang="en-US" sz="2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  <a:hlinkClick r:id="rId4" action="ppaction://hlinksldjump"/>
              </a:rPr>
              <a:t>3)Mouse</a:t>
            </a:r>
            <a:endParaRPr lang="ru-RU" sz="28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8194" name="Picture 2" descr="C:\Users\user\Desktop\картинки\кот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786050" y="1268760"/>
            <a:ext cx="3714776" cy="288032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8" dur="20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5229200"/>
            <a:ext cx="8183880" cy="1080120"/>
          </a:xfrm>
        </p:spPr>
        <p:txBody>
          <a:bodyPr/>
          <a:lstStyle/>
          <a:p>
            <a:pPr algn="r"/>
            <a:r>
              <a:rPr lang="en-US" dirty="0" smtClean="0">
                <a:effectLst/>
                <a:latin typeface="Arial" pitchFamily="34" charset="0"/>
                <a:cs typeface="Arial" pitchFamily="34" charset="0"/>
                <a:hlinkClick r:id="rId3" action="ppaction://hlinksldjump"/>
              </a:rPr>
              <a:t>-&gt;</a:t>
            </a:r>
            <a:endParaRPr lang="ru-RU" dirty="0"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US" sz="40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Well done!</a:t>
            </a:r>
          </a:p>
          <a:p>
            <a:pPr algn="ctr">
              <a:buNone/>
            </a:pPr>
            <a:endParaRPr lang="en-US" sz="4000" b="1" spc="300" dirty="0" smtClean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solidFill>
                <a:schemeClr val="accent4">
                  <a:lumMod val="60000"/>
                  <a:lumOff val="40000"/>
                </a:schemeClr>
              </a:soli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  <a:p>
            <a:pPr algn="ctr">
              <a:buNone/>
            </a:pPr>
            <a:endParaRPr lang="en-US" sz="4000" b="1" spc="300" dirty="0" smtClean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  <a:p>
            <a:pPr algn="ctr">
              <a:buNone/>
            </a:pPr>
            <a:endParaRPr lang="ru-RU" sz="4000" b="1" spc="300" dirty="0" smtClean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pic>
        <p:nvPicPr>
          <p:cNvPr id="4" name="Picture 3" descr="C:\Users\user\Desktop\картинки\веселый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428860" y="1714488"/>
            <a:ext cx="4088550" cy="315467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SCORM_RATE_QUIZZES" val="0"/>
  <p:tag name="ISPRING_SCORM_PASSING_SCORE" val="100.0000000000"/>
  <p:tag name="ISPRING_RESOURCE_PATHS_HASH_2" val="94f24e4e8e67f844be51dab1b4714373c37c688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928</TotalTime>
  <Words>243</Words>
  <Application>Microsoft Office PowerPoint</Application>
  <PresentationFormat>Экран (4:3)</PresentationFormat>
  <Paragraphs>136</Paragraphs>
  <Slides>22</Slides>
  <Notes>22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3" baseType="lpstr">
      <vt:lpstr>Аспект</vt:lpstr>
      <vt:lpstr>English for children</vt:lpstr>
      <vt:lpstr>Game 1</vt:lpstr>
      <vt:lpstr>-&gt;</vt:lpstr>
      <vt:lpstr>-&gt;</vt:lpstr>
      <vt:lpstr>Слайд 5</vt:lpstr>
      <vt:lpstr>-&gt;</vt:lpstr>
      <vt:lpstr>-&gt;</vt:lpstr>
      <vt:lpstr>What is it? </vt:lpstr>
      <vt:lpstr>-&gt;</vt:lpstr>
      <vt:lpstr>-&gt;</vt:lpstr>
      <vt:lpstr>Слайд 11</vt:lpstr>
      <vt:lpstr> </vt:lpstr>
      <vt:lpstr>-&gt;</vt:lpstr>
      <vt:lpstr>-&gt;</vt:lpstr>
      <vt:lpstr>Слайд 15</vt:lpstr>
      <vt:lpstr>-&gt;</vt:lpstr>
      <vt:lpstr>-&gt;</vt:lpstr>
      <vt:lpstr>Слайд 18</vt:lpstr>
      <vt:lpstr>-&gt;</vt:lpstr>
      <vt:lpstr>-&gt;</vt:lpstr>
      <vt:lpstr>Слайд 21</vt:lpstr>
      <vt:lpstr>Слайд 22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for children</dc:title>
  <dc:creator>user</dc:creator>
  <cp:lastModifiedBy>Галя</cp:lastModifiedBy>
  <cp:revision>128</cp:revision>
  <dcterms:created xsi:type="dcterms:W3CDTF">2012-04-15T09:56:46Z</dcterms:created>
  <dcterms:modified xsi:type="dcterms:W3CDTF">2013-01-30T19:12:03Z</dcterms:modified>
</cp:coreProperties>
</file>