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6" r:id="rId2"/>
    <p:sldId id="279" r:id="rId3"/>
    <p:sldId id="277" r:id="rId4"/>
    <p:sldId id="259" r:id="rId5"/>
    <p:sldId id="286" r:id="rId6"/>
    <p:sldId id="261" r:id="rId7"/>
    <p:sldId id="256" r:id="rId8"/>
    <p:sldId id="257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0" r:id="rId23"/>
    <p:sldId id="285" r:id="rId24"/>
    <p:sldId id="28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726" y="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CE9DE6-24F4-4375-8793-8890A8B70B8F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2BA884-09AA-40EC-8306-4F73FD239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B8D67F-D6BC-47A5-8BA5-B538C758705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555BFC-E0A7-431B-B004-B7DB98DF15B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2F4A9-DC39-463E-B301-87875B4D0035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2A592-6467-4538-A261-033313394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16D94-2459-4369-888B-BC3170B0979C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0257E-23DD-46B4-A51B-F62F7BF4E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1882B-34E4-4594-821B-C8D0296057B8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5BA4E-2D22-4244-B7BA-32043757A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5ED06-7E57-409A-BA68-5D93989D6C8F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AF54D-42A9-4192-8E68-3775266E0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49802-90FB-4758-96A8-7A4A2643E9D9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6CA3F-0966-40CF-B0AC-B30B223D2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121CC-019A-4D3B-8204-1284BBAD20D0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AC780-7820-4EFA-BD5D-E96286BB0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E7FD7-3B26-4710-BD0B-5BD8160A7F5E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BBB70-0C6A-41AB-9E0D-6A41D5DA4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F81AF-5D4D-4C4E-A80A-2CE51026F591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2D6B1-364C-4297-B982-013DD17C8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FB8F-8523-4CFD-A522-C4ABA8764D1A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7E34-6483-4F80-B5E6-BB715521E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B6AC6-F3B3-40AD-8885-5672FD6F0F7F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5448D-0789-463B-8D87-D58EB6BA4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61D06-5E2A-488A-9F82-960E09B3D678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A58ED-8207-448C-A3DB-92E8FACAA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>
            <a:alpha val="3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651C54-15E1-448E-9BC6-5DC722865B35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B20B4C-7FE1-4BF0-B16B-1469A9C45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214313" y="428625"/>
            <a:ext cx="8715375" cy="56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Слайд - презентация для сопровождения </a:t>
            </a:r>
          </a:p>
          <a:p>
            <a:pPr algn="ctr"/>
            <a:r>
              <a:rPr lang="ru-RU" sz="28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урока – беседы по профилактике лесных пожаров</a:t>
            </a:r>
            <a:endParaRPr lang="ru-RU" sz="2000">
              <a:solidFill>
                <a:srgbClr val="006600"/>
              </a:solidFill>
            </a:endParaRPr>
          </a:p>
          <a:p>
            <a:pPr algn="ctr" eaLnBrk="0" hangingPunct="0"/>
            <a:endParaRPr lang="ru-RU" sz="3200" b="1" i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Тема: </a:t>
            </a:r>
          </a:p>
          <a:p>
            <a:pPr algn="ctr" eaLnBrk="0" hangingPunct="0"/>
            <a:r>
              <a:rPr lang="ru-RU" sz="4000" b="1" i="1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Условия возникновения и развития лесных пожаров</a:t>
            </a:r>
            <a:r>
              <a:rPr lang="ru-RU" sz="4000" b="1" i="1">
                <a:latin typeface="Calibri" pitchFamily="34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sz="3600" b="1">
                <a:latin typeface="Calibri" pitchFamily="34" charset="0"/>
              </a:rPr>
              <a:t> 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Авторы: </a:t>
            </a:r>
          </a:p>
          <a:p>
            <a:pPr algn="r"/>
            <a:r>
              <a:rPr lang="ru-RU" sz="2000">
                <a:latin typeface="Times New Roman" pitchFamily="18" charset="0"/>
                <a:cs typeface="Times New Roman" pitchFamily="18" charset="0"/>
              </a:rPr>
              <a:t>преподаватели специальных дисциплин </a:t>
            </a:r>
          </a:p>
          <a:p>
            <a:pPr algn="r"/>
            <a:r>
              <a:rPr lang="ru-RU" sz="2000">
                <a:latin typeface="Times New Roman" pitchFamily="18" charset="0"/>
                <a:cs typeface="Times New Roman" pitchFamily="18" charset="0"/>
              </a:rPr>
              <a:t>КГБОУ СПО «Бийский лесхоз-техникум»</a:t>
            </a:r>
          </a:p>
          <a:p>
            <a:pPr algn="r"/>
            <a:r>
              <a:rPr lang="ru-RU" sz="2000">
                <a:latin typeface="Times New Roman" pitchFamily="18" charset="0"/>
                <a:cs typeface="Times New Roman" pitchFamily="18" charset="0"/>
              </a:rPr>
              <a:t>Гребенщикова Александра Викторовна</a:t>
            </a:r>
          </a:p>
          <a:p>
            <a:pPr algn="r"/>
            <a:r>
              <a:rPr lang="ru-RU" sz="2000">
                <a:latin typeface="Times New Roman" pitchFamily="18" charset="0"/>
                <a:cs typeface="Times New Roman" pitchFamily="18" charset="0"/>
              </a:rPr>
              <a:t>Зенкова Галина Николаевна</a:t>
            </a:r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b="1" i="1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Слайд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Слайд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Слайд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Слайд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Слайд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Слайд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Слайд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Слайд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Слайд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Слайд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88" y="215900"/>
            <a:ext cx="5237162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3286125"/>
            <a:ext cx="4857750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5429250" y="520700"/>
            <a:ext cx="3500438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>
                <a:latin typeface="Times New Roman" pitchFamily="18" charset="0"/>
                <a:cs typeface="Times New Roman" pitchFamily="18" charset="0"/>
              </a:rPr>
              <a:t>В Алтайском крае, за последние десять лет, по вине человека возникло более 80 % всех пожаров.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932" y="4736640"/>
            <a:ext cx="3786182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Их число составило около 7 000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Слайд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Слайд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Рисунки\ФОТО\4 июня 2008 перечет деревьев Шульц\4 июня 2008 перечет деревьев в рубку Шульц\P6040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5813" y="0"/>
            <a:ext cx="9929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 rot="10800000" flipV="1">
            <a:off x="0" y="1073150"/>
            <a:ext cx="91440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чего всё, о чем мы   сегодня       говорили необходимо знать?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75"/>
          </a:xfrm>
        </p:spPr>
        <p:txBody>
          <a:bodyPr/>
          <a:lstStyle/>
          <a:p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1260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Ответьте  на вопрос :   «Что  общего между военными сражениями и сражениями  с лесным пожаром? »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24580" name="Picture 2" descr="C:\Documents and Settings\user\Рабочий стол\МОЕ\АВ\Охр леса 145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2071688"/>
            <a:ext cx="54133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D:\ФОТО\Копия ФОТО\усть-Канский район\P1010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   До новой встречи   !          </a:t>
            </a:r>
            <a:endParaRPr lang="ru-RU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42875" y="214313"/>
            <a:ext cx="85725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Лесной пожар 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– это  неуправляемое, стихийное горение по лесной площади (территории)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099" name="Рисунок 2" descr="1282072223_fire_01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14563"/>
            <a:ext cx="67151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2"/>
          <p:cNvSpPr>
            <a:spLocks noChangeArrowheads="1"/>
          </p:cNvSpPr>
          <p:nvPr/>
        </p:nvSpPr>
        <p:spPr bwMode="auto">
          <a:xfrm>
            <a:off x="571500" y="214313"/>
            <a:ext cx="800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3600" b="1" i="1">
                <a:solidFill>
                  <a:srgbClr val="C00000"/>
                </a:solidFill>
                <a:latin typeface="Calibri" pitchFamily="34" charset="0"/>
              </a:rPr>
              <a:t>Что такое процесс горение?</a:t>
            </a:r>
          </a:p>
        </p:txBody>
      </p:sp>
      <p:pic>
        <p:nvPicPr>
          <p:cNvPr id="6147" name="Picture 8" descr="D:\ФОТО\ОХРАНА\охрана леса\aYnGEWihP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714500"/>
            <a:ext cx="3857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 descr="F:\Красноселькуп Закиров 2012\DSCN0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1714500"/>
            <a:ext cx="36433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Слай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P513004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85750"/>
            <a:ext cx="38481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4" descr="P5040559.JPG"/>
          <p:cNvPicPr>
            <a:picLocks noChangeAspect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643438" y="642938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5" descr="_1_~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3429000"/>
            <a:ext cx="38576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0_a972b_bdc6e516_X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1643063"/>
            <a:ext cx="4667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2" descr="staryi-pen-v-lesu-0000829776-previ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428625"/>
            <a:ext cx="3714750" cy="599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Слайд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106</Words>
  <Application>Microsoft Office PowerPoint</Application>
  <PresentationFormat>Экран (4:3)</PresentationFormat>
  <Paragraphs>22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Домашнее задание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</cp:lastModifiedBy>
  <cp:revision>26</cp:revision>
  <dcterms:created xsi:type="dcterms:W3CDTF">2012-06-14T07:22:13Z</dcterms:created>
  <dcterms:modified xsi:type="dcterms:W3CDTF">2013-04-19T20:26:09Z</dcterms:modified>
</cp:coreProperties>
</file>