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A46156-0986-410C-828F-039031B5D50A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ECAC77-2AC7-45B6-A3B4-4A5D61BDFCD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ABDC91A-600B-49B0-8012-23363C8C8AF4}" type="slidenum">
              <a:rPr lang="ru-RU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1470025"/>
          </a:xfrm>
        </p:spPr>
        <p:txBody>
          <a:bodyPr/>
          <a:lstStyle>
            <a:lvl1pPr algn="r">
              <a:defRPr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2792" y="3357562"/>
            <a:ext cx="6400800" cy="17526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F5BA1A-D6D3-4976-B992-83D1978AAB5C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4AB3E-12EC-4996-B07E-949FE4AAF03B}" type="slidenum">
              <a:rPr lang="ru-RU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5" name="Chevron 7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 8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2919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AB002-45B7-44F1-B255-737FBADCF76B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3046F-E42D-4F76-9A13-BED81E9155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154758"/>
          </a:xfrm>
        </p:spPr>
        <p:txBody>
          <a:bodyPr vert="eaVert"/>
          <a:lstStyle>
            <a:lvl1pPr>
              <a:defRPr>
                <a:effectLst>
                  <a:outerShdw blurRad="50800" dist="50800" dir="189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15475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BB2368-CBC0-41D7-8CDA-426DE52D25A6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6BB3D-B0B0-4DE3-9FC0-EFD9B87C98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5" name="Chevron 9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 22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CD933E-CEF2-49B8-BC7A-DC5233B7B7D4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11679-2251-4112-AD47-5DDF3BC5F7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13"/>
            <a:ext cx="7772400" cy="1362075"/>
          </a:xfrm>
        </p:spPr>
        <p:txBody>
          <a:bodyPr anchor="t"/>
          <a:lstStyle>
            <a:lvl1pPr algn="r">
              <a:defRPr sz="4000" b="0" cap="all"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85926"/>
            <a:ext cx="77724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BFE2AB-F47C-47CF-AF99-CE175912B254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EDB24-9571-411E-8E90-A65B73854ACB}" type="slidenum">
              <a:rPr lang="ru-RU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6" name="Chevron 8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Rectangle 9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C66624-E167-4D5F-8E79-098904966805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0B217-D01D-4E70-A93E-567A62C082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8" name="Chevron 10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11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49F755-0762-4CE4-8DCF-17B9E6443D67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9F4F5-F277-4565-BC87-B3C4EBDF6E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4" name="Chevron 6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5" name="Rectangle 7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8F15A4-EC2F-4149-B9BF-F0A45859BF20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DFED5-6550-4B13-B161-0263B8C434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84E1BE-5978-4CAB-89ED-16231BD0E211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1E00F-ED0D-454C-BD22-4B553545AF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0745" y="285728"/>
            <a:ext cx="5106055" cy="1162050"/>
          </a:xfrm>
        </p:spPr>
        <p:txBody>
          <a:bodyPr/>
          <a:lstStyle>
            <a:lvl1pPr algn="ctr">
              <a:defRPr sz="32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6218"/>
            <a:ext cx="5111750" cy="4679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85729"/>
            <a:ext cx="3008313" cy="5840435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1400"/>
            </a:lvl1pPr>
            <a:lvl2pPr marL="457200" indent="0">
              <a:spcAft>
                <a:spcPts val="0"/>
              </a:spcAft>
              <a:buNone/>
              <a:defRPr sz="1200"/>
            </a:lvl2pPr>
            <a:lvl3pPr marL="914400" indent="0">
              <a:spcAft>
                <a:spcPts val="0"/>
              </a:spcAft>
              <a:buNone/>
              <a:defRPr sz="1000"/>
            </a:lvl3pPr>
            <a:lvl4pPr marL="1371600" indent="0">
              <a:spcAft>
                <a:spcPts val="0"/>
              </a:spcAft>
              <a:buNone/>
              <a:defRPr sz="900"/>
            </a:lvl4pPr>
            <a:lvl5pPr marL="1828800" indent="0">
              <a:spcAft>
                <a:spcPts val="0"/>
              </a:spcAft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DF5FDB-B67B-436F-A7C8-69F96295A942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C6143-E715-4344-8011-A595565639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72" y="615868"/>
            <a:ext cx="928694" cy="5813528"/>
          </a:xfrm>
        </p:spPr>
        <p:txBody>
          <a:bodyPr vert="eaVert"/>
          <a:lstStyle>
            <a:lvl1pPr algn="l">
              <a:defRPr sz="28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18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4348" y="612777"/>
            <a:ext cx="6858048" cy="4745051"/>
          </a:xfrm>
          <a:ln w="38100" cap="flat" cmpd="sng" algn="ctr"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rect">
                <a:fillToRect l="100000" t="100000"/>
              </a:path>
              <a:tileRect r="-100000" b="-100000"/>
            </a:gradFill>
            <a:prstDash val="solid"/>
          </a:ln>
          <a:effectLst>
            <a:outerShdw blurRad="38100" dist="50800" dir="5400000" algn="tl" rotWithShape="0">
              <a:srgbClr val="000000">
                <a:alpha val="50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348" y="5500702"/>
            <a:ext cx="6858048" cy="9286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6C736-72D2-4C14-9EC3-68CF81DF9C9D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512CD-2233-4051-87AA-B03C946141ED}" type="slidenum">
              <a:rPr lang="ru-RU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3" cstate="email">
              <a:alphaModFix amt="30000"/>
              <a:duotone>
                <a:schemeClr val="accent1"/>
                <a:srgbClr val="FFFFFF"/>
              </a:duotone>
            </a:blip>
            <a:tile tx="0" ty="0" sx="100000" sy="100000" flip="none" algn="tl"/>
          </a:blipFill>
          <a:ln w="25400" cap="flat" cmpd="sng" algn="ctr">
            <a:noFill/>
            <a:prstDash val="solid"/>
          </a:ln>
          <a:effectLst/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1027" name="Group 17"/>
          <p:cNvGrpSpPr>
            <a:grpSpLocks/>
          </p:cNvGrpSpPr>
          <p:nvPr/>
        </p:nvGrpSpPr>
        <p:grpSpPr bwMode="auto">
          <a:xfrm>
            <a:off x="0" y="6570663"/>
            <a:ext cx="9144000" cy="287337"/>
            <a:chOff x="0" y="6353387"/>
            <a:chExt cx="9144000" cy="361763"/>
          </a:xfrm>
        </p:grpSpPr>
        <p:grpSp>
          <p:nvGrpSpPr>
            <p:cNvPr id="1033" name="Group 16"/>
            <p:cNvGrpSpPr>
              <a:grpSpLocks/>
            </p:cNvGrpSpPr>
            <p:nvPr/>
          </p:nvGrpSpPr>
          <p:grpSpPr bwMode="auto">
            <a:xfrm>
              <a:off x="0" y="6353387"/>
              <a:ext cx="8756597" cy="360000"/>
              <a:chOff x="1" y="6353387"/>
              <a:chExt cx="8756597" cy="360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1" y="653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50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10"/>
              <p:cNvSpPr/>
              <p:nvPr userDrawn="1"/>
            </p:nvSpPr>
            <p:spPr>
              <a:xfrm flipV="1">
                <a:off x="1" y="635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75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4" name="Group 15"/>
            <p:cNvGrpSpPr>
              <a:grpSpLocks/>
            </p:cNvGrpSpPr>
            <p:nvPr/>
          </p:nvGrpSpPr>
          <p:grpSpPr bwMode="auto">
            <a:xfrm>
              <a:off x="8640700" y="6354583"/>
              <a:ext cx="503300" cy="360567"/>
              <a:chOff x="8640700" y="6354583"/>
              <a:chExt cx="503300" cy="360567"/>
            </a:xfrm>
          </p:grpSpPr>
          <p:sp>
            <p:nvSpPr>
              <p:cNvPr id="12" name="Chevron 11"/>
              <p:cNvSpPr/>
              <p:nvPr userDrawn="1"/>
            </p:nvSpPr>
            <p:spPr>
              <a:xfrm flipH="1">
                <a:off x="8640763" y="6355385"/>
                <a:ext cx="249237" cy="359765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100000">
                    <a:schemeClr val="accent1"/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Chevron 12"/>
              <p:cNvSpPr/>
              <p:nvPr userDrawn="1"/>
            </p:nvSpPr>
            <p:spPr>
              <a:xfrm flipH="1">
                <a:off x="8767763" y="6355385"/>
                <a:ext cx="249237" cy="359765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shade val="75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Chevron 13"/>
              <p:cNvSpPr/>
              <p:nvPr userDrawn="1"/>
            </p:nvSpPr>
            <p:spPr>
              <a:xfrm flipH="1">
                <a:off x="8894763" y="6355385"/>
                <a:ext cx="249237" cy="359765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shade val="75000"/>
                    </a:schemeClr>
                  </a:gs>
                  <a:gs pos="100000">
                    <a:schemeClr val="accent1">
                      <a:shade val="50000"/>
                      <a:shade val="2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0663"/>
            <a:ext cx="1643063" cy="2873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mbria" pitchFamily="18" charset="0"/>
              </a:defRPr>
            </a:lvl1pPr>
          </a:lstStyle>
          <a:p>
            <a:fld id="{FB1C9907-CEC9-40B6-B23C-93A3EB3355F3}" type="datetimeFigureOut">
              <a:rPr lang="ru-RU"/>
              <a:pPr/>
              <a:t>19.04.2013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3063" y="6570663"/>
            <a:ext cx="4214812" cy="2873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6C6C6C"/>
                </a:solidFill>
                <a:latin typeface="Cambria" pitchFamily="18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500" y="6570663"/>
            <a:ext cx="571500" cy="2873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3F3F3F"/>
                </a:solidFill>
                <a:latin typeface="Cambria" pitchFamily="18" charset="0"/>
              </a:defRPr>
            </a:lvl1pPr>
          </a:lstStyle>
          <a:p>
            <a:fld id="{C1EC2D97-6082-432B-88D0-24CE1350165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86" r:id="rId7"/>
    <p:sldLayoutId id="2147483787" r:id="rId8"/>
    <p:sldLayoutId id="2147483795" r:id="rId9"/>
    <p:sldLayoutId id="2147483796" r:id="rId10"/>
    <p:sldLayoutId id="214748378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zh-CN" altLang="en-US" sz="4400" b="1" kern="1200" dirty="0">
          <a:ln w="11430"/>
          <a:gradFill flip="none" rotWithShape="1">
            <a:gsLst>
              <a:gs pos="0">
                <a:schemeClr val="accent2"/>
              </a:gs>
              <a:gs pos="45000">
                <a:schemeClr val="accent2">
                  <a:tint val="60000"/>
                </a:schemeClr>
              </a:gs>
              <a:gs pos="90000">
                <a:schemeClr val="accent2">
                  <a:tint val="40000"/>
                </a:schemeClr>
              </a:gs>
              <a:gs pos="100000">
                <a:schemeClr val="accent2">
                  <a:tint val="20000"/>
                </a:schemeClr>
              </a:gs>
            </a:gsLst>
            <a:lin ang="5400000" scaled="1"/>
            <a:tileRect/>
          </a:gradFill>
          <a:effectLst>
            <a:outerShdw blurRad="44450" dist="41910" dir="3600000" algn="tl">
              <a:srgbClr val="000000">
                <a:alpha val="5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Book Antiqua" pitchFamily="18" charset="0"/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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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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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428604"/>
            <a:ext cx="8858312" cy="3643338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spcFirstLastPara="1" rtlCol="0">
            <a:prstTxWarp prst="textArchUp">
              <a:avLst/>
            </a:prstTxWarp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Путешествие в сказочное королевство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857364"/>
            <a:ext cx="9001156" cy="3429024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«Однородных членов предложения»</a:t>
            </a:r>
            <a:endParaRPr lang="ru-RU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7786688" y="3786188"/>
            <a:ext cx="785812" cy="71437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214563" y="1143000"/>
            <a:ext cx="500062" cy="64293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9460" name="Содержимое 7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6572250"/>
          </a:xfrm>
        </p:spPr>
        <p:txBody>
          <a:bodyPr/>
          <a:lstStyle/>
          <a:p>
            <a:pPr eaLnBrk="1" hangingPunct="1"/>
            <a:r>
              <a:rPr lang="ru-RU" sz="4800" smtClean="0"/>
              <a:t>Мы собирали цветы не в лесу, а в поле.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800" smtClean="0"/>
              <a:t>             </a:t>
            </a:r>
            <a:r>
              <a:rPr lang="ru-RU" sz="9600" smtClean="0"/>
              <a:t> , а </a:t>
            </a:r>
            <a:endParaRPr lang="ru-RU" sz="4800" smtClean="0"/>
          </a:p>
          <a:p>
            <a:pPr eaLnBrk="1" hangingPunct="1"/>
            <a:r>
              <a:rPr lang="ru-RU" sz="4800" smtClean="0"/>
              <a:t>Наступила осень теплая, но пасмурная.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9600" smtClean="0"/>
              <a:t>       , но </a:t>
            </a:r>
          </a:p>
        </p:txBody>
      </p:sp>
      <p:sp>
        <p:nvSpPr>
          <p:cNvPr id="11" name="Овал 10"/>
          <p:cNvSpPr/>
          <p:nvPr/>
        </p:nvSpPr>
        <p:spPr>
          <a:xfrm>
            <a:off x="785813" y="2071688"/>
            <a:ext cx="1428750" cy="1357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857625" y="2071688"/>
            <a:ext cx="1428750" cy="1357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42938" y="5286375"/>
            <a:ext cx="1428750" cy="1357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500563" y="5286375"/>
            <a:ext cx="1428750" cy="1357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28625" y="1571625"/>
            <a:ext cx="714375" cy="71437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142875" y="428625"/>
            <a:ext cx="8858250" cy="5697538"/>
          </a:xfrm>
        </p:spPr>
        <p:txBody>
          <a:bodyPr/>
          <a:lstStyle/>
          <a:p>
            <a:pPr eaLnBrk="1" hangingPunct="1"/>
            <a:r>
              <a:rPr lang="ru-RU" sz="6000" smtClean="0"/>
              <a:t>Собаки во дворе лаяли и рычали.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6000" smtClean="0"/>
              <a:t>            </a:t>
            </a:r>
            <a:r>
              <a:rPr lang="ru-RU" sz="9600" smtClean="0"/>
              <a:t>и </a:t>
            </a:r>
          </a:p>
        </p:txBody>
      </p:sp>
      <p:sp>
        <p:nvSpPr>
          <p:cNvPr id="5" name="Овал 4"/>
          <p:cNvSpPr/>
          <p:nvPr/>
        </p:nvSpPr>
        <p:spPr>
          <a:xfrm>
            <a:off x="642938" y="2643188"/>
            <a:ext cx="1357312" cy="1285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143250" y="2643188"/>
            <a:ext cx="1357313" cy="1285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Правило – закон </a:t>
            </a:r>
            <a:endParaRPr lang="ru-RU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142875" y="857250"/>
            <a:ext cx="9001125" cy="5857875"/>
          </a:xfrm>
        </p:spPr>
        <p:txBody>
          <a:bodyPr/>
          <a:lstStyle/>
          <a:p>
            <a:pPr marL="0" indent="11113" eaLnBrk="1" hangingPunct="1">
              <a:buFont typeface="Wingdings 2" pitchFamily="18" charset="2"/>
              <a:buNone/>
              <a:tabLst>
                <a:tab pos="0" algn="l"/>
              </a:tabLst>
            </a:pPr>
            <a:r>
              <a:rPr lang="ru-RU" sz="3400" smtClean="0"/>
              <a:t>Однородные члены предложения – это слова, которые</a:t>
            </a:r>
          </a:p>
          <a:p>
            <a:pPr marL="0" indent="11113" eaLnBrk="1" hangingPunct="1">
              <a:tabLst>
                <a:tab pos="0" algn="l"/>
              </a:tabLst>
            </a:pPr>
            <a:r>
              <a:rPr lang="ru-RU" sz="3400" smtClean="0"/>
              <a:t> отвечают на              и тот же вопрос;</a:t>
            </a:r>
          </a:p>
          <a:p>
            <a:pPr marL="0" indent="11113" eaLnBrk="1" hangingPunct="1">
              <a:tabLst>
                <a:tab pos="0" algn="l"/>
              </a:tabLst>
            </a:pPr>
            <a:r>
              <a:rPr lang="ru-RU" sz="3400" smtClean="0"/>
              <a:t> относятся к           -ому и тому же члену предложения;</a:t>
            </a:r>
          </a:p>
          <a:p>
            <a:pPr marL="0" indent="11113" eaLnBrk="1" hangingPunct="1">
              <a:tabLst>
                <a:tab pos="0" algn="l"/>
              </a:tabLst>
            </a:pPr>
            <a:r>
              <a:rPr lang="ru-RU" sz="3400" smtClean="0"/>
              <a:t> произносятся с интонацией перечисления;</a:t>
            </a:r>
          </a:p>
          <a:p>
            <a:pPr marL="0" indent="11113" eaLnBrk="1" hangingPunct="1">
              <a:tabLst>
                <a:tab pos="0" algn="l"/>
              </a:tabLst>
            </a:pPr>
            <a:r>
              <a:rPr lang="ru-RU" sz="3400" smtClean="0"/>
              <a:t> отделяются друг от друга </a:t>
            </a:r>
            <a:r>
              <a:rPr lang="ru-RU" sz="3400" b="1" smtClean="0"/>
              <a:t>запятой</a:t>
            </a:r>
            <a:r>
              <a:rPr lang="ru-RU" sz="3400" smtClean="0"/>
              <a:t>;</a:t>
            </a:r>
          </a:p>
          <a:p>
            <a:pPr marL="0" indent="11113" eaLnBrk="1" hangingPunct="1">
              <a:tabLst>
                <a:tab pos="0" algn="l"/>
              </a:tabLst>
            </a:pPr>
            <a:r>
              <a:rPr lang="ru-RU" sz="3400" smtClean="0"/>
              <a:t> связываются чаще всего союзами </a:t>
            </a:r>
            <a:r>
              <a:rPr lang="ru-RU" sz="3400" b="1" i="1" smtClean="0"/>
              <a:t>И, А, НО</a:t>
            </a:r>
            <a:r>
              <a:rPr lang="ru-RU" sz="3400" smtClean="0"/>
              <a:t>.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429000" y="1928813"/>
            <a:ext cx="571500" cy="357187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3143251" y="2428875"/>
            <a:ext cx="1357312" cy="357187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429000" y="3286125"/>
            <a:ext cx="428625" cy="0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142875" y="142875"/>
            <a:ext cx="9001125" cy="6715125"/>
          </a:xfrm>
        </p:spPr>
        <p:txBody>
          <a:bodyPr/>
          <a:lstStyle/>
          <a:p>
            <a:pPr eaLnBrk="1" hangingPunct="1"/>
            <a:r>
              <a:rPr lang="ru-RU" sz="4000" smtClean="0"/>
              <a:t>Ребята собрали богатый урожай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800" smtClean="0"/>
              <a:t>                                                                 чего?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апельсинов, абрикосов, мандаринов.</a:t>
            </a:r>
          </a:p>
          <a:p>
            <a:pPr eaLnBrk="1" hangingPunct="1">
              <a:buFont typeface="Wingdings 2" pitchFamily="18" charset="2"/>
              <a:buNone/>
            </a:pP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             ,             ,                        </a:t>
            </a:r>
            <a:r>
              <a:rPr lang="ru-RU" sz="2800" smtClean="0"/>
              <a:t>где? </a:t>
            </a:r>
          </a:p>
          <a:p>
            <a:pPr eaLnBrk="1" hangingPunct="1"/>
            <a:r>
              <a:rPr lang="ru-RU" sz="4000" smtClean="0"/>
              <a:t>Мы собирали цветы не в лесу, а в поле.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6000" smtClean="0"/>
              <a:t>          , а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572250" y="142875"/>
            <a:ext cx="285750" cy="2143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6572250" y="142875"/>
            <a:ext cx="214313" cy="2143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000875" y="214313"/>
            <a:ext cx="128587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7750969" y="750094"/>
            <a:ext cx="107156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>
            <a:off x="2143125" y="1285875"/>
            <a:ext cx="614362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>
            <a:off x="2001044" y="1427956"/>
            <a:ext cx="28575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4572794" y="1427956"/>
            <a:ext cx="28575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7358857" y="1427956"/>
            <a:ext cx="285750" cy="15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6929437" y="285751"/>
            <a:ext cx="14287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85750" y="2000250"/>
            <a:ext cx="357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785813" y="2000250"/>
            <a:ext cx="35718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1285875" y="2000250"/>
            <a:ext cx="357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785938" y="2000250"/>
            <a:ext cx="35718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2286000" y="2000250"/>
            <a:ext cx="357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143250" y="2000250"/>
            <a:ext cx="357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643313" y="2000250"/>
            <a:ext cx="35718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143375" y="2000250"/>
            <a:ext cx="357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643438" y="2000250"/>
            <a:ext cx="35718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5143500" y="2000250"/>
            <a:ext cx="357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5786438" y="2000250"/>
            <a:ext cx="35718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6286500" y="2000250"/>
            <a:ext cx="357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6786563" y="2000250"/>
            <a:ext cx="35718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7286625" y="2000250"/>
            <a:ext cx="357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7786688" y="2000250"/>
            <a:ext cx="35718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8286750" y="2000250"/>
            <a:ext cx="357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Овал 63"/>
          <p:cNvSpPr/>
          <p:nvPr/>
        </p:nvSpPr>
        <p:spPr>
          <a:xfrm>
            <a:off x="500063" y="2357438"/>
            <a:ext cx="1071562" cy="1143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65" name="Овал 64"/>
          <p:cNvSpPr/>
          <p:nvPr/>
        </p:nvSpPr>
        <p:spPr>
          <a:xfrm>
            <a:off x="2000250" y="2357438"/>
            <a:ext cx="1071563" cy="1143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3500438" y="2357438"/>
            <a:ext cx="1071562" cy="1143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642938" y="2928938"/>
            <a:ext cx="28575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143000" y="2928938"/>
            <a:ext cx="28575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2143125" y="2928938"/>
            <a:ext cx="28575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643188" y="2928938"/>
            <a:ext cx="28575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4143375" y="2928938"/>
            <a:ext cx="28575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643313" y="2928938"/>
            <a:ext cx="28575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2857500" y="3571875"/>
            <a:ext cx="214313" cy="2143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2857500" y="3571875"/>
            <a:ext cx="285750" cy="2143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3214687" y="3714751"/>
            <a:ext cx="14287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3286125" y="3643313"/>
            <a:ext cx="585787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0" y="4286250"/>
            <a:ext cx="107156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rot="5400000">
            <a:off x="965200" y="4392613"/>
            <a:ext cx="214313" cy="15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 rot="5400000">
            <a:off x="6751638" y="3749675"/>
            <a:ext cx="214312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6357938" y="4214813"/>
            <a:ext cx="285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7000875" y="4214813"/>
            <a:ext cx="285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571500" y="4857750"/>
            <a:ext cx="285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1285875" y="4857750"/>
            <a:ext cx="285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Овал 94"/>
          <p:cNvSpPr/>
          <p:nvPr/>
        </p:nvSpPr>
        <p:spPr>
          <a:xfrm>
            <a:off x="6786563" y="4214813"/>
            <a:ext cx="46037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96" name="Овал 95"/>
          <p:cNvSpPr/>
          <p:nvPr/>
        </p:nvSpPr>
        <p:spPr>
          <a:xfrm>
            <a:off x="1071563" y="4857750"/>
            <a:ext cx="46037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98" name="Овал 97"/>
          <p:cNvSpPr/>
          <p:nvPr/>
        </p:nvSpPr>
        <p:spPr>
          <a:xfrm>
            <a:off x="714375" y="5286375"/>
            <a:ext cx="1071563" cy="1143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99" name="Овал 98"/>
          <p:cNvSpPr/>
          <p:nvPr/>
        </p:nvSpPr>
        <p:spPr>
          <a:xfrm>
            <a:off x="2857500" y="5286375"/>
            <a:ext cx="1071563" cy="1143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101" name="Прямая соединительная линия 100"/>
          <p:cNvCxnSpPr/>
          <p:nvPr/>
        </p:nvCxnSpPr>
        <p:spPr>
          <a:xfrm>
            <a:off x="857250" y="5857875"/>
            <a:ext cx="214313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1428750" y="5857875"/>
            <a:ext cx="214313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3000375" y="5857875"/>
            <a:ext cx="214313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3571875" y="5857875"/>
            <a:ext cx="214313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Овал 105"/>
          <p:cNvSpPr/>
          <p:nvPr/>
        </p:nvSpPr>
        <p:spPr>
          <a:xfrm>
            <a:off x="1214438" y="5857875"/>
            <a:ext cx="71437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07" name="Овал 106"/>
          <p:cNvSpPr/>
          <p:nvPr/>
        </p:nvSpPr>
        <p:spPr>
          <a:xfrm>
            <a:off x="3357563" y="5857875"/>
            <a:ext cx="71437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142875" y="142875"/>
            <a:ext cx="9001125" cy="65722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800" smtClean="0"/>
              <a:t>                                                                   какая?</a:t>
            </a:r>
          </a:p>
          <a:p>
            <a:pPr eaLnBrk="1" hangingPunct="1"/>
            <a:r>
              <a:rPr lang="ru-RU" sz="4000" smtClean="0"/>
              <a:t>Наступила осень теплая, но пасмурная.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6000" smtClean="0"/>
              <a:t>          </a:t>
            </a:r>
            <a:r>
              <a:rPr lang="ru-RU" sz="8000" smtClean="0"/>
              <a:t>, но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                          </a:t>
            </a:r>
            <a:r>
              <a:rPr lang="ru-RU" sz="2800" smtClean="0"/>
              <a:t>что делали?</a:t>
            </a:r>
            <a:endParaRPr lang="ru-RU" sz="4000" smtClean="0"/>
          </a:p>
          <a:p>
            <a:pPr eaLnBrk="1" hangingPunct="1"/>
            <a:r>
              <a:rPr lang="ru-RU" sz="4000" smtClean="0"/>
              <a:t>Собаки во дворе лаяли и рычали.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              </a:t>
            </a:r>
            <a:r>
              <a:rPr lang="ru-RU" sz="8800" smtClean="0"/>
              <a:t>и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3429000" y="714375"/>
            <a:ext cx="214313" cy="2143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3429000" y="714375"/>
            <a:ext cx="214313" cy="2143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3714750" y="785813"/>
            <a:ext cx="14287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86188" y="714375"/>
            <a:ext cx="535781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1357313"/>
            <a:ext cx="15001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5180806" y="819944"/>
            <a:ext cx="212725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1393825" y="1463676"/>
            <a:ext cx="212725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олилиния 31"/>
          <p:cNvSpPr/>
          <p:nvPr/>
        </p:nvSpPr>
        <p:spPr>
          <a:xfrm>
            <a:off x="4522788" y="1277938"/>
            <a:ext cx="1795462" cy="250825"/>
          </a:xfrm>
          <a:custGeom>
            <a:avLst/>
            <a:gdLst>
              <a:gd name="connsiteX0" fmla="*/ 0 w 1796025"/>
              <a:gd name="connsiteY0" fmla="*/ 226141 h 250722"/>
              <a:gd name="connsiteX1" fmla="*/ 176980 w 1796025"/>
              <a:gd name="connsiteY1" fmla="*/ 0 h 250722"/>
              <a:gd name="connsiteX2" fmla="*/ 353961 w 1796025"/>
              <a:gd name="connsiteY2" fmla="*/ 226141 h 250722"/>
              <a:gd name="connsiteX3" fmla="*/ 570271 w 1796025"/>
              <a:gd name="connsiteY3" fmla="*/ 0 h 250722"/>
              <a:gd name="connsiteX4" fmla="*/ 737419 w 1796025"/>
              <a:gd name="connsiteY4" fmla="*/ 226141 h 250722"/>
              <a:gd name="connsiteX5" fmla="*/ 973393 w 1796025"/>
              <a:gd name="connsiteY5" fmla="*/ 9832 h 250722"/>
              <a:gd name="connsiteX6" fmla="*/ 1111045 w 1796025"/>
              <a:gd name="connsiteY6" fmla="*/ 226141 h 250722"/>
              <a:gd name="connsiteX7" fmla="*/ 1327355 w 1796025"/>
              <a:gd name="connsiteY7" fmla="*/ 9832 h 250722"/>
              <a:gd name="connsiteX8" fmla="*/ 1474838 w 1796025"/>
              <a:gd name="connsiteY8" fmla="*/ 216309 h 250722"/>
              <a:gd name="connsiteX9" fmla="*/ 1612490 w 1796025"/>
              <a:gd name="connsiteY9" fmla="*/ 0 h 250722"/>
              <a:gd name="connsiteX10" fmla="*/ 1769806 w 1796025"/>
              <a:gd name="connsiteY10" fmla="*/ 216309 h 250722"/>
              <a:gd name="connsiteX11" fmla="*/ 1769806 w 1796025"/>
              <a:gd name="connsiteY11" fmla="*/ 206477 h 25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96025" h="250722">
                <a:moveTo>
                  <a:pt x="0" y="226141"/>
                </a:moveTo>
                <a:cubicBezTo>
                  <a:pt x="58993" y="113070"/>
                  <a:pt x="117987" y="0"/>
                  <a:pt x="176980" y="0"/>
                </a:cubicBezTo>
                <a:cubicBezTo>
                  <a:pt x="235973" y="0"/>
                  <a:pt x="288413" y="226141"/>
                  <a:pt x="353961" y="226141"/>
                </a:cubicBezTo>
                <a:cubicBezTo>
                  <a:pt x="419509" y="226141"/>
                  <a:pt x="506361" y="0"/>
                  <a:pt x="570271" y="0"/>
                </a:cubicBezTo>
                <a:cubicBezTo>
                  <a:pt x="634181" y="0"/>
                  <a:pt x="670232" y="224502"/>
                  <a:pt x="737419" y="226141"/>
                </a:cubicBezTo>
                <a:cubicBezTo>
                  <a:pt x="804606" y="227780"/>
                  <a:pt x="911122" y="9832"/>
                  <a:pt x="973393" y="9832"/>
                </a:cubicBezTo>
                <a:cubicBezTo>
                  <a:pt x="1035664" y="9832"/>
                  <a:pt x="1052051" y="226141"/>
                  <a:pt x="1111045" y="226141"/>
                </a:cubicBezTo>
                <a:cubicBezTo>
                  <a:pt x="1170039" y="226141"/>
                  <a:pt x="1266723" y="11471"/>
                  <a:pt x="1327355" y="9832"/>
                </a:cubicBezTo>
                <a:cubicBezTo>
                  <a:pt x="1387987" y="8193"/>
                  <a:pt x="1427316" y="217948"/>
                  <a:pt x="1474838" y="216309"/>
                </a:cubicBezTo>
                <a:cubicBezTo>
                  <a:pt x="1522360" y="214670"/>
                  <a:pt x="1563329" y="0"/>
                  <a:pt x="1612490" y="0"/>
                </a:cubicBezTo>
                <a:cubicBezTo>
                  <a:pt x="1661651" y="0"/>
                  <a:pt x="1743587" y="181896"/>
                  <a:pt x="1769806" y="216309"/>
                </a:cubicBezTo>
                <a:cubicBezTo>
                  <a:pt x="1796025" y="250722"/>
                  <a:pt x="1782915" y="228599"/>
                  <a:pt x="1769806" y="206477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511175" y="1916113"/>
            <a:ext cx="2566988" cy="236537"/>
          </a:xfrm>
          <a:custGeom>
            <a:avLst/>
            <a:gdLst>
              <a:gd name="connsiteX0" fmla="*/ 0 w 2566220"/>
              <a:gd name="connsiteY0" fmla="*/ 237614 h 237614"/>
              <a:gd name="connsiteX1" fmla="*/ 176981 w 2566220"/>
              <a:gd name="connsiteY1" fmla="*/ 11472 h 237614"/>
              <a:gd name="connsiteX2" fmla="*/ 314633 w 2566220"/>
              <a:gd name="connsiteY2" fmla="*/ 227781 h 237614"/>
              <a:gd name="connsiteX3" fmla="*/ 511278 w 2566220"/>
              <a:gd name="connsiteY3" fmla="*/ 11472 h 237614"/>
              <a:gd name="connsiteX4" fmla="*/ 639097 w 2566220"/>
              <a:gd name="connsiteY4" fmla="*/ 237614 h 237614"/>
              <a:gd name="connsiteX5" fmla="*/ 835742 w 2566220"/>
              <a:gd name="connsiteY5" fmla="*/ 11472 h 237614"/>
              <a:gd name="connsiteX6" fmla="*/ 983226 w 2566220"/>
              <a:gd name="connsiteY6" fmla="*/ 217949 h 237614"/>
              <a:gd name="connsiteX7" fmla="*/ 1199536 w 2566220"/>
              <a:gd name="connsiteY7" fmla="*/ 11472 h 237614"/>
              <a:gd name="connsiteX8" fmla="*/ 1327355 w 2566220"/>
              <a:gd name="connsiteY8" fmla="*/ 227781 h 237614"/>
              <a:gd name="connsiteX9" fmla="*/ 1524000 w 2566220"/>
              <a:gd name="connsiteY9" fmla="*/ 21304 h 237614"/>
              <a:gd name="connsiteX10" fmla="*/ 1671484 w 2566220"/>
              <a:gd name="connsiteY10" fmla="*/ 217949 h 237614"/>
              <a:gd name="connsiteX11" fmla="*/ 1848465 w 2566220"/>
              <a:gd name="connsiteY11" fmla="*/ 11472 h 237614"/>
              <a:gd name="connsiteX12" fmla="*/ 1976284 w 2566220"/>
              <a:gd name="connsiteY12" fmla="*/ 227781 h 237614"/>
              <a:gd name="connsiteX13" fmla="*/ 2143433 w 2566220"/>
              <a:gd name="connsiteY13" fmla="*/ 1639 h 237614"/>
              <a:gd name="connsiteX14" fmla="*/ 2271252 w 2566220"/>
              <a:gd name="connsiteY14" fmla="*/ 217949 h 237614"/>
              <a:gd name="connsiteX15" fmla="*/ 2428568 w 2566220"/>
              <a:gd name="connsiteY15" fmla="*/ 21304 h 237614"/>
              <a:gd name="connsiteX16" fmla="*/ 2566220 w 2566220"/>
              <a:gd name="connsiteY16" fmla="*/ 227781 h 237614"/>
              <a:gd name="connsiteX17" fmla="*/ 2566220 w 2566220"/>
              <a:gd name="connsiteY17" fmla="*/ 227781 h 237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566220" h="237614">
                <a:moveTo>
                  <a:pt x="0" y="237614"/>
                </a:moveTo>
                <a:cubicBezTo>
                  <a:pt x="62271" y="125362"/>
                  <a:pt x="124542" y="13111"/>
                  <a:pt x="176981" y="11472"/>
                </a:cubicBezTo>
                <a:cubicBezTo>
                  <a:pt x="229420" y="9833"/>
                  <a:pt x="258917" y="227781"/>
                  <a:pt x="314633" y="227781"/>
                </a:cubicBezTo>
                <a:cubicBezTo>
                  <a:pt x="370349" y="227781"/>
                  <a:pt x="457201" y="9833"/>
                  <a:pt x="511278" y="11472"/>
                </a:cubicBezTo>
                <a:cubicBezTo>
                  <a:pt x="565355" y="13111"/>
                  <a:pt x="585020" y="237614"/>
                  <a:pt x="639097" y="237614"/>
                </a:cubicBezTo>
                <a:cubicBezTo>
                  <a:pt x="693174" y="237614"/>
                  <a:pt x="778387" y="14750"/>
                  <a:pt x="835742" y="11472"/>
                </a:cubicBezTo>
                <a:cubicBezTo>
                  <a:pt x="893097" y="8195"/>
                  <a:pt x="922594" y="217949"/>
                  <a:pt x="983226" y="217949"/>
                </a:cubicBezTo>
                <a:cubicBezTo>
                  <a:pt x="1043858" y="217949"/>
                  <a:pt x="1142181" y="9833"/>
                  <a:pt x="1199536" y="11472"/>
                </a:cubicBezTo>
                <a:cubicBezTo>
                  <a:pt x="1256891" y="13111"/>
                  <a:pt x="1273278" y="226142"/>
                  <a:pt x="1327355" y="227781"/>
                </a:cubicBezTo>
                <a:cubicBezTo>
                  <a:pt x="1381432" y="229420"/>
                  <a:pt x="1466645" y="22943"/>
                  <a:pt x="1524000" y="21304"/>
                </a:cubicBezTo>
                <a:cubicBezTo>
                  <a:pt x="1581355" y="19665"/>
                  <a:pt x="1617407" y="219588"/>
                  <a:pt x="1671484" y="217949"/>
                </a:cubicBezTo>
                <a:cubicBezTo>
                  <a:pt x="1725561" y="216310"/>
                  <a:pt x="1797665" y="9833"/>
                  <a:pt x="1848465" y="11472"/>
                </a:cubicBezTo>
                <a:cubicBezTo>
                  <a:pt x="1899265" y="13111"/>
                  <a:pt x="1927123" y="229420"/>
                  <a:pt x="1976284" y="227781"/>
                </a:cubicBezTo>
                <a:cubicBezTo>
                  <a:pt x="2025445" y="226142"/>
                  <a:pt x="2094272" y="3278"/>
                  <a:pt x="2143433" y="1639"/>
                </a:cubicBezTo>
                <a:cubicBezTo>
                  <a:pt x="2192594" y="0"/>
                  <a:pt x="2223730" y="214672"/>
                  <a:pt x="2271252" y="217949"/>
                </a:cubicBezTo>
                <a:cubicBezTo>
                  <a:pt x="2318775" y="221227"/>
                  <a:pt x="2379407" y="19665"/>
                  <a:pt x="2428568" y="21304"/>
                </a:cubicBezTo>
                <a:cubicBezTo>
                  <a:pt x="2477729" y="22943"/>
                  <a:pt x="2566220" y="227781"/>
                  <a:pt x="2566220" y="227781"/>
                </a:cubicBezTo>
                <a:lnTo>
                  <a:pt x="2566220" y="227781"/>
                </a:ln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500063" y="2357438"/>
            <a:ext cx="1214437" cy="1143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3714750" y="2286000"/>
            <a:ext cx="1214438" cy="1143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619125" y="2781300"/>
            <a:ext cx="974725" cy="331788"/>
          </a:xfrm>
          <a:custGeom>
            <a:avLst/>
            <a:gdLst>
              <a:gd name="connsiteX0" fmla="*/ 0 w 975032"/>
              <a:gd name="connsiteY0" fmla="*/ 296607 h 332659"/>
              <a:gd name="connsiteX1" fmla="*/ 176981 w 975032"/>
              <a:gd name="connsiteY1" fmla="*/ 1639 h 332659"/>
              <a:gd name="connsiteX2" fmla="*/ 314633 w 975032"/>
              <a:gd name="connsiteY2" fmla="*/ 286775 h 332659"/>
              <a:gd name="connsiteX3" fmla="*/ 501445 w 975032"/>
              <a:gd name="connsiteY3" fmla="*/ 11471 h 332659"/>
              <a:gd name="connsiteX4" fmla="*/ 639097 w 975032"/>
              <a:gd name="connsiteY4" fmla="*/ 276942 h 332659"/>
              <a:gd name="connsiteX5" fmla="*/ 816078 w 975032"/>
              <a:gd name="connsiteY5" fmla="*/ 11471 h 332659"/>
              <a:gd name="connsiteX6" fmla="*/ 953729 w 975032"/>
              <a:gd name="connsiteY6" fmla="*/ 286775 h 332659"/>
              <a:gd name="connsiteX7" fmla="*/ 943897 w 975032"/>
              <a:gd name="connsiteY7" fmla="*/ 286775 h 332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75032" h="332659">
                <a:moveTo>
                  <a:pt x="0" y="296607"/>
                </a:moveTo>
                <a:cubicBezTo>
                  <a:pt x="62271" y="149942"/>
                  <a:pt x="124542" y="3278"/>
                  <a:pt x="176981" y="1639"/>
                </a:cubicBezTo>
                <a:cubicBezTo>
                  <a:pt x="229420" y="0"/>
                  <a:pt x="260556" y="285136"/>
                  <a:pt x="314633" y="286775"/>
                </a:cubicBezTo>
                <a:cubicBezTo>
                  <a:pt x="368710" y="288414"/>
                  <a:pt x="447368" y="13110"/>
                  <a:pt x="501445" y="11471"/>
                </a:cubicBezTo>
                <a:cubicBezTo>
                  <a:pt x="555522" y="9832"/>
                  <a:pt x="586658" y="276942"/>
                  <a:pt x="639097" y="276942"/>
                </a:cubicBezTo>
                <a:cubicBezTo>
                  <a:pt x="691536" y="276942"/>
                  <a:pt x="763639" y="9832"/>
                  <a:pt x="816078" y="11471"/>
                </a:cubicBezTo>
                <a:cubicBezTo>
                  <a:pt x="868517" y="13110"/>
                  <a:pt x="932426" y="240891"/>
                  <a:pt x="953729" y="286775"/>
                </a:cubicBezTo>
                <a:cubicBezTo>
                  <a:pt x="975032" y="332659"/>
                  <a:pt x="959464" y="309717"/>
                  <a:pt x="943897" y="286775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Полилиния 48"/>
          <p:cNvSpPr/>
          <p:nvPr/>
        </p:nvSpPr>
        <p:spPr>
          <a:xfrm>
            <a:off x="3857625" y="2714625"/>
            <a:ext cx="974725" cy="333375"/>
          </a:xfrm>
          <a:custGeom>
            <a:avLst/>
            <a:gdLst>
              <a:gd name="connsiteX0" fmla="*/ 0 w 975032"/>
              <a:gd name="connsiteY0" fmla="*/ 296607 h 332659"/>
              <a:gd name="connsiteX1" fmla="*/ 176981 w 975032"/>
              <a:gd name="connsiteY1" fmla="*/ 1639 h 332659"/>
              <a:gd name="connsiteX2" fmla="*/ 314633 w 975032"/>
              <a:gd name="connsiteY2" fmla="*/ 286775 h 332659"/>
              <a:gd name="connsiteX3" fmla="*/ 501445 w 975032"/>
              <a:gd name="connsiteY3" fmla="*/ 11471 h 332659"/>
              <a:gd name="connsiteX4" fmla="*/ 639097 w 975032"/>
              <a:gd name="connsiteY4" fmla="*/ 276942 h 332659"/>
              <a:gd name="connsiteX5" fmla="*/ 816078 w 975032"/>
              <a:gd name="connsiteY5" fmla="*/ 11471 h 332659"/>
              <a:gd name="connsiteX6" fmla="*/ 953729 w 975032"/>
              <a:gd name="connsiteY6" fmla="*/ 286775 h 332659"/>
              <a:gd name="connsiteX7" fmla="*/ 943897 w 975032"/>
              <a:gd name="connsiteY7" fmla="*/ 286775 h 332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75032" h="332659">
                <a:moveTo>
                  <a:pt x="0" y="296607"/>
                </a:moveTo>
                <a:cubicBezTo>
                  <a:pt x="62271" y="149942"/>
                  <a:pt x="124542" y="3278"/>
                  <a:pt x="176981" y="1639"/>
                </a:cubicBezTo>
                <a:cubicBezTo>
                  <a:pt x="229420" y="0"/>
                  <a:pt x="260556" y="285136"/>
                  <a:pt x="314633" y="286775"/>
                </a:cubicBezTo>
                <a:cubicBezTo>
                  <a:pt x="368710" y="288414"/>
                  <a:pt x="447368" y="13110"/>
                  <a:pt x="501445" y="11471"/>
                </a:cubicBezTo>
                <a:cubicBezTo>
                  <a:pt x="555522" y="9832"/>
                  <a:pt x="586658" y="276942"/>
                  <a:pt x="639097" y="276942"/>
                </a:cubicBezTo>
                <a:cubicBezTo>
                  <a:pt x="691536" y="276942"/>
                  <a:pt x="763639" y="9832"/>
                  <a:pt x="816078" y="11471"/>
                </a:cubicBezTo>
                <a:cubicBezTo>
                  <a:pt x="868517" y="13110"/>
                  <a:pt x="932426" y="240891"/>
                  <a:pt x="953729" y="286775"/>
                </a:cubicBezTo>
                <a:cubicBezTo>
                  <a:pt x="975032" y="332659"/>
                  <a:pt x="959464" y="309717"/>
                  <a:pt x="943897" y="286775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rot="5400000">
            <a:off x="1571625" y="4143375"/>
            <a:ext cx="214313" cy="2143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16200000" flipH="1">
            <a:off x="1571625" y="4143375"/>
            <a:ext cx="214313" cy="2143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1928812" y="4357688"/>
            <a:ext cx="14287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2000250" y="4286250"/>
            <a:ext cx="535781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5400000">
            <a:off x="5037137" y="4392613"/>
            <a:ext cx="214313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5400000">
            <a:off x="7251700" y="4392613"/>
            <a:ext cx="214313" cy="15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4429125" y="4857750"/>
            <a:ext cx="1428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4429125" y="4929188"/>
            <a:ext cx="1428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6357938" y="4857750"/>
            <a:ext cx="178593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6357938" y="4929188"/>
            <a:ext cx="178593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Овал 65"/>
          <p:cNvSpPr/>
          <p:nvPr/>
        </p:nvSpPr>
        <p:spPr>
          <a:xfrm>
            <a:off x="428625" y="5143500"/>
            <a:ext cx="1214438" cy="1143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2643188" y="5143500"/>
            <a:ext cx="1214437" cy="1143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642938" y="5786438"/>
            <a:ext cx="78581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642938" y="5715000"/>
            <a:ext cx="78581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857500" y="5786438"/>
            <a:ext cx="78581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2857500" y="5715000"/>
            <a:ext cx="78581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1 ряд</a:t>
            </a:r>
            <a:endParaRPr lang="ru-RU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142875" y="928688"/>
            <a:ext cx="8786813" cy="5786437"/>
          </a:xfrm>
        </p:spPr>
        <p:txBody>
          <a:bodyPr/>
          <a:lstStyle/>
          <a:p>
            <a:pPr eaLnBrk="1" hangingPunct="1"/>
            <a:r>
              <a:rPr lang="ru-RU" sz="4000" smtClean="0"/>
              <a:t>Уже улетели на юг ласточки, скворцы, грачи, журавли.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           </a:t>
            </a:r>
            <a:r>
              <a:rPr lang="ru-RU" sz="4800" smtClean="0"/>
              <a:t>,</a:t>
            </a:r>
            <a:r>
              <a:rPr lang="ru-RU" smtClean="0"/>
              <a:t> </a:t>
            </a:r>
            <a:r>
              <a:rPr lang="ru-RU" sz="4800" smtClean="0"/>
              <a:t>          ,</a:t>
            </a:r>
            <a:r>
              <a:rPr lang="ru-RU" smtClean="0"/>
              <a:t> </a:t>
            </a:r>
            <a:r>
              <a:rPr lang="ru-RU" sz="4800" smtClean="0"/>
              <a:t>          ,</a:t>
            </a:r>
            <a:r>
              <a:rPr lang="ru-RU" smtClean="0"/>
              <a:t>          </a:t>
            </a:r>
          </a:p>
          <a:p>
            <a:pPr eaLnBrk="1" hangingPunct="1"/>
            <a:r>
              <a:rPr lang="ru-RU" sz="4000" smtClean="0"/>
              <a:t>Заря бывает не только утренняя, но и вечерняя.</a:t>
            </a:r>
          </a:p>
          <a:p>
            <a:pPr eaLnBrk="1" hangingPunct="1"/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800" smtClean="0"/>
              <a:t>            , но и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929188" y="1500188"/>
            <a:ext cx="20716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86250" y="2143125"/>
            <a:ext cx="20716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71500" y="2143125"/>
            <a:ext cx="192881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786063" y="2143125"/>
            <a:ext cx="135731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428625" y="228600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000250" y="228600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571875" y="228600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072063" y="228600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71500" y="2786063"/>
            <a:ext cx="7143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143125" y="2786063"/>
            <a:ext cx="7143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714750" y="2786063"/>
            <a:ext cx="7143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214938" y="2786063"/>
            <a:ext cx="7143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>
            <a:off x="5929313" y="4286250"/>
            <a:ext cx="2214562" cy="285750"/>
          </a:xfrm>
          <a:custGeom>
            <a:avLst/>
            <a:gdLst>
              <a:gd name="connsiteX0" fmla="*/ 0 w 1740310"/>
              <a:gd name="connsiteY0" fmla="*/ 217949 h 229420"/>
              <a:gd name="connsiteX1" fmla="*/ 157316 w 1740310"/>
              <a:gd name="connsiteY1" fmla="*/ 11471 h 229420"/>
              <a:gd name="connsiteX2" fmla="*/ 265471 w 1740310"/>
              <a:gd name="connsiteY2" fmla="*/ 217949 h 229420"/>
              <a:gd name="connsiteX3" fmla="*/ 422787 w 1740310"/>
              <a:gd name="connsiteY3" fmla="*/ 11471 h 229420"/>
              <a:gd name="connsiteX4" fmla="*/ 540774 w 1740310"/>
              <a:gd name="connsiteY4" fmla="*/ 227781 h 229420"/>
              <a:gd name="connsiteX5" fmla="*/ 698091 w 1740310"/>
              <a:gd name="connsiteY5" fmla="*/ 1639 h 229420"/>
              <a:gd name="connsiteX6" fmla="*/ 806245 w 1740310"/>
              <a:gd name="connsiteY6" fmla="*/ 217949 h 229420"/>
              <a:gd name="connsiteX7" fmla="*/ 904568 w 1740310"/>
              <a:gd name="connsiteY7" fmla="*/ 1639 h 229420"/>
              <a:gd name="connsiteX8" fmla="*/ 1032387 w 1740310"/>
              <a:gd name="connsiteY8" fmla="*/ 217949 h 229420"/>
              <a:gd name="connsiteX9" fmla="*/ 1179871 w 1740310"/>
              <a:gd name="connsiteY9" fmla="*/ 11471 h 229420"/>
              <a:gd name="connsiteX10" fmla="*/ 1317523 w 1740310"/>
              <a:gd name="connsiteY10" fmla="*/ 217949 h 229420"/>
              <a:gd name="connsiteX11" fmla="*/ 1435510 w 1740310"/>
              <a:gd name="connsiteY11" fmla="*/ 11471 h 229420"/>
              <a:gd name="connsiteX12" fmla="*/ 1543665 w 1740310"/>
              <a:gd name="connsiteY12" fmla="*/ 208116 h 229420"/>
              <a:gd name="connsiteX13" fmla="*/ 1651820 w 1740310"/>
              <a:gd name="connsiteY13" fmla="*/ 1639 h 229420"/>
              <a:gd name="connsiteX14" fmla="*/ 1740310 w 1740310"/>
              <a:gd name="connsiteY14" fmla="*/ 198284 h 229420"/>
              <a:gd name="connsiteX15" fmla="*/ 1740310 w 1740310"/>
              <a:gd name="connsiteY15" fmla="*/ 198284 h 2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40310" h="229420">
                <a:moveTo>
                  <a:pt x="0" y="217949"/>
                </a:moveTo>
                <a:cubicBezTo>
                  <a:pt x="56535" y="114710"/>
                  <a:pt x="113071" y="11471"/>
                  <a:pt x="157316" y="11471"/>
                </a:cubicBezTo>
                <a:cubicBezTo>
                  <a:pt x="201561" y="11471"/>
                  <a:pt x="221226" y="217949"/>
                  <a:pt x="265471" y="217949"/>
                </a:cubicBezTo>
                <a:cubicBezTo>
                  <a:pt x="309716" y="217949"/>
                  <a:pt x="376903" y="9832"/>
                  <a:pt x="422787" y="11471"/>
                </a:cubicBezTo>
                <a:cubicBezTo>
                  <a:pt x="468671" y="13110"/>
                  <a:pt x="494890" y="229420"/>
                  <a:pt x="540774" y="227781"/>
                </a:cubicBezTo>
                <a:cubicBezTo>
                  <a:pt x="586658" y="226142"/>
                  <a:pt x="653846" y="3278"/>
                  <a:pt x="698091" y="1639"/>
                </a:cubicBezTo>
                <a:cubicBezTo>
                  <a:pt x="742336" y="0"/>
                  <a:pt x="771832" y="217949"/>
                  <a:pt x="806245" y="217949"/>
                </a:cubicBezTo>
                <a:cubicBezTo>
                  <a:pt x="840658" y="217949"/>
                  <a:pt x="866878" y="1639"/>
                  <a:pt x="904568" y="1639"/>
                </a:cubicBezTo>
                <a:cubicBezTo>
                  <a:pt x="942258" y="1639"/>
                  <a:pt x="986503" y="216310"/>
                  <a:pt x="1032387" y="217949"/>
                </a:cubicBezTo>
                <a:cubicBezTo>
                  <a:pt x="1078271" y="219588"/>
                  <a:pt x="1132348" y="11471"/>
                  <a:pt x="1179871" y="11471"/>
                </a:cubicBezTo>
                <a:cubicBezTo>
                  <a:pt x="1227394" y="11471"/>
                  <a:pt x="1274917" y="217949"/>
                  <a:pt x="1317523" y="217949"/>
                </a:cubicBezTo>
                <a:cubicBezTo>
                  <a:pt x="1360129" y="217949"/>
                  <a:pt x="1397820" y="13110"/>
                  <a:pt x="1435510" y="11471"/>
                </a:cubicBezTo>
                <a:cubicBezTo>
                  <a:pt x="1473200" y="9832"/>
                  <a:pt x="1507613" y="209755"/>
                  <a:pt x="1543665" y="208116"/>
                </a:cubicBezTo>
                <a:cubicBezTo>
                  <a:pt x="1579717" y="206477"/>
                  <a:pt x="1619046" y="3278"/>
                  <a:pt x="1651820" y="1639"/>
                </a:cubicBezTo>
                <a:cubicBezTo>
                  <a:pt x="1684594" y="0"/>
                  <a:pt x="1740310" y="198284"/>
                  <a:pt x="1740310" y="198284"/>
                </a:cubicBezTo>
                <a:lnTo>
                  <a:pt x="1740310" y="198284"/>
                </a:lnTo>
              </a:path>
            </a:pathLst>
          </a:cu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1714500" y="4929188"/>
            <a:ext cx="2000250" cy="285750"/>
          </a:xfrm>
          <a:custGeom>
            <a:avLst/>
            <a:gdLst>
              <a:gd name="connsiteX0" fmla="*/ 0 w 1740310"/>
              <a:gd name="connsiteY0" fmla="*/ 217949 h 229420"/>
              <a:gd name="connsiteX1" fmla="*/ 157316 w 1740310"/>
              <a:gd name="connsiteY1" fmla="*/ 11471 h 229420"/>
              <a:gd name="connsiteX2" fmla="*/ 265471 w 1740310"/>
              <a:gd name="connsiteY2" fmla="*/ 217949 h 229420"/>
              <a:gd name="connsiteX3" fmla="*/ 422787 w 1740310"/>
              <a:gd name="connsiteY3" fmla="*/ 11471 h 229420"/>
              <a:gd name="connsiteX4" fmla="*/ 540774 w 1740310"/>
              <a:gd name="connsiteY4" fmla="*/ 227781 h 229420"/>
              <a:gd name="connsiteX5" fmla="*/ 698091 w 1740310"/>
              <a:gd name="connsiteY5" fmla="*/ 1639 h 229420"/>
              <a:gd name="connsiteX6" fmla="*/ 806245 w 1740310"/>
              <a:gd name="connsiteY6" fmla="*/ 217949 h 229420"/>
              <a:gd name="connsiteX7" fmla="*/ 904568 w 1740310"/>
              <a:gd name="connsiteY7" fmla="*/ 1639 h 229420"/>
              <a:gd name="connsiteX8" fmla="*/ 1032387 w 1740310"/>
              <a:gd name="connsiteY8" fmla="*/ 217949 h 229420"/>
              <a:gd name="connsiteX9" fmla="*/ 1179871 w 1740310"/>
              <a:gd name="connsiteY9" fmla="*/ 11471 h 229420"/>
              <a:gd name="connsiteX10" fmla="*/ 1317523 w 1740310"/>
              <a:gd name="connsiteY10" fmla="*/ 217949 h 229420"/>
              <a:gd name="connsiteX11" fmla="*/ 1435510 w 1740310"/>
              <a:gd name="connsiteY11" fmla="*/ 11471 h 229420"/>
              <a:gd name="connsiteX12" fmla="*/ 1543665 w 1740310"/>
              <a:gd name="connsiteY12" fmla="*/ 208116 h 229420"/>
              <a:gd name="connsiteX13" fmla="*/ 1651820 w 1740310"/>
              <a:gd name="connsiteY13" fmla="*/ 1639 h 229420"/>
              <a:gd name="connsiteX14" fmla="*/ 1740310 w 1740310"/>
              <a:gd name="connsiteY14" fmla="*/ 198284 h 229420"/>
              <a:gd name="connsiteX15" fmla="*/ 1740310 w 1740310"/>
              <a:gd name="connsiteY15" fmla="*/ 198284 h 2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40310" h="229420">
                <a:moveTo>
                  <a:pt x="0" y="217949"/>
                </a:moveTo>
                <a:cubicBezTo>
                  <a:pt x="56535" y="114710"/>
                  <a:pt x="113071" y="11471"/>
                  <a:pt x="157316" y="11471"/>
                </a:cubicBezTo>
                <a:cubicBezTo>
                  <a:pt x="201561" y="11471"/>
                  <a:pt x="221226" y="217949"/>
                  <a:pt x="265471" y="217949"/>
                </a:cubicBezTo>
                <a:cubicBezTo>
                  <a:pt x="309716" y="217949"/>
                  <a:pt x="376903" y="9832"/>
                  <a:pt x="422787" y="11471"/>
                </a:cubicBezTo>
                <a:cubicBezTo>
                  <a:pt x="468671" y="13110"/>
                  <a:pt x="494890" y="229420"/>
                  <a:pt x="540774" y="227781"/>
                </a:cubicBezTo>
                <a:cubicBezTo>
                  <a:pt x="586658" y="226142"/>
                  <a:pt x="653846" y="3278"/>
                  <a:pt x="698091" y="1639"/>
                </a:cubicBezTo>
                <a:cubicBezTo>
                  <a:pt x="742336" y="0"/>
                  <a:pt x="771832" y="217949"/>
                  <a:pt x="806245" y="217949"/>
                </a:cubicBezTo>
                <a:cubicBezTo>
                  <a:pt x="840658" y="217949"/>
                  <a:pt x="866878" y="1639"/>
                  <a:pt x="904568" y="1639"/>
                </a:cubicBezTo>
                <a:cubicBezTo>
                  <a:pt x="942258" y="1639"/>
                  <a:pt x="986503" y="216310"/>
                  <a:pt x="1032387" y="217949"/>
                </a:cubicBezTo>
                <a:cubicBezTo>
                  <a:pt x="1078271" y="219588"/>
                  <a:pt x="1132348" y="11471"/>
                  <a:pt x="1179871" y="11471"/>
                </a:cubicBezTo>
                <a:cubicBezTo>
                  <a:pt x="1227394" y="11471"/>
                  <a:pt x="1274917" y="217949"/>
                  <a:pt x="1317523" y="217949"/>
                </a:cubicBezTo>
                <a:cubicBezTo>
                  <a:pt x="1360129" y="217949"/>
                  <a:pt x="1397820" y="13110"/>
                  <a:pt x="1435510" y="11471"/>
                </a:cubicBezTo>
                <a:cubicBezTo>
                  <a:pt x="1473200" y="9832"/>
                  <a:pt x="1507613" y="209755"/>
                  <a:pt x="1543665" y="208116"/>
                </a:cubicBezTo>
                <a:cubicBezTo>
                  <a:pt x="1579717" y="206477"/>
                  <a:pt x="1619046" y="3278"/>
                  <a:pt x="1651820" y="1639"/>
                </a:cubicBezTo>
                <a:cubicBezTo>
                  <a:pt x="1684594" y="0"/>
                  <a:pt x="1740310" y="198284"/>
                  <a:pt x="1740310" y="198284"/>
                </a:cubicBezTo>
                <a:lnTo>
                  <a:pt x="1740310" y="198284"/>
                </a:lnTo>
              </a:path>
            </a:pathLst>
          </a:cu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571500" y="5000625"/>
            <a:ext cx="1071563" cy="107156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3571875" y="5000625"/>
            <a:ext cx="1071563" cy="107156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30" name="Полилиния 29"/>
          <p:cNvSpPr/>
          <p:nvPr/>
        </p:nvSpPr>
        <p:spPr>
          <a:xfrm>
            <a:off x="714375" y="5429250"/>
            <a:ext cx="796925" cy="227013"/>
          </a:xfrm>
          <a:custGeom>
            <a:avLst/>
            <a:gdLst>
              <a:gd name="connsiteX0" fmla="*/ 0 w 796412"/>
              <a:gd name="connsiteY0" fmla="*/ 227781 h 227781"/>
              <a:gd name="connsiteX1" fmla="*/ 98322 w 796412"/>
              <a:gd name="connsiteY1" fmla="*/ 11472 h 227781"/>
              <a:gd name="connsiteX2" fmla="*/ 196645 w 796412"/>
              <a:gd name="connsiteY2" fmla="*/ 208117 h 227781"/>
              <a:gd name="connsiteX3" fmla="*/ 314632 w 796412"/>
              <a:gd name="connsiteY3" fmla="*/ 11472 h 227781"/>
              <a:gd name="connsiteX4" fmla="*/ 403122 w 796412"/>
              <a:gd name="connsiteY4" fmla="*/ 198285 h 227781"/>
              <a:gd name="connsiteX5" fmla="*/ 530942 w 796412"/>
              <a:gd name="connsiteY5" fmla="*/ 11472 h 227781"/>
              <a:gd name="connsiteX6" fmla="*/ 609600 w 796412"/>
              <a:gd name="connsiteY6" fmla="*/ 208117 h 227781"/>
              <a:gd name="connsiteX7" fmla="*/ 737419 w 796412"/>
              <a:gd name="connsiteY7" fmla="*/ 1639 h 227781"/>
              <a:gd name="connsiteX8" fmla="*/ 796412 w 796412"/>
              <a:gd name="connsiteY8" fmla="*/ 198285 h 227781"/>
              <a:gd name="connsiteX9" fmla="*/ 796412 w 796412"/>
              <a:gd name="connsiteY9" fmla="*/ 198285 h 22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6412" h="227781">
                <a:moveTo>
                  <a:pt x="0" y="227781"/>
                </a:moveTo>
                <a:cubicBezTo>
                  <a:pt x="32774" y="121265"/>
                  <a:pt x="65548" y="14749"/>
                  <a:pt x="98322" y="11472"/>
                </a:cubicBezTo>
                <a:cubicBezTo>
                  <a:pt x="131096" y="8195"/>
                  <a:pt x="160593" y="208117"/>
                  <a:pt x="196645" y="208117"/>
                </a:cubicBezTo>
                <a:cubicBezTo>
                  <a:pt x="232697" y="208117"/>
                  <a:pt x="280219" y="13111"/>
                  <a:pt x="314632" y="11472"/>
                </a:cubicBezTo>
                <a:cubicBezTo>
                  <a:pt x="349045" y="9833"/>
                  <a:pt x="367070" y="198285"/>
                  <a:pt x="403122" y="198285"/>
                </a:cubicBezTo>
                <a:cubicBezTo>
                  <a:pt x="439174" y="198285"/>
                  <a:pt x="496529" y="9833"/>
                  <a:pt x="530942" y="11472"/>
                </a:cubicBezTo>
                <a:cubicBezTo>
                  <a:pt x="565355" y="13111"/>
                  <a:pt x="575187" y="209756"/>
                  <a:pt x="609600" y="208117"/>
                </a:cubicBezTo>
                <a:cubicBezTo>
                  <a:pt x="644013" y="206478"/>
                  <a:pt x="706284" y="3278"/>
                  <a:pt x="737419" y="1639"/>
                </a:cubicBezTo>
                <a:cubicBezTo>
                  <a:pt x="768554" y="0"/>
                  <a:pt x="796412" y="198285"/>
                  <a:pt x="796412" y="198285"/>
                </a:cubicBezTo>
                <a:lnTo>
                  <a:pt x="796412" y="198285"/>
                </a:lnTo>
              </a:path>
            </a:pathLst>
          </a:cu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Полилиния 30"/>
          <p:cNvSpPr/>
          <p:nvPr/>
        </p:nvSpPr>
        <p:spPr>
          <a:xfrm>
            <a:off x="3714750" y="5429250"/>
            <a:ext cx="796925" cy="227013"/>
          </a:xfrm>
          <a:custGeom>
            <a:avLst/>
            <a:gdLst>
              <a:gd name="connsiteX0" fmla="*/ 0 w 796412"/>
              <a:gd name="connsiteY0" fmla="*/ 227781 h 227781"/>
              <a:gd name="connsiteX1" fmla="*/ 98322 w 796412"/>
              <a:gd name="connsiteY1" fmla="*/ 11472 h 227781"/>
              <a:gd name="connsiteX2" fmla="*/ 196645 w 796412"/>
              <a:gd name="connsiteY2" fmla="*/ 208117 h 227781"/>
              <a:gd name="connsiteX3" fmla="*/ 314632 w 796412"/>
              <a:gd name="connsiteY3" fmla="*/ 11472 h 227781"/>
              <a:gd name="connsiteX4" fmla="*/ 403122 w 796412"/>
              <a:gd name="connsiteY4" fmla="*/ 198285 h 227781"/>
              <a:gd name="connsiteX5" fmla="*/ 530942 w 796412"/>
              <a:gd name="connsiteY5" fmla="*/ 11472 h 227781"/>
              <a:gd name="connsiteX6" fmla="*/ 609600 w 796412"/>
              <a:gd name="connsiteY6" fmla="*/ 208117 h 227781"/>
              <a:gd name="connsiteX7" fmla="*/ 737419 w 796412"/>
              <a:gd name="connsiteY7" fmla="*/ 1639 h 227781"/>
              <a:gd name="connsiteX8" fmla="*/ 796412 w 796412"/>
              <a:gd name="connsiteY8" fmla="*/ 198285 h 227781"/>
              <a:gd name="connsiteX9" fmla="*/ 796412 w 796412"/>
              <a:gd name="connsiteY9" fmla="*/ 198285 h 22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6412" h="227781">
                <a:moveTo>
                  <a:pt x="0" y="227781"/>
                </a:moveTo>
                <a:cubicBezTo>
                  <a:pt x="32774" y="121265"/>
                  <a:pt x="65548" y="14749"/>
                  <a:pt x="98322" y="11472"/>
                </a:cubicBezTo>
                <a:cubicBezTo>
                  <a:pt x="131096" y="8195"/>
                  <a:pt x="160593" y="208117"/>
                  <a:pt x="196645" y="208117"/>
                </a:cubicBezTo>
                <a:cubicBezTo>
                  <a:pt x="232697" y="208117"/>
                  <a:pt x="280219" y="13111"/>
                  <a:pt x="314632" y="11472"/>
                </a:cubicBezTo>
                <a:cubicBezTo>
                  <a:pt x="349045" y="9833"/>
                  <a:pt x="367070" y="198285"/>
                  <a:pt x="403122" y="198285"/>
                </a:cubicBezTo>
                <a:cubicBezTo>
                  <a:pt x="439174" y="198285"/>
                  <a:pt x="496529" y="9833"/>
                  <a:pt x="530942" y="11472"/>
                </a:cubicBezTo>
                <a:cubicBezTo>
                  <a:pt x="565355" y="13111"/>
                  <a:pt x="575187" y="209756"/>
                  <a:pt x="609600" y="208117"/>
                </a:cubicBezTo>
                <a:cubicBezTo>
                  <a:pt x="644013" y="206478"/>
                  <a:pt x="706284" y="3278"/>
                  <a:pt x="737419" y="1639"/>
                </a:cubicBezTo>
                <a:cubicBezTo>
                  <a:pt x="768554" y="0"/>
                  <a:pt x="796412" y="198285"/>
                  <a:pt x="796412" y="198285"/>
                </a:cubicBezTo>
                <a:lnTo>
                  <a:pt x="796412" y="198285"/>
                </a:lnTo>
              </a:path>
            </a:pathLst>
          </a:cu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/>
          <a:lstStyle/>
          <a:p>
            <a:pPr>
              <a:defRPr/>
            </a:pPr>
            <a:r>
              <a:rPr lang="ru-RU" smtClean="0"/>
              <a:t>2 ряд</a:t>
            </a:r>
            <a:endParaRPr lang="ru-RU"/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142875" y="1000125"/>
            <a:ext cx="8858250" cy="5715000"/>
          </a:xfrm>
        </p:spPr>
        <p:txBody>
          <a:bodyPr/>
          <a:lstStyle/>
          <a:p>
            <a:r>
              <a:rPr lang="ru-RU" sz="4000" smtClean="0"/>
              <a:t>От сада веяло свежестью и тишиной.</a:t>
            </a:r>
          </a:p>
          <a:p>
            <a:pPr>
              <a:buFont typeface="Wingdings 2" pitchFamily="18" charset="2"/>
              <a:buNone/>
            </a:pPr>
            <a:r>
              <a:rPr lang="ru-RU" sz="4800" smtClean="0"/>
              <a:t>           и</a:t>
            </a:r>
          </a:p>
          <a:p>
            <a:r>
              <a:rPr lang="ru-RU" sz="4000" smtClean="0"/>
              <a:t>Хозяйка принялась жарить, варить, тушить и печь.</a:t>
            </a:r>
          </a:p>
          <a:p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z="4800" smtClean="0"/>
              <a:t>         ,          ,          и       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42938" y="22145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214438" y="22145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785938" y="22145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357438" y="22145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857625" y="16430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429125" y="16430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000625" y="16430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572125" y="16430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428625" y="228600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214563" y="228600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71500" y="2786063"/>
            <a:ext cx="285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000125" y="2786063"/>
            <a:ext cx="285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786063" y="2786063"/>
            <a:ext cx="285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357438" y="2786063"/>
            <a:ext cx="2857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71500" y="4429125"/>
            <a:ext cx="17145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71500" y="4500563"/>
            <a:ext cx="17145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072063" y="3857625"/>
            <a:ext cx="17145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072063" y="3929063"/>
            <a:ext cx="17145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072313" y="3857625"/>
            <a:ext cx="164306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072313" y="3929063"/>
            <a:ext cx="164306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857500" y="4429125"/>
            <a:ext cx="100012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857500" y="4500563"/>
            <a:ext cx="100012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4857750" y="485775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3214688" y="485775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1785938" y="485775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357188" y="485775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500063" y="5286375"/>
            <a:ext cx="71437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500063" y="5357813"/>
            <a:ext cx="71437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928813" y="5286375"/>
            <a:ext cx="71437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928813" y="5357813"/>
            <a:ext cx="71437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357563" y="5286375"/>
            <a:ext cx="71437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357563" y="5357813"/>
            <a:ext cx="71437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5000625" y="5286375"/>
            <a:ext cx="71437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5000625" y="5357813"/>
            <a:ext cx="71437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6072188" y="16430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/>
          <a:lstStyle/>
          <a:p>
            <a:pPr>
              <a:defRPr/>
            </a:pPr>
            <a:r>
              <a:rPr lang="ru-RU" smtClean="0"/>
              <a:t>3 ряд</a:t>
            </a:r>
            <a:endParaRPr lang="ru-RU"/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142875" y="1000125"/>
            <a:ext cx="8786813" cy="5715000"/>
          </a:xfrm>
        </p:spPr>
        <p:txBody>
          <a:bodyPr/>
          <a:lstStyle/>
          <a:p>
            <a:r>
              <a:rPr lang="ru-RU" sz="4000" smtClean="0"/>
              <a:t>В свободное время я читаю газеты и журналы.</a:t>
            </a:r>
          </a:p>
          <a:p>
            <a:pPr>
              <a:buFont typeface="Wingdings 2" pitchFamily="18" charset="2"/>
              <a:buNone/>
            </a:pPr>
            <a:r>
              <a:rPr lang="ru-RU" sz="4800" smtClean="0"/>
              <a:t>            и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r>
              <a:rPr lang="ru-RU" sz="4000" smtClean="0"/>
              <a:t>Дружба крепка не лестью, а правдой и честью.</a:t>
            </a:r>
          </a:p>
          <a:p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z="4800" smtClean="0"/>
              <a:t>          , а          и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000875" y="16430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7572375" y="16430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8143875" y="16430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000125" y="22145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571625" y="22145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71688" y="22145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643188" y="22145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571500" y="2357438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357438" y="2357438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785813" y="2857500"/>
            <a:ext cx="21431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143000" y="2857500"/>
            <a:ext cx="21431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571750" y="2857500"/>
            <a:ext cx="21431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28938" y="2857500"/>
            <a:ext cx="21431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929313" y="4429125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42938" y="50720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214438" y="50720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785938" y="50720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214813" y="4429125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786313" y="4429125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357813" y="4429125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071813" y="50720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643313" y="50720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14813" y="5072063"/>
            <a:ext cx="3571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4000500" y="542925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286000" y="5429250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428625" y="5500688"/>
            <a:ext cx="1000125" cy="10001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642938" y="6000750"/>
            <a:ext cx="21431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000125" y="6000750"/>
            <a:ext cx="21431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500313" y="5929313"/>
            <a:ext cx="21431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857500" y="5929313"/>
            <a:ext cx="21431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214813" y="5929313"/>
            <a:ext cx="21431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572000" y="5929313"/>
            <a:ext cx="21431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286000" y="5072063"/>
            <a:ext cx="3571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>
            <a:prstTxWarp prst="textSlantDown">
              <a:avLst/>
            </a:prstTxWarp>
          </a:bodyPr>
          <a:lstStyle/>
          <a:p>
            <a:pPr>
              <a:defRPr/>
            </a:pPr>
            <a:r>
              <a:rPr lang="ru-RU" sz="2000" smtClean="0">
                <a:latin typeface="Comic Sans MS" pitchFamily="66" charset="0"/>
              </a:rPr>
              <a:t>У нашей сказки счастливая развязка</a:t>
            </a:r>
            <a:r>
              <a:rPr lang="ru-RU" sz="2000" smtClean="0"/>
              <a:t>.</a:t>
            </a:r>
            <a:endParaRPr lang="ru-RU" sz="200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-357214"/>
            <a:ext cx="8106451" cy="1519264"/>
          </a:xfrm>
        </p:spPr>
        <p:txBody>
          <a:bodyPr rtlCol="0"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Минутка чистописания</a:t>
            </a:r>
            <a:endParaRPr lang="ru-RU" dirty="0"/>
          </a:p>
        </p:txBody>
      </p:sp>
      <p:pic>
        <p:nvPicPr>
          <p:cNvPr id="4" name="Содержимое 3" descr="koshka2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714625" y="642938"/>
            <a:ext cx="3500438" cy="4786312"/>
          </a:xfrm>
          <a:effectLst>
            <a:outerShdw blurRad="38100" dist="50800" dir="5400000" sx="29000" sy="29000" algn="tl" rotWithShape="0">
              <a:srgbClr val="000000">
                <a:alpha val="50000"/>
              </a:srgbClr>
            </a:outerShdw>
          </a:effectLst>
        </p:spPr>
      </p:pic>
      <p:sp>
        <p:nvSpPr>
          <p:cNvPr id="11268" name="Текст 16"/>
          <p:cNvSpPr>
            <a:spLocks noGrp="1"/>
          </p:cNvSpPr>
          <p:nvPr>
            <p:ph type="body" sz="half" idx="2"/>
          </p:nvPr>
        </p:nvSpPr>
        <p:spPr>
          <a:xfrm>
            <a:off x="214313" y="5572125"/>
            <a:ext cx="8786812" cy="10715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0"/>
              </a:spcAft>
            </a:pPr>
            <a:r>
              <a:rPr lang="ru-RU" sz="7400" i="1" smtClean="0"/>
              <a:t>       Лл Лл Лю лю</a:t>
            </a:r>
          </a:p>
          <a:p>
            <a:pPr eaLnBrk="1" hangingPunct="1">
              <a:lnSpc>
                <a:spcPct val="80000"/>
              </a:lnSpc>
              <a:spcAft>
                <a:spcPct val="0"/>
              </a:spcAft>
            </a:pPr>
            <a:endParaRPr lang="ru-RU" sz="1100" i="1" smtClean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00034" y="5426075"/>
            <a:ext cx="821537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00063" y="6215063"/>
            <a:ext cx="821531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Содержимое 8" descr="fc2b947b65cf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57250" y="1285875"/>
            <a:ext cx="7358063" cy="5197475"/>
          </a:xfrm>
        </p:spPr>
      </p:pic>
      <p:sp>
        <p:nvSpPr>
          <p:cNvPr id="12291" name="Текст 7"/>
          <p:cNvSpPr>
            <a:spLocks noGrp="1"/>
          </p:cNvSpPr>
          <p:nvPr>
            <p:ph type="body" sz="half" idx="2"/>
          </p:nvPr>
        </p:nvSpPr>
        <p:spPr>
          <a:xfrm>
            <a:off x="214313" y="285750"/>
            <a:ext cx="8715375" cy="1000125"/>
          </a:xfrm>
        </p:spPr>
        <p:txBody>
          <a:bodyPr/>
          <a:lstStyle/>
          <a:p>
            <a:pPr eaLnBrk="1" hangingPunct="1">
              <a:spcAft>
                <a:spcPct val="0"/>
              </a:spcAft>
            </a:pPr>
            <a:r>
              <a:rPr lang="ru-RU" sz="4000" i="1" smtClean="0"/>
              <a:t>Любишь кататься – люби и саночки возить.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Содержимое 4" descr="2e7c5b3c56e744cc811874e0a8613482_600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857375" y="285750"/>
            <a:ext cx="5357813" cy="6072188"/>
          </a:xfr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33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8786813" cy="64293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4" name="Блок-схема: узел 3"/>
          <p:cNvSpPr/>
          <p:nvPr/>
        </p:nvSpPr>
        <p:spPr>
          <a:xfrm>
            <a:off x="642938" y="500063"/>
            <a:ext cx="785812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00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5" name="Блок-схема: узел 4"/>
          <p:cNvSpPr/>
          <p:nvPr/>
        </p:nvSpPr>
        <p:spPr>
          <a:xfrm>
            <a:off x="2071688" y="357188"/>
            <a:ext cx="785812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00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6" name="Блок-схема: узел 5"/>
          <p:cNvSpPr/>
          <p:nvPr/>
        </p:nvSpPr>
        <p:spPr>
          <a:xfrm>
            <a:off x="3286125" y="1000125"/>
            <a:ext cx="785813" cy="785813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с</a:t>
            </a:r>
          </a:p>
        </p:txBody>
      </p:sp>
      <p:sp>
        <p:nvSpPr>
          <p:cNvPr id="8" name="Блок-схема: узел 7"/>
          <p:cNvSpPr/>
          <p:nvPr/>
        </p:nvSpPr>
        <p:spPr>
          <a:xfrm>
            <a:off x="3143250" y="2214563"/>
            <a:ext cx="785813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9" name="Блок-схема: узел 8"/>
          <p:cNvSpPr/>
          <p:nvPr/>
        </p:nvSpPr>
        <p:spPr>
          <a:xfrm>
            <a:off x="1571625" y="1928813"/>
            <a:ext cx="785813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п</a:t>
            </a:r>
          </a:p>
        </p:txBody>
      </p:sp>
      <p:sp>
        <p:nvSpPr>
          <p:cNvPr id="10" name="Блок-схема: узел 9"/>
          <p:cNvSpPr/>
          <p:nvPr/>
        </p:nvSpPr>
        <p:spPr>
          <a:xfrm>
            <a:off x="2214563" y="3429000"/>
            <a:ext cx="785812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н</a:t>
            </a:r>
          </a:p>
        </p:txBody>
      </p:sp>
      <p:sp>
        <p:nvSpPr>
          <p:cNvPr id="11" name="Блок-схема: узел 10"/>
          <p:cNvSpPr/>
          <p:nvPr/>
        </p:nvSpPr>
        <p:spPr>
          <a:xfrm>
            <a:off x="714375" y="3214688"/>
            <a:ext cx="785813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ь</a:t>
            </a:r>
          </a:p>
        </p:txBody>
      </p:sp>
      <p:sp>
        <p:nvSpPr>
          <p:cNvPr id="12" name="Блок-схема: узел 11"/>
          <p:cNvSpPr/>
          <p:nvPr/>
        </p:nvSpPr>
        <p:spPr>
          <a:xfrm>
            <a:off x="285750" y="1857375"/>
            <a:ext cx="785813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л</a:t>
            </a:r>
          </a:p>
        </p:txBody>
      </p:sp>
      <p:sp>
        <p:nvSpPr>
          <p:cNvPr id="13" name="Блок-схема: узел 12"/>
          <p:cNvSpPr/>
          <p:nvPr/>
        </p:nvSpPr>
        <p:spPr>
          <a:xfrm>
            <a:off x="6286500" y="5500688"/>
            <a:ext cx="857250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с</a:t>
            </a:r>
          </a:p>
        </p:txBody>
      </p:sp>
      <p:sp>
        <p:nvSpPr>
          <p:cNvPr id="14" name="Блок-схема: узел 13"/>
          <p:cNvSpPr/>
          <p:nvPr/>
        </p:nvSpPr>
        <p:spPr>
          <a:xfrm>
            <a:off x="4857750" y="5143500"/>
            <a:ext cx="857250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5" name="Блок-схема: узел 14"/>
          <p:cNvSpPr/>
          <p:nvPr/>
        </p:nvSpPr>
        <p:spPr>
          <a:xfrm>
            <a:off x="7286625" y="4429125"/>
            <a:ext cx="785813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00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6" name="Блок-схема: узел 15"/>
          <p:cNvSpPr/>
          <p:nvPr/>
        </p:nvSpPr>
        <p:spPr>
          <a:xfrm>
            <a:off x="4286250" y="3286125"/>
            <a:ext cx="857250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о</a:t>
            </a:r>
          </a:p>
        </p:txBody>
      </p:sp>
      <p:sp>
        <p:nvSpPr>
          <p:cNvPr id="17" name="Блок-схема: узел 16"/>
          <p:cNvSpPr/>
          <p:nvPr/>
        </p:nvSpPr>
        <p:spPr>
          <a:xfrm>
            <a:off x="5929313" y="3429000"/>
            <a:ext cx="857250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00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18" name="Блок-схема: узел 17"/>
          <p:cNvSpPr/>
          <p:nvPr/>
        </p:nvSpPr>
        <p:spPr>
          <a:xfrm>
            <a:off x="7786688" y="2857500"/>
            <a:ext cx="785812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б</a:t>
            </a:r>
          </a:p>
        </p:txBody>
      </p:sp>
      <p:sp>
        <p:nvSpPr>
          <p:cNvPr id="19" name="Блок-схема: узел 18"/>
          <p:cNvSpPr/>
          <p:nvPr/>
        </p:nvSpPr>
        <p:spPr>
          <a:xfrm>
            <a:off x="6429375" y="1643063"/>
            <a:ext cx="857250" cy="857250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к</a:t>
            </a:r>
          </a:p>
        </p:txBody>
      </p:sp>
      <p:cxnSp>
        <p:nvCxnSpPr>
          <p:cNvPr id="21" name="Прямая со стрелкой 20"/>
          <p:cNvCxnSpPr>
            <a:stCxn id="4" idx="5"/>
          </p:cNvCxnSpPr>
          <p:nvPr/>
        </p:nvCxnSpPr>
        <p:spPr>
          <a:xfrm rot="16200000" flipH="1">
            <a:off x="1165226" y="1379537"/>
            <a:ext cx="768350" cy="473075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1857376" y="1500187"/>
            <a:ext cx="785812" cy="214313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5" idx="3"/>
            <a:endCxn id="12" idx="7"/>
          </p:cNvCxnSpPr>
          <p:nvPr/>
        </p:nvCxnSpPr>
        <p:spPr>
          <a:xfrm rot="5400000">
            <a:off x="1123950" y="920750"/>
            <a:ext cx="893763" cy="1230313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2" idx="4"/>
          </p:cNvCxnSpPr>
          <p:nvPr/>
        </p:nvCxnSpPr>
        <p:spPr>
          <a:xfrm rot="16200000" flipH="1">
            <a:off x="588962" y="2803526"/>
            <a:ext cx="500063" cy="322262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6" idx="3"/>
          </p:cNvCxnSpPr>
          <p:nvPr/>
        </p:nvCxnSpPr>
        <p:spPr>
          <a:xfrm flipV="1">
            <a:off x="1500188" y="1671638"/>
            <a:ext cx="1900237" cy="1828800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6" idx="4"/>
            <a:endCxn id="8" idx="0"/>
          </p:cNvCxnSpPr>
          <p:nvPr/>
        </p:nvCxnSpPr>
        <p:spPr>
          <a:xfrm rot="5400000">
            <a:off x="3392488" y="1928813"/>
            <a:ext cx="428625" cy="142875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8" idx="3"/>
            <a:endCxn id="10" idx="7"/>
          </p:cNvCxnSpPr>
          <p:nvPr/>
        </p:nvCxnSpPr>
        <p:spPr>
          <a:xfrm rot="5400000">
            <a:off x="2762250" y="3070225"/>
            <a:ext cx="619125" cy="371475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17" idx="6"/>
            <a:endCxn id="18" idx="3"/>
          </p:cNvCxnSpPr>
          <p:nvPr/>
        </p:nvCxnSpPr>
        <p:spPr>
          <a:xfrm flipV="1">
            <a:off x="6786563" y="3649663"/>
            <a:ext cx="1116012" cy="207962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8" idx="4"/>
            <a:endCxn id="14" idx="7"/>
          </p:cNvCxnSpPr>
          <p:nvPr/>
        </p:nvCxnSpPr>
        <p:spPr>
          <a:xfrm rot="5400000">
            <a:off x="6143625" y="3232151"/>
            <a:ext cx="1482725" cy="2590800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14" idx="6"/>
            <a:endCxn id="15" idx="2"/>
          </p:cNvCxnSpPr>
          <p:nvPr/>
        </p:nvCxnSpPr>
        <p:spPr>
          <a:xfrm flipV="1">
            <a:off x="5715000" y="4857750"/>
            <a:ext cx="1571625" cy="714375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15" idx="0"/>
            <a:endCxn id="19" idx="4"/>
          </p:cNvCxnSpPr>
          <p:nvPr/>
        </p:nvCxnSpPr>
        <p:spPr>
          <a:xfrm rot="16200000" flipV="1">
            <a:off x="6304757" y="3053556"/>
            <a:ext cx="1928812" cy="822325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19" idx="3"/>
            <a:endCxn id="16" idx="7"/>
          </p:cNvCxnSpPr>
          <p:nvPr/>
        </p:nvCxnSpPr>
        <p:spPr>
          <a:xfrm rot="5400000">
            <a:off x="5262563" y="2130425"/>
            <a:ext cx="1047750" cy="1536700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16" idx="5"/>
            <a:endCxn id="13" idx="0"/>
          </p:cNvCxnSpPr>
          <p:nvPr/>
        </p:nvCxnSpPr>
        <p:spPr>
          <a:xfrm rot="16200000" flipH="1">
            <a:off x="5155407" y="3940969"/>
            <a:ext cx="1422400" cy="1697037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142875" y="142875"/>
            <a:ext cx="8858250" cy="65008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Блок-схема: узел 3"/>
          <p:cNvSpPr/>
          <p:nvPr/>
        </p:nvSpPr>
        <p:spPr>
          <a:xfrm>
            <a:off x="357188" y="1928813"/>
            <a:ext cx="928687" cy="928687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д</a:t>
            </a:r>
          </a:p>
        </p:txBody>
      </p:sp>
      <p:sp>
        <p:nvSpPr>
          <p:cNvPr id="5" name="Блок-схема: узел 4"/>
          <p:cNvSpPr/>
          <p:nvPr/>
        </p:nvSpPr>
        <p:spPr>
          <a:xfrm>
            <a:off x="2071688" y="1714500"/>
            <a:ext cx="928687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00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6" name="Блок-схема: узел 5"/>
          <p:cNvSpPr/>
          <p:nvPr/>
        </p:nvSpPr>
        <p:spPr>
          <a:xfrm>
            <a:off x="3786188" y="3857625"/>
            <a:ext cx="928687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7" name="Блок-схема: узел 6"/>
          <p:cNvSpPr/>
          <p:nvPr/>
        </p:nvSpPr>
        <p:spPr>
          <a:xfrm>
            <a:off x="2071688" y="3357563"/>
            <a:ext cx="928687" cy="928687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00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8" name="Блок-схема: узел 7"/>
          <p:cNvSpPr/>
          <p:nvPr/>
        </p:nvSpPr>
        <p:spPr>
          <a:xfrm>
            <a:off x="2071688" y="5429250"/>
            <a:ext cx="928687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н</a:t>
            </a:r>
          </a:p>
        </p:txBody>
      </p:sp>
      <p:sp>
        <p:nvSpPr>
          <p:cNvPr id="9" name="Блок-схема: узел 8"/>
          <p:cNvSpPr/>
          <p:nvPr/>
        </p:nvSpPr>
        <p:spPr>
          <a:xfrm>
            <a:off x="500063" y="4214813"/>
            <a:ext cx="928687" cy="928687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000">
                <a:solidFill>
                  <a:schemeClr val="tx1"/>
                </a:solidFill>
              </a:rPr>
              <a:t>М</a:t>
            </a:r>
          </a:p>
        </p:txBody>
      </p:sp>
      <p:sp>
        <p:nvSpPr>
          <p:cNvPr id="10" name="Блок-схема: узел 9"/>
          <p:cNvSpPr/>
          <p:nvPr/>
        </p:nvSpPr>
        <p:spPr>
          <a:xfrm>
            <a:off x="142875" y="5715000"/>
            <a:ext cx="928688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11" name="Блок-схема: узел 10"/>
          <p:cNvSpPr/>
          <p:nvPr/>
        </p:nvSpPr>
        <p:spPr>
          <a:xfrm>
            <a:off x="4286250" y="1428750"/>
            <a:ext cx="928688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2" name="Блок-схема: узел 11"/>
          <p:cNvSpPr/>
          <p:nvPr/>
        </p:nvSpPr>
        <p:spPr>
          <a:xfrm>
            <a:off x="5643563" y="214313"/>
            <a:ext cx="928687" cy="928687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й</a:t>
            </a:r>
          </a:p>
        </p:txBody>
      </p:sp>
      <p:sp>
        <p:nvSpPr>
          <p:cNvPr id="13" name="Блок-схема: узел 12"/>
          <p:cNvSpPr/>
          <p:nvPr/>
        </p:nvSpPr>
        <p:spPr>
          <a:xfrm>
            <a:off x="6429375" y="1857375"/>
            <a:ext cx="928688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000">
                <a:solidFill>
                  <a:schemeClr val="tx1"/>
                </a:solidFill>
              </a:rPr>
              <a:t>У</a:t>
            </a:r>
          </a:p>
        </p:txBody>
      </p:sp>
      <p:sp>
        <p:nvSpPr>
          <p:cNvPr id="14" name="Блок-схема: узел 13"/>
          <p:cNvSpPr/>
          <p:nvPr/>
        </p:nvSpPr>
        <p:spPr>
          <a:xfrm>
            <a:off x="5286375" y="2928938"/>
            <a:ext cx="928688" cy="928687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15" name="Блок-схема: узел 14"/>
          <p:cNvSpPr/>
          <p:nvPr/>
        </p:nvSpPr>
        <p:spPr>
          <a:xfrm>
            <a:off x="7500938" y="3071813"/>
            <a:ext cx="928687" cy="928687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>
                <a:solidFill>
                  <a:schemeClr val="tx1"/>
                </a:solidFill>
              </a:rPr>
              <a:t>ж</a:t>
            </a:r>
          </a:p>
        </p:txBody>
      </p:sp>
      <p:sp>
        <p:nvSpPr>
          <p:cNvPr id="16" name="Блок-схема: узел 15"/>
          <p:cNvSpPr/>
          <p:nvPr/>
        </p:nvSpPr>
        <p:spPr>
          <a:xfrm>
            <a:off x="8001000" y="1285875"/>
            <a:ext cx="928688" cy="92868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00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18" name="Прямая со стрелкой 17"/>
          <p:cNvCxnSpPr>
            <a:stCxn id="9" idx="7"/>
            <a:endCxn id="7" idx="3"/>
          </p:cNvCxnSpPr>
          <p:nvPr/>
        </p:nvCxnSpPr>
        <p:spPr>
          <a:xfrm rot="5400000" flipH="1" flipV="1">
            <a:off x="1649412" y="3792538"/>
            <a:ext cx="201613" cy="915988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4"/>
            <a:endCxn id="8" idx="0"/>
          </p:cNvCxnSpPr>
          <p:nvPr/>
        </p:nvCxnSpPr>
        <p:spPr>
          <a:xfrm rot="5400000">
            <a:off x="1964532" y="4858544"/>
            <a:ext cx="1143000" cy="1587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8" idx="1"/>
            <a:endCxn id="4" idx="5"/>
          </p:cNvCxnSpPr>
          <p:nvPr/>
        </p:nvCxnSpPr>
        <p:spPr>
          <a:xfrm rot="16200000" flipV="1">
            <a:off x="256382" y="3613943"/>
            <a:ext cx="2844800" cy="1058863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4" idx="6"/>
            <a:endCxn id="5" idx="2"/>
          </p:cNvCxnSpPr>
          <p:nvPr/>
        </p:nvCxnSpPr>
        <p:spPr>
          <a:xfrm flipV="1">
            <a:off x="1285875" y="2178050"/>
            <a:ext cx="785813" cy="214313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5" idx="5"/>
            <a:endCxn id="6" idx="1"/>
          </p:cNvCxnSpPr>
          <p:nvPr/>
        </p:nvCxnSpPr>
        <p:spPr>
          <a:xfrm rot="16200000" flipH="1">
            <a:off x="2649538" y="2720975"/>
            <a:ext cx="1487487" cy="1058863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6" idx="2"/>
            <a:endCxn id="10" idx="7"/>
          </p:cNvCxnSpPr>
          <p:nvPr/>
        </p:nvCxnSpPr>
        <p:spPr>
          <a:xfrm rot="10800000" flipV="1">
            <a:off x="935038" y="4322763"/>
            <a:ext cx="2851150" cy="1528762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0" idx="6"/>
            <a:endCxn id="8" idx="2"/>
          </p:cNvCxnSpPr>
          <p:nvPr/>
        </p:nvCxnSpPr>
        <p:spPr>
          <a:xfrm flipV="1">
            <a:off x="1071563" y="5894388"/>
            <a:ext cx="1000125" cy="285750"/>
          </a:xfrm>
          <a:prstGeom prst="straightConnector1">
            <a:avLst/>
          </a:prstGeom>
          <a:ln w="31750">
            <a:solidFill>
              <a:schemeClr val="accent2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13" idx="2"/>
            <a:endCxn id="11" idx="6"/>
          </p:cNvCxnSpPr>
          <p:nvPr/>
        </p:nvCxnSpPr>
        <p:spPr>
          <a:xfrm rot="10800000">
            <a:off x="5214938" y="1892300"/>
            <a:ext cx="1214437" cy="428625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11" idx="7"/>
            <a:endCxn id="16" idx="2"/>
          </p:cNvCxnSpPr>
          <p:nvPr/>
        </p:nvCxnSpPr>
        <p:spPr>
          <a:xfrm rot="16200000" flipH="1">
            <a:off x="6447632" y="196056"/>
            <a:ext cx="184150" cy="2922587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6" idx="4"/>
            <a:endCxn id="15" idx="0"/>
          </p:cNvCxnSpPr>
          <p:nvPr/>
        </p:nvCxnSpPr>
        <p:spPr>
          <a:xfrm rot="5400000">
            <a:off x="7787482" y="2393156"/>
            <a:ext cx="857250" cy="500063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5" idx="2"/>
            <a:endCxn id="14" idx="6"/>
          </p:cNvCxnSpPr>
          <p:nvPr/>
        </p:nvCxnSpPr>
        <p:spPr>
          <a:xfrm rot="10800000">
            <a:off x="6215063" y="3392488"/>
            <a:ext cx="1285875" cy="144462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4" idx="0"/>
            <a:endCxn id="12" idx="4"/>
          </p:cNvCxnSpPr>
          <p:nvPr/>
        </p:nvCxnSpPr>
        <p:spPr>
          <a:xfrm rot="5400000" flipH="1" flipV="1">
            <a:off x="5037138" y="1857375"/>
            <a:ext cx="1785938" cy="357187"/>
          </a:xfrm>
          <a:prstGeom prst="straightConnector1">
            <a:avLst/>
          </a:prstGeom>
          <a:ln w="317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6387" name="Содержимое 3" descr="c024af87a00f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214313"/>
            <a:ext cx="8715375" cy="6429375"/>
          </a:xfr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42918"/>
          </a:xfrm>
        </p:spPr>
        <p:txBody>
          <a:bodyPr rtlCol="0">
            <a:normAutofit fontScale="90000"/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Первое графство</a:t>
            </a:r>
            <a:endParaRPr lang="ru-RU" dirty="0"/>
          </a:p>
        </p:txBody>
      </p:sp>
      <p:pic>
        <p:nvPicPr>
          <p:cNvPr id="17411" name="Содержимое 5" descr="1222256372_daqiao_finish_version_by_jiuge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642938"/>
            <a:ext cx="3786187" cy="4786312"/>
          </a:xfrm>
        </p:spPr>
      </p:pic>
      <p:pic>
        <p:nvPicPr>
          <p:cNvPr id="17412" name="Содержимое 9" descr="priklyucheniya.zapyatoyi.i.tochki.0-04-57.510.jpg"/>
          <p:cNvPicPr>
            <a:picLocks noGrp="1" noChangeAspect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429125" y="642938"/>
            <a:ext cx="3857625" cy="4572000"/>
          </a:xfrm>
        </p:spPr>
      </p:pic>
      <p:sp>
        <p:nvSpPr>
          <p:cNvPr id="11" name="Текст 7"/>
          <p:cNvSpPr>
            <a:spLocks noGrp="1"/>
          </p:cNvSpPr>
          <p:nvPr>
            <p:ph type="body" sz="quarter" idx="3"/>
          </p:nvPr>
        </p:nvSpPr>
        <p:spPr>
          <a:xfrm>
            <a:off x="142875" y="5429250"/>
            <a:ext cx="8715375" cy="1428750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</a:pPr>
            <a:r>
              <a:rPr lang="ru-RU" smtClean="0"/>
              <a:t>        </a:t>
            </a:r>
          </a:p>
          <a:p>
            <a:pPr eaLnBrk="1" hangingPunct="1">
              <a:lnSpc>
                <a:spcPct val="70000"/>
              </a:lnSpc>
            </a:pPr>
            <a:r>
              <a:rPr lang="ru-RU" sz="7200" smtClean="0"/>
              <a:t>          ,       ,</a:t>
            </a:r>
          </a:p>
          <a:p>
            <a:pPr eaLnBrk="1" hangingPunct="1">
              <a:lnSpc>
                <a:spcPct val="70000"/>
              </a:lnSpc>
            </a:pPr>
            <a:endParaRPr lang="ru-RU" sz="600" smtClean="0"/>
          </a:p>
        </p:txBody>
      </p:sp>
      <p:sp>
        <p:nvSpPr>
          <p:cNvPr id="12" name="Блок-схема: узел 11"/>
          <p:cNvSpPr/>
          <p:nvPr/>
        </p:nvSpPr>
        <p:spPr>
          <a:xfrm>
            <a:off x="928688" y="5500688"/>
            <a:ext cx="1214437" cy="1143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Блок-схема: узел 12"/>
          <p:cNvSpPr/>
          <p:nvPr/>
        </p:nvSpPr>
        <p:spPr>
          <a:xfrm>
            <a:off x="2571750" y="5500688"/>
            <a:ext cx="1143000" cy="1143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4" name="Блок-схема: узел 13"/>
          <p:cNvSpPr/>
          <p:nvPr/>
        </p:nvSpPr>
        <p:spPr>
          <a:xfrm>
            <a:off x="4214813" y="5429250"/>
            <a:ext cx="1214437" cy="12144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 rtlCol="0"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Второе графство</a:t>
            </a:r>
            <a:endParaRPr lang="ru-RU" dirty="0"/>
          </a:p>
        </p:txBody>
      </p:sp>
      <p:sp>
        <p:nvSpPr>
          <p:cNvPr id="18435" name="Текст 2"/>
          <p:cNvSpPr>
            <a:spLocks noGrp="1"/>
          </p:cNvSpPr>
          <p:nvPr>
            <p:ph type="body" idx="1"/>
          </p:nvPr>
        </p:nvSpPr>
        <p:spPr>
          <a:xfrm>
            <a:off x="428625" y="785813"/>
            <a:ext cx="4040188" cy="639762"/>
          </a:xfrm>
        </p:spPr>
        <p:txBody>
          <a:bodyPr/>
          <a:lstStyle/>
          <a:p>
            <a:pPr eaLnBrk="1" hangingPunct="1"/>
            <a:r>
              <a:rPr lang="ru-RU" smtClean="0"/>
              <a:t>Союз А                       Союз НО</a:t>
            </a:r>
          </a:p>
        </p:txBody>
      </p:sp>
      <p:pic>
        <p:nvPicPr>
          <p:cNvPr id="18436" name="Содержимое 6" descr="22.jpe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14375" y="1500188"/>
            <a:ext cx="3143250" cy="4214812"/>
          </a:xfrm>
        </p:spPr>
      </p:pic>
      <p:sp>
        <p:nvSpPr>
          <p:cNvPr id="18437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0" y="785813"/>
            <a:ext cx="4041775" cy="639762"/>
          </a:xfrm>
        </p:spPr>
        <p:txBody>
          <a:bodyPr/>
          <a:lstStyle/>
          <a:p>
            <a:pPr algn="ctr" eaLnBrk="1" hangingPunct="1"/>
            <a:r>
              <a:rPr lang="ru-RU" smtClean="0"/>
              <a:t>Союз И</a:t>
            </a:r>
          </a:p>
        </p:txBody>
      </p:sp>
      <p:pic>
        <p:nvPicPr>
          <p:cNvPr id="18438" name="Содержимое 7" descr="0_218bf_c0cb86c3_XL.jpeg"/>
          <p:cNvPicPr>
            <a:picLocks noGrp="1" noChangeAspect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000625" y="1571625"/>
            <a:ext cx="3541713" cy="4071938"/>
          </a:xfrm>
        </p:spPr>
      </p:pic>
      <p:sp>
        <p:nvSpPr>
          <p:cNvPr id="18439" name="TextBox 8"/>
          <p:cNvSpPr txBox="1">
            <a:spLocks noChangeArrowheads="1"/>
          </p:cNvSpPr>
          <p:nvPr/>
        </p:nvSpPr>
        <p:spPr bwMode="auto">
          <a:xfrm>
            <a:off x="142875" y="5786438"/>
            <a:ext cx="8786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mbria" pitchFamily="18" charset="0"/>
              </a:rPr>
              <a:t>          </a:t>
            </a:r>
            <a:r>
              <a:rPr lang="ru-RU" sz="5400">
                <a:latin typeface="Cambria" pitchFamily="18" charset="0"/>
              </a:rPr>
              <a:t>, а            , но                  и                  </a:t>
            </a:r>
          </a:p>
        </p:txBody>
      </p:sp>
      <p:sp>
        <p:nvSpPr>
          <p:cNvPr id="10" name="Блок-схема: узел 9"/>
          <p:cNvSpPr/>
          <p:nvPr/>
        </p:nvSpPr>
        <p:spPr>
          <a:xfrm>
            <a:off x="214313" y="6000750"/>
            <a:ext cx="500062" cy="5000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1" name="Блок-схема: узел 10"/>
          <p:cNvSpPr/>
          <p:nvPr/>
        </p:nvSpPr>
        <p:spPr>
          <a:xfrm>
            <a:off x="1428750" y="6000750"/>
            <a:ext cx="500063" cy="5000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2" name="Блок-схема: узел 11"/>
          <p:cNvSpPr/>
          <p:nvPr/>
        </p:nvSpPr>
        <p:spPr>
          <a:xfrm>
            <a:off x="2571750" y="6000750"/>
            <a:ext cx="500063" cy="5000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Блок-схема: узел 12"/>
          <p:cNvSpPr/>
          <p:nvPr/>
        </p:nvSpPr>
        <p:spPr>
          <a:xfrm>
            <a:off x="4286250" y="6000750"/>
            <a:ext cx="500063" cy="5000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4" name="Блок-схема: узел 13"/>
          <p:cNvSpPr/>
          <p:nvPr/>
        </p:nvSpPr>
        <p:spPr>
          <a:xfrm>
            <a:off x="6215063" y="6000750"/>
            <a:ext cx="500062" cy="5000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Блок-схема: узел 14"/>
          <p:cNvSpPr/>
          <p:nvPr/>
        </p:nvSpPr>
        <p:spPr>
          <a:xfrm>
            <a:off x="7500938" y="6000750"/>
            <a:ext cx="500062" cy="5000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elcome">
  <a:themeElements>
    <a:clrScheme name="Welcome">
      <a:dk1>
        <a:sysClr val="windowText" lastClr="000000"/>
      </a:dk1>
      <a:lt1>
        <a:sysClr val="window" lastClr="FFFFFF"/>
      </a:lt1>
      <a:dk2>
        <a:srgbClr val="00272B"/>
      </a:dk2>
      <a:lt2>
        <a:srgbClr val="F7F7FF"/>
      </a:lt2>
      <a:accent1>
        <a:srgbClr val="006AED"/>
      </a:accent1>
      <a:accent2>
        <a:srgbClr val="0087BF"/>
      </a:accent2>
      <a:accent3>
        <a:srgbClr val="5D974B"/>
      </a:accent3>
      <a:accent4>
        <a:srgbClr val="9DBB3F"/>
      </a:accent4>
      <a:accent5>
        <a:srgbClr val="C77CC7"/>
      </a:accent5>
      <a:accent6>
        <a:srgbClr val="996699"/>
      </a:accent6>
      <a:hlink>
        <a:srgbClr val="E78707"/>
      </a:hlink>
      <a:folHlink>
        <a:srgbClr val="C618BA"/>
      </a:folHlink>
    </a:clrScheme>
    <a:fontScheme name="Welcome">
      <a:majorFont>
        <a:latin typeface="Book Antiqua"/>
        <a:ea typeface=""/>
        <a:cs typeface=""/>
        <a:font script="Jpan" typeface="ＭＳ Ｐゴシック"/>
        <a:font script="Hang" typeface="돋움"/>
        <a:font script="Hans" typeface="华文中宋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ajorFont>
      <a:min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inorFont>
    </a:fontScheme>
    <a:fmtScheme name="Welcome">
      <a:fillStyleLst>
        <a:solidFill>
          <a:schemeClr val="phClr">
            <a:tint val="100000"/>
            <a:shade val="100000"/>
            <a:hueMod val="100000"/>
            <a:satMod val="15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300000"/>
              </a:schemeClr>
            </a:gs>
          </a:gsLst>
          <a:lin ang="16200000" scaled="1"/>
        </a:gradFill>
        <a:gradFill flip="none" rotWithShape="1">
          <a:gsLst>
            <a:gs pos="0">
              <a:schemeClr val="phClr">
                <a:tint val="70000"/>
              </a:schemeClr>
            </a:gs>
            <a:gs pos="30000">
              <a:schemeClr val="phClr">
                <a:tint val="90000"/>
              </a:schemeClr>
            </a:gs>
            <a:gs pos="88000">
              <a:schemeClr val="phClr">
                <a:shade val="30000"/>
              </a:schemeClr>
            </a:gs>
            <a:gs pos="100000">
              <a:schemeClr val="phClr">
                <a:shade val="20000"/>
              </a:schemeClr>
            </a:gs>
          </a:gsLst>
          <a:lin ang="5400000" scaled="1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outerShdw blurRad="39000" dist="25400" dir="5400000">
              <a:srgbClr val="000000">
                <a:alpha val="40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30000"/>
                <a:hueMod val="100000"/>
              </a:schemeClr>
            </a:gs>
            <a:gs pos="20000">
              <a:schemeClr val="phClr">
                <a:tint val="100000"/>
                <a:shade val="100000"/>
                <a:hueMod val="1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30000"/>
                <a:hueMod val="100000"/>
                <a:satMod val="1600000"/>
              </a:schemeClr>
            </a:gs>
            <a:gs pos="20000">
              <a:schemeClr val="phClr">
                <a:tint val="100000"/>
                <a:shade val="100000"/>
                <a:hueMod val="100000"/>
                <a:satMod val="5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</Template>
  <TotalTime>266</TotalTime>
  <Words>308</Words>
  <Application>Microsoft Office PowerPoint</Application>
  <PresentationFormat>Экран (4:3)</PresentationFormat>
  <Paragraphs>89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Book Antiqua</vt:lpstr>
      <vt:lpstr>Cambria</vt:lpstr>
      <vt:lpstr>Wingdings 2</vt:lpstr>
      <vt:lpstr>Calibri</vt:lpstr>
      <vt:lpstr>宋体</vt:lpstr>
      <vt:lpstr>Welcome</vt:lpstr>
      <vt:lpstr>Путешествие в сказочное королевство</vt:lpstr>
      <vt:lpstr>Минутка чистописания</vt:lpstr>
      <vt:lpstr>Слайд 3</vt:lpstr>
      <vt:lpstr>Слайд 4</vt:lpstr>
      <vt:lpstr>Слайд 5</vt:lpstr>
      <vt:lpstr>Слайд 6</vt:lpstr>
      <vt:lpstr>Слайд 7</vt:lpstr>
      <vt:lpstr>Первое графство</vt:lpstr>
      <vt:lpstr>Второе графство</vt:lpstr>
      <vt:lpstr>Слайд 10</vt:lpstr>
      <vt:lpstr>Слайд 11</vt:lpstr>
      <vt:lpstr>Правило – закон </vt:lpstr>
      <vt:lpstr>Слайд 13</vt:lpstr>
      <vt:lpstr>Слайд 14</vt:lpstr>
      <vt:lpstr>1 ряд</vt:lpstr>
      <vt:lpstr>2 ряд</vt:lpstr>
      <vt:lpstr>3 ряд</vt:lpstr>
      <vt:lpstr>У нашей сказки счастливая развязка.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Путешествие в сказочное королевство</dc:title>
  <dc:creator>Admin</dc:creator>
  <cp:lastModifiedBy>revaz</cp:lastModifiedBy>
  <cp:revision>31</cp:revision>
  <dcterms:created xsi:type="dcterms:W3CDTF">2012-01-08T14:22:02Z</dcterms:created>
  <dcterms:modified xsi:type="dcterms:W3CDTF">2013-04-19T14:00:01Z</dcterms:modified>
</cp:coreProperties>
</file>