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84" r:id="rId3"/>
    <p:sldId id="285" r:id="rId4"/>
    <p:sldId id="286" r:id="rId5"/>
    <p:sldId id="259" r:id="rId6"/>
    <p:sldId id="258" r:id="rId7"/>
    <p:sldId id="257" r:id="rId8"/>
    <p:sldId id="264" r:id="rId9"/>
    <p:sldId id="272" r:id="rId10"/>
    <p:sldId id="288" r:id="rId11"/>
    <p:sldId id="289" r:id="rId12"/>
    <p:sldId id="291" r:id="rId13"/>
    <p:sldId id="294" r:id="rId14"/>
    <p:sldId id="295" r:id="rId15"/>
    <p:sldId id="296" r:id="rId16"/>
    <p:sldId id="298" r:id="rId17"/>
    <p:sldId id="265" r:id="rId18"/>
    <p:sldId id="266" r:id="rId19"/>
    <p:sldId id="300" r:id="rId20"/>
    <p:sldId id="301" r:id="rId21"/>
    <p:sldId id="302" r:id="rId22"/>
    <p:sldId id="30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B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43" autoAdjust="0"/>
    <p:restoredTop sz="94660"/>
  </p:normalViewPr>
  <p:slideViewPr>
    <p:cSldViewPr>
      <p:cViewPr varScale="1">
        <p:scale>
          <a:sx n="76" d="100"/>
          <a:sy n="76" d="100"/>
        </p:scale>
        <p:origin x="-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EE5677-267F-406B-AD79-C1F032064AB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98654-2922-46F7-9983-A4D05C0F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04B6-B376-4D49-86DA-67EA6F0D651D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68D6-AC85-4571-9477-38A35A53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4444-CDB8-4A4B-B05A-C386015C54E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FAE5-F28A-4C02-8C4B-D8B8AC3E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394D-C53A-4BDA-8CEF-20956032A64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6FCB-F6A3-472E-B799-668C77C22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509FB8-677B-44A7-B06A-9E9F8B8D1AD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78D194-104B-4AD0-9E02-D6F66504E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A736-B367-4974-9969-DBDA90528AF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2478-D778-45E2-961B-EBD7EF9C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95E77-61AE-4B77-8EFB-375DC073AEF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5DEBD-25FE-4B5C-99E0-F08AC8075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57B8-6A57-49F5-85A7-71B61FA8531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5C5A-688C-4F96-951B-5E0E9AE4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14C19-CE98-4EF5-8816-181BA521723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6016E5-7121-4017-B891-53825460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C1E461-870A-4327-9945-4384C90212E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5B1FC3-F631-4DB7-9E06-903439D19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32DAF7-B722-4376-8B43-8D6377461CE9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B435D1-4C9F-42C8-9611-7ED4B1B88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A342A14-23C9-4301-9251-F2E7478ECC89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304B1BF-869B-4EBD-8AD2-C67270640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13" r:id="rId3"/>
    <p:sldLayoutId id="2147483910" r:id="rId4"/>
    <p:sldLayoutId id="2147483914" r:id="rId5"/>
    <p:sldLayoutId id="2147483909" r:id="rId6"/>
    <p:sldLayoutId id="2147483915" r:id="rId7"/>
    <p:sldLayoutId id="2147483916" r:id="rId8"/>
    <p:sldLayoutId id="2147483917" r:id="rId9"/>
    <p:sldLayoutId id="2147483908" r:id="rId10"/>
    <p:sldLayoutId id="21474839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3987" cy="32400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sz="4000" dirty="0" smtClean="0">
                <a:solidFill>
                  <a:srgbClr val="0070C0"/>
                </a:solidFill>
              </a:rPr>
              <a:t>Проект</a:t>
            </a:r>
            <a:r>
              <a:rPr lang="ru-RU" sz="6600" dirty="0" smtClean="0">
                <a:solidFill>
                  <a:srgbClr val="0070C0"/>
                </a:solidFill>
              </a:rPr>
              <a:t/>
            </a:r>
            <a:br>
              <a:rPr lang="ru-RU" sz="6600" dirty="0" smtClean="0">
                <a:solidFill>
                  <a:srgbClr val="0070C0"/>
                </a:solidFill>
              </a:rPr>
            </a:br>
            <a:r>
              <a:rPr lang="ru-RU" sz="6600" dirty="0" smtClean="0">
                <a:solidFill>
                  <a:srgbClr val="0070C0"/>
                </a:solidFill>
              </a:rPr>
              <a:t> «МАТЕМАТИКА </a:t>
            </a:r>
            <a:br>
              <a:rPr lang="ru-RU" sz="6600" dirty="0" smtClean="0">
                <a:solidFill>
                  <a:srgbClr val="0070C0"/>
                </a:solidFill>
              </a:rPr>
            </a:br>
            <a:r>
              <a:rPr lang="ru-RU" sz="6600" dirty="0" smtClean="0">
                <a:solidFill>
                  <a:srgbClr val="0070C0"/>
                </a:solidFill>
              </a:rPr>
              <a:t> вокруг нас»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221163"/>
            <a:ext cx="7272338" cy="18716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C00000"/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4  класс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 год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Машина выехала из города Надым 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в посёлок 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</a:rPr>
              <a:t>Лонгъюган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F:\Надым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6638" y="1695450"/>
            <a:ext cx="4389437" cy="3157538"/>
          </a:xfrm>
        </p:spPr>
      </p:pic>
      <p:pic>
        <p:nvPicPr>
          <p:cNvPr id="1027" name="Picture 3" descr="F:\IMG_9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0" y="1566863"/>
            <a:ext cx="3200400" cy="479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85750"/>
            <a:ext cx="76136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Для того, что бы попасть в 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</a:rPr>
              <a:t>Лонгъюган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ей необходимо проехать два поселка  - п. Ягельный и п. Приозерный.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4" name="Picture 2" descr="F:\лето-осень\dsc00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989138"/>
            <a:ext cx="60340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14398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Расстояние от Надыма до 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</a:rPr>
              <a:t>Лонгъюгана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260 км , от Надыма до Ягельного 130 км, от Ягельного до Приозерного  70 км.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 descr="F:\зима-весна\IMG_0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3050" y="2273300"/>
            <a:ext cx="2747963" cy="2060575"/>
          </a:xfrm>
        </p:spPr>
      </p:pic>
      <p:pic>
        <p:nvPicPr>
          <p:cNvPr id="3077" name="Picture 5" descr="F:\Природа\ЯНАО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2588" y="2200275"/>
            <a:ext cx="2790825" cy="2097088"/>
          </a:xfrm>
          <a:prstGeom prst="rect">
            <a:avLst/>
          </a:prstGeom>
          <a:noFill/>
        </p:spPr>
      </p:pic>
      <p:pic>
        <p:nvPicPr>
          <p:cNvPr id="3078" name="Picture 6" descr="F:\Природа\ЯНАО 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8438" y="4505325"/>
            <a:ext cx="2895600" cy="2170113"/>
          </a:xfrm>
          <a:prstGeom prst="rect">
            <a:avLst/>
          </a:prstGeom>
          <a:noFill/>
        </p:spPr>
      </p:pic>
      <p:pic>
        <p:nvPicPr>
          <p:cNvPr id="3079" name="Picture 7" descr="F:\Надым\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0838" y="4359275"/>
            <a:ext cx="2963862" cy="222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ВОПРОСЫ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Сколько километров от п. Приозерный до п. </a:t>
            </a:r>
            <a:r>
              <a:rPr lang="ru-RU" dirty="0" err="1" smtClean="0"/>
              <a:t>Лонгъюган</a:t>
            </a:r>
            <a:r>
              <a:rPr lang="ru-RU" dirty="0" smtClean="0"/>
              <a:t>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Чему равна скорость машины, если в п. </a:t>
            </a:r>
            <a:r>
              <a:rPr lang="ru-RU" dirty="0" err="1" smtClean="0"/>
              <a:t>Лонгъюган</a:t>
            </a:r>
            <a:r>
              <a:rPr lang="ru-RU" dirty="0" smtClean="0"/>
              <a:t> она приехала через 4 часа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914400" y="219075"/>
            <a:ext cx="8101013" cy="1304925"/>
            <a:chOff x="576" y="138"/>
            <a:chExt cx="5103" cy="822"/>
          </a:xfrm>
        </p:grpSpPr>
        <p:pic>
          <p:nvPicPr>
            <p:cNvPr id="2662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138"/>
              <a:ext cx="5103" cy="822"/>
            </a:xfrm>
            <a:prstGeom prst="rect">
              <a:avLst/>
            </a:prstGeom>
            <a:noFill/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793" y="173"/>
              <a:ext cx="483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3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СХЕМА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628775"/>
            <a:ext cx="7818437" cy="48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Надым                   Ягельный       Приозерный          </a:t>
            </a:r>
            <a:r>
              <a:rPr lang="ru-RU" sz="2000" dirty="0" err="1" smtClean="0"/>
              <a:t>Лонгъюган</a:t>
            </a:r>
            <a:endParaRPr lang="ru-RU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 </a:t>
            </a:r>
            <a:r>
              <a:rPr lang="en-US" sz="2800" dirty="0" smtClean="0"/>
              <a:t>V</a:t>
            </a:r>
            <a:r>
              <a:rPr lang="ru-RU" sz="2800" dirty="0" smtClean="0"/>
              <a:t> = ? км/ч                                      </a:t>
            </a:r>
            <a:r>
              <a:rPr lang="en-US" sz="2800" dirty="0" smtClean="0"/>
              <a:t>t</a:t>
            </a:r>
            <a:r>
              <a:rPr lang="ru-RU" sz="2800" dirty="0" smtClean="0"/>
              <a:t> = 4 ч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260 км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130 км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        70 км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                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                              ? км         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57313" y="3000375"/>
            <a:ext cx="2428875" cy="1588"/>
          </a:xfrm>
          <a:prstGeom prst="line">
            <a:avLst/>
          </a:prstGeom>
          <a:ln w="25400" cap="sq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786188" y="3000375"/>
            <a:ext cx="1428750" cy="158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143500" y="3000375"/>
            <a:ext cx="1143000" cy="158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857250" y="3571876"/>
            <a:ext cx="1000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03350" y="3573463"/>
            <a:ext cx="4929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920207" y="3931444"/>
            <a:ext cx="1725612" cy="63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913" y="4221163"/>
            <a:ext cx="2428875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822701" y="4464050"/>
            <a:ext cx="2786062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94263" y="4464050"/>
            <a:ext cx="2786062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24300" y="4724400"/>
            <a:ext cx="1357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19700" y="5661025"/>
            <a:ext cx="1071563" cy="158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>
            <a:off x="1331913" y="2492375"/>
            <a:ext cx="8636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РЕШЕНИЕ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arenR"/>
              <a:defRPr/>
            </a:pPr>
            <a:r>
              <a:rPr lang="ru-RU" dirty="0" smtClean="0"/>
              <a:t>260-130=130 (км) – расстояние от п. Ягельный до п. </a:t>
            </a:r>
            <a:r>
              <a:rPr lang="ru-RU" dirty="0" err="1" smtClean="0"/>
              <a:t>Лонгъюган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arenR"/>
              <a:defRPr/>
            </a:pPr>
            <a:r>
              <a:rPr lang="ru-RU" dirty="0" smtClean="0"/>
              <a:t>130-70=60 (км) – расстояние от п. Приозерный до п. </a:t>
            </a:r>
            <a:r>
              <a:rPr lang="ru-RU" dirty="0" err="1" smtClean="0"/>
              <a:t>Лонгъюган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arenR"/>
              <a:defRPr/>
            </a:pPr>
            <a:r>
              <a:rPr lang="ru-RU" dirty="0" smtClean="0"/>
              <a:t>260: 4 =65 (км/ч) – </a:t>
            </a:r>
            <a:r>
              <a:rPr lang="en-US" dirty="0" smtClean="0"/>
              <a:t>V</a:t>
            </a:r>
            <a:endParaRPr lang="ru-RU" sz="16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arenR"/>
              <a:defRPr/>
            </a:pPr>
            <a:endParaRPr lang="ru-RU" dirty="0" smtClean="0"/>
          </a:p>
          <a:p>
            <a:pPr marL="514350" indent="-5143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/>
              <a:t>Ответ:</a:t>
            </a:r>
            <a:r>
              <a:rPr lang="ru-RU" dirty="0" smtClean="0"/>
              <a:t>  </a:t>
            </a:r>
            <a:r>
              <a:rPr lang="en-US" dirty="0" smtClean="0"/>
              <a:t>S</a:t>
            </a:r>
            <a:r>
              <a:rPr lang="ru-RU" dirty="0" smtClean="0"/>
              <a:t>= 60 км, </a:t>
            </a:r>
            <a:r>
              <a:rPr lang="en-US" dirty="0" smtClean="0"/>
              <a:t>V</a:t>
            </a:r>
            <a:r>
              <a:rPr lang="ru-RU" dirty="0" smtClean="0"/>
              <a:t>   машины 65 км/ч.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72400" cy="129698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        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</a:t>
            </a:r>
            <a:r>
              <a:rPr lang="ru-RU" sz="5400" dirty="0" smtClean="0">
                <a:solidFill>
                  <a:srgbClr val="00B050"/>
                </a:solidFill>
              </a:rPr>
              <a:t>Решение задач</a:t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334963" y="2438400"/>
            <a:ext cx="8059737" cy="2535238"/>
            <a:chOff x="211" y="1536"/>
            <a:chExt cx="5077" cy="1597"/>
          </a:xfrm>
        </p:grpSpPr>
        <p:pic>
          <p:nvPicPr>
            <p:cNvPr id="28674" name="Текст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" y="1536"/>
              <a:ext cx="5077" cy="1597"/>
            </a:xfrm>
            <a:prstGeom prst="rect">
              <a:avLst/>
            </a:prstGeom>
            <a:noFill/>
          </p:spPr>
        </p:pic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340" y="1570"/>
              <a:ext cx="4896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17463">
                <a:lnSpc>
                  <a:spcPts val="23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3200">
                  <a:latin typeface="Corbel" pitchFamily="34" charset="0"/>
                </a:rPr>
                <a:t>Из посёлка Лонгъюган  вышли одновременно в противоположных направлениях автобус и автомобиль. Скорость автобуса 70 км/ч, скорость автомобиля 80 км/ч. Какое расстояние будет между ними через 6 часов?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       ПОСЁЛОК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8" name="Содержимое 3" descr="Посёлок-2004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4363" y="1447800"/>
            <a:ext cx="6600825" cy="4800600"/>
          </a:xfrm>
        </p:spPr>
      </p:pic>
      <p:pic>
        <p:nvPicPr>
          <p:cNvPr id="29699" name="Содержимое 3" descr="Посёлок-2004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00188"/>
            <a:ext cx="65992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8027987" cy="2590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Лонгъюганской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школе 200 учеников.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Решите это уравнение и вы узнаете: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сколько  учеников  в  1-4  классах  нашей  школы.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Х </a:t>
            </a:r>
            <a:r>
              <a:rPr lang="ar-AE" sz="5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۰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(400 : 8) = 3600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Содержимое 3" descr="Детский сад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141663"/>
            <a:ext cx="7200900" cy="34671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1989138"/>
            <a:ext cx="7499350" cy="2663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  <a:t>Самостоятельная    работа</a:t>
            </a:r>
            <a:b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  <a:t>«Я умею…»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Цели проекта: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Учиться составлять задачи, примеры, записывать информацию в виде различных математических моделей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Отработка умений производить вычисления с многозначными числами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Развивать творческое мышление математическую смекалку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Формировать значимость уроков математики для решения жизненных ситуаций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Воспитывать любовь к математике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1925" y="0"/>
            <a:ext cx="7407275" cy="263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  <a:t>Проверка </a:t>
            </a:r>
            <a:b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700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+  или   - 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32353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u="sng" dirty="0" smtClean="0"/>
              <a:t>1 вариант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95225,          2214</a:t>
            </a:r>
            <a:r>
              <a:rPr lang="ru-RU" sz="4400" b="1" dirty="0" smtClean="0"/>
              <a:t>       </a:t>
            </a:r>
            <a:r>
              <a:rPr lang="ru-RU" sz="4400" dirty="0" smtClean="0"/>
              <a:t>                        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u="sng" dirty="0" smtClean="0"/>
              <a:t>2 вариант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/>
              <a:t>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87345           3817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814705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Оценивание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  + +                   + -                   - -   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4" name="Содержимое 5" descr="IMG_99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9563" y="1811338"/>
            <a:ext cx="6664325" cy="4437062"/>
          </a:xfrm>
        </p:spPr>
      </p:pic>
      <p:pic>
        <p:nvPicPr>
          <p:cNvPr id="6" name="Овал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066800"/>
            <a:ext cx="596900" cy="506413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427538" y="1125538"/>
            <a:ext cx="431800" cy="358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8125" y="1125538"/>
            <a:ext cx="431800" cy="3587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818" name="Содержимое 3" descr="img_25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4810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«</a:t>
            </a: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>Умножение и деление многозначных чисел» 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(закрепление изученного)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412875"/>
            <a:ext cx="7956550" cy="3009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>Устный счёт –</a:t>
            </a:r>
            <a:b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b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>          зарядка для ума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243013" y="133350"/>
            <a:ext cx="7815262" cy="1427163"/>
            <a:chOff x="783" y="84"/>
            <a:chExt cx="4923" cy="899"/>
          </a:xfrm>
        </p:grpSpPr>
        <p:pic>
          <p:nvPicPr>
            <p:cNvPr id="1740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" y="84"/>
              <a:ext cx="4923" cy="899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5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Школа была открыта в 1977 году. В 1979 году она получила официальный статус. С 1986 года стала называться «Средняя общеобразовательная школа» </a:t>
              </a:r>
              <a:endParaRPr lang="ru-RU" sz="25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</p:txBody>
        </p:sp>
      </p:grpSp>
      <p:pic>
        <p:nvPicPr>
          <p:cNvPr id="17412" name="Содержимое 3" descr="Лонгъюганская СОШ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4325" y="1447800"/>
            <a:ext cx="7200900" cy="480060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956550" cy="31543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smtClean="0">
                <a:solidFill>
                  <a:srgbClr val="2713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Расшифруй  слово и  ты  узнаешь, </a:t>
            </a:r>
            <a:br>
              <a:rPr lang="ru-RU" sz="3600" smtClean="0">
                <a:solidFill>
                  <a:srgbClr val="2713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3600" smtClean="0">
                <a:solidFill>
                  <a:srgbClr val="2713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как  Лонгъюган  называют  по другому?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                    </a:t>
            </a:r>
            <a:b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</a:t>
            </a:r>
            <a:r>
              <a:rPr 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Н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– 243</a:t>
            </a:r>
            <a:r>
              <a:rPr lang="ar-AE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۰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 71</a:t>
            </a:r>
            <a:r>
              <a:rPr 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           Д 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– 123 </a:t>
            </a:r>
            <a:r>
              <a:rPr lang="ar-AE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۰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204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  </a:t>
            </a:r>
            <a:b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</a:t>
            </a:r>
            <a:r>
              <a:rPr 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Л 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– 359 ۰ 200          </a:t>
            </a:r>
            <a:r>
              <a:rPr 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О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 – 1340 : 5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3860800"/>
          <a:ext cx="7499350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/>
                <a:gridCol w="1249892"/>
                <a:gridCol w="1213180"/>
                <a:gridCol w="1286604"/>
                <a:gridCol w="1249892"/>
                <a:gridCol w="1249892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71800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    268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17253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25092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268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17253</a:t>
                      </a:r>
                      <a:endParaRPr lang="ru-RU" sz="28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358900" y="219075"/>
            <a:ext cx="7656513" cy="1152525"/>
            <a:chOff x="856" y="138"/>
            <a:chExt cx="4823" cy="726"/>
          </a:xfrm>
        </p:grpSpPr>
        <p:pic>
          <p:nvPicPr>
            <p:cNvPr id="1945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" y="138"/>
              <a:ext cx="4823" cy="726"/>
            </a:xfrm>
            <a:prstGeom prst="rect">
              <a:avLst/>
            </a:prstGeom>
            <a:noFill/>
          </p:spPr>
        </p:pic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30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                  ЛОНГЪЮГАН</a:t>
              </a:r>
            </a:p>
          </p:txBody>
        </p:sp>
      </p:grpSp>
      <p:pic>
        <p:nvPicPr>
          <p:cNvPr id="19460" name="Содержимое 3" descr="посёлок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2738" y="1447800"/>
            <a:ext cx="7204075" cy="4800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358900" y="219075"/>
            <a:ext cx="7656513" cy="1304925"/>
            <a:chOff x="856" y="138"/>
            <a:chExt cx="4823" cy="822"/>
          </a:xfrm>
        </p:grpSpPr>
        <p:pic>
          <p:nvPicPr>
            <p:cNvPr id="2048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" y="138"/>
              <a:ext cx="4823" cy="822"/>
            </a:xfrm>
            <a:prstGeom prst="rect">
              <a:avLst/>
            </a:prstGeom>
            <a:noFill/>
          </p:spPr>
        </p:pic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3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п. ЛОНГЪЮГАН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Дата  рождения  посёлка: 24   марта  1978 год.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Сколько  лет  посёлку , если  сейчас идёт  2012 год 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Численность  населения:  1709  человек.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27   организаций.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Основное  предприятие – ЛПУМГ, на  котором  работает  615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     ЦЕХА  ЛПУ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Содержимое 3" descr="ЛП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2738" y="1447800"/>
            <a:ext cx="7204075" cy="48006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1177</TotalTime>
  <Words>326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Aharoni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        Проект  «МАТЕМАТИКА   вокруг нас»</vt:lpstr>
      <vt:lpstr>Цели проекта:</vt:lpstr>
      <vt:lpstr> «Умножение и деление многозначных чисел»   (закрепление изученного)</vt:lpstr>
      <vt:lpstr>Устный счёт –              зарядка для ума</vt:lpstr>
      <vt:lpstr>Слайд 5</vt:lpstr>
      <vt:lpstr>Расшифруй  слово и  ты  узнаешь,  как  Лонгъюган  называют  по другому?                       Н – 243۰  71            Д – 123 ۰204     Л – 359 ۰ 200          О – 1340 : 5</vt:lpstr>
      <vt:lpstr>Слайд 7</vt:lpstr>
      <vt:lpstr>Слайд 8</vt:lpstr>
      <vt:lpstr>                   ЦЕХА  ЛПУ</vt:lpstr>
      <vt:lpstr>Машина выехала из города Надым  в посёлок Лонгъюган. </vt:lpstr>
      <vt:lpstr>Для того, что бы попасть в Лонгъюган ей необходимо проехать два поселка  - п. Ягельный и п. Приозерный.</vt:lpstr>
      <vt:lpstr> Расстояние от Надыма до Лонгъюгана 260 км , от Надыма до Ягельного 130 км, от Ягельного до Приозерного  70 км.</vt:lpstr>
      <vt:lpstr>Слайд 13</vt:lpstr>
      <vt:lpstr>Слайд 14</vt:lpstr>
      <vt:lpstr>Слайд 15</vt:lpstr>
      <vt:lpstr>                       РЕШЕНИЕ ЗАДАЧ </vt:lpstr>
      <vt:lpstr>                     ПОСЁЛОК</vt:lpstr>
      <vt:lpstr>В  Лонгъюганской школе 200 учеников. Решите это уравнение и вы узнаете:  сколько  учеников  в  1-4  классах  нашей  школы.   Х ۰ (400 : 8) = 3600</vt:lpstr>
      <vt:lpstr>Самостоятельная    работа  «Я умею…» </vt:lpstr>
      <vt:lpstr>   Проверка    +  или   -  </vt:lpstr>
      <vt:lpstr>Оценивание   + +                   + -                   - -   </vt:lpstr>
      <vt:lpstr>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МАТЕМАТИКИ</dc:title>
  <dc:creator>КОНИ</dc:creator>
  <cp:keywords>урок</cp:keywords>
  <cp:lastModifiedBy>User</cp:lastModifiedBy>
  <cp:revision>123</cp:revision>
  <dcterms:created xsi:type="dcterms:W3CDTF">2012-03-06T10:14:07Z</dcterms:created>
  <dcterms:modified xsi:type="dcterms:W3CDTF">2013-04-01T17:04:14Z</dcterms:modified>
</cp:coreProperties>
</file>