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13.12.2012</a:t>
            </a:fld>
            <a:endParaRPr lang="ru-RU" dirty="0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13.12.2012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13.12.2012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13.12.2012</a:t>
            </a:fld>
            <a:endParaRPr lang="ru-RU" dirty="0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13.12.2012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13.12.2012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13.12.2012</a:t>
            </a:fld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13.12.2012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13.12.2012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13.12.2012</a:t>
            </a:fld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13.12.2012</a:t>
            </a:fld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13.12.2012</a:t>
            </a:fld>
            <a:endParaRPr lang="ru-RU" dirty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1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i="1" dirty="0" smtClean="0">
                <a:solidFill>
                  <a:srgbClr val="FFFF00"/>
                </a:solidFill>
              </a:rPr>
              <a:t>                «Моя малая родина»</a:t>
            </a:r>
            <a:endParaRPr lang="ru-RU" b="1" i="1" dirty="0">
              <a:solidFill>
                <a:srgbClr val="FFFF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786578" y="5072074"/>
            <a:ext cx="23574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4896000" cy="622800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Киселевск</a:t>
            </a:r>
            <a:br>
              <a:rPr lang="ru-RU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ru-RU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 расположен в юго-западной части Кемеровской области, предгорьях Салаирского кряжа, в верховьях реки Аба, в 240 км к югу от Кемерово.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3" name="Рисунок 2" descr="Coat_of_Arms_of_Kiselyovsk_(Kemerovo_oblast)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786446" y="1571612"/>
            <a:ext cx="3014672" cy="472991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23728" y="152400"/>
            <a:ext cx="3168352" cy="32766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1600" b="1" i="1" dirty="0" smtClean="0">
                <a:solidFill>
                  <a:schemeClr val="bg1"/>
                </a:solidFill>
              </a:rPr>
              <a:t>А много лет тому назад</a:t>
            </a:r>
            <a:br>
              <a:rPr lang="ru-RU" sz="1600" b="1" i="1" dirty="0" smtClean="0">
                <a:solidFill>
                  <a:schemeClr val="bg1"/>
                </a:solidFill>
              </a:rPr>
            </a:br>
            <a:r>
              <a:rPr lang="ru-RU" sz="1600" b="1" i="1" dirty="0" smtClean="0">
                <a:solidFill>
                  <a:schemeClr val="bg1"/>
                </a:solidFill>
              </a:rPr>
              <a:t>Огромный лес стоял когда-то.</a:t>
            </a:r>
            <a:br>
              <a:rPr lang="ru-RU" sz="1600" b="1" i="1" dirty="0" smtClean="0">
                <a:solidFill>
                  <a:schemeClr val="bg1"/>
                </a:solidFill>
              </a:rPr>
            </a:br>
            <a:r>
              <a:rPr lang="ru-RU" sz="1600" b="1" i="1" dirty="0" smtClean="0">
                <a:solidFill>
                  <a:schemeClr val="bg1"/>
                </a:solidFill>
              </a:rPr>
              <a:t>Дубы могучие росли,</a:t>
            </a:r>
            <a:br>
              <a:rPr lang="ru-RU" sz="1600" b="1" i="1" dirty="0" smtClean="0">
                <a:solidFill>
                  <a:schemeClr val="bg1"/>
                </a:solidFill>
              </a:rPr>
            </a:br>
            <a:r>
              <a:rPr lang="ru-RU" sz="1600" b="1" i="1" dirty="0" smtClean="0">
                <a:solidFill>
                  <a:schemeClr val="bg1"/>
                </a:solidFill>
              </a:rPr>
              <a:t>Шумели липы в три обхвата.</a:t>
            </a:r>
            <a:br>
              <a:rPr lang="ru-RU" sz="1600" b="1" i="1" dirty="0" smtClean="0">
                <a:solidFill>
                  <a:schemeClr val="bg1"/>
                </a:solidFill>
              </a:rPr>
            </a:br>
            <a:r>
              <a:rPr lang="ru-RU" sz="1600" b="1" i="1" dirty="0" smtClean="0">
                <a:solidFill>
                  <a:schemeClr val="bg1"/>
                </a:solidFill>
              </a:rPr>
              <a:t>Полянки вместо площадей,</a:t>
            </a:r>
            <a:br>
              <a:rPr lang="ru-RU" sz="1600" b="1" i="1" dirty="0" smtClean="0">
                <a:solidFill>
                  <a:schemeClr val="bg1"/>
                </a:solidFill>
              </a:rPr>
            </a:br>
            <a:r>
              <a:rPr lang="ru-RU" sz="1600" b="1" i="1" dirty="0" smtClean="0">
                <a:solidFill>
                  <a:schemeClr val="bg1"/>
                </a:solidFill>
              </a:rPr>
              <a:t>А вместо улиц - перелоги.</a:t>
            </a:r>
            <a:br>
              <a:rPr lang="ru-RU" sz="1600" b="1" i="1" dirty="0" smtClean="0">
                <a:solidFill>
                  <a:schemeClr val="bg1"/>
                </a:solidFill>
              </a:rPr>
            </a:br>
            <a:r>
              <a:rPr lang="ru-RU" sz="1600" b="1" i="1" dirty="0" smtClean="0">
                <a:solidFill>
                  <a:schemeClr val="bg1"/>
                </a:solidFill>
              </a:rPr>
              <a:t>И стаи диких лебедей,</a:t>
            </a:r>
            <a:br>
              <a:rPr lang="ru-RU" sz="1600" b="1" i="1" dirty="0" smtClean="0">
                <a:solidFill>
                  <a:schemeClr val="bg1"/>
                </a:solidFill>
              </a:rPr>
            </a:br>
            <a:r>
              <a:rPr lang="ru-RU" sz="1600" b="1" i="1" dirty="0" smtClean="0">
                <a:solidFill>
                  <a:schemeClr val="bg1"/>
                </a:solidFill>
              </a:rPr>
              <a:t>И рев медведицы в берлоге.</a:t>
            </a:r>
            <a:br>
              <a:rPr lang="ru-RU" sz="1600" b="1" i="1" dirty="0" smtClean="0">
                <a:solidFill>
                  <a:schemeClr val="bg1"/>
                </a:solidFill>
              </a:rPr>
            </a:br>
            <a:r>
              <a:rPr lang="ru-RU" sz="1600" b="1" i="1" dirty="0" smtClean="0">
                <a:solidFill>
                  <a:schemeClr val="bg1"/>
                </a:solidFill>
              </a:rPr>
              <a:t>И на заре на водопой</a:t>
            </a:r>
            <a:br>
              <a:rPr lang="ru-RU" sz="1600" b="1" i="1" dirty="0" smtClean="0">
                <a:solidFill>
                  <a:schemeClr val="bg1"/>
                </a:solidFill>
              </a:rPr>
            </a:br>
            <a:r>
              <a:rPr lang="ru-RU" sz="1600" b="1" i="1" dirty="0" smtClean="0">
                <a:solidFill>
                  <a:schemeClr val="bg1"/>
                </a:solidFill>
              </a:rPr>
              <a:t>Шли лоси узкою тропою,</a:t>
            </a:r>
            <a:br>
              <a:rPr lang="ru-RU" sz="1600" b="1" i="1" dirty="0" smtClean="0">
                <a:solidFill>
                  <a:schemeClr val="bg1"/>
                </a:solidFill>
              </a:rPr>
            </a:br>
            <a:r>
              <a:rPr lang="ru-RU" sz="1600" b="1" i="1" dirty="0" smtClean="0">
                <a:solidFill>
                  <a:schemeClr val="bg1"/>
                </a:solidFill>
              </a:rPr>
              <a:t>Рогами сучья задевая,</a:t>
            </a:r>
            <a:br>
              <a:rPr lang="ru-RU" sz="1600" b="1" i="1" dirty="0" smtClean="0">
                <a:solidFill>
                  <a:schemeClr val="bg1"/>
                </a:solidFill>
              </a:rPr>
            </a:br>
            <a:r>
              <a:rPr lang="ru-RU" sz="1600" b="1" i="1" dirty="0" smtClean="0">
                <a:solidFill>
                  <a:schemeClr val="bg1"/>
                </a:solidFill>
              </a:rPr>
              <a:t>Текла река в лугах, лесах</a:t>
            </a:r>
            <a:br>
              <a:rPr lang="ru-RU" sz="1600" b="1" i="1" dirty="0" smtClean="0">
                <a:solidFill>
                  <a:schemeClr val="bg1"/>
                </a:solidFill>
              </a:rPr>
            </a:br>
            <a:r>
              <a:rPr lang="ru-RU" sz="1600" b="1" i="1" dirty="0" smtClean="0">
                <a:solidFill>
                  <a:schemeClr val="bg1"/>
                </a:solidFill>
              </a:rPr>
              <a:t>Тугайкой называли.</a:t>
            </a:r>
            <a:br>
              <a:rPr lang="ru-RU" sz="1600" b="1" i="1" dirty="0" smtClean="0">
                <a:solidFill>
                  <a:schemeClr val="bg1"/>
                </a:solidFill>
              </a:rPr>
            </a:br>
            <a:r>
              <a:rPr lang="ru-RU" sz="1600" b="1" i="1" dirty="0" smtClean="0">
                <a:solidFill>
                  <a:schemeClr val="bg1"/>
                </a:solidFill>
              </a:rPr>
              <a:t>Виднелись тут и там селенья:</a:t>
            </a:r>
            <a:br>
              <a:rPr lang="ru-RU" sz="1600" b="1" i="1" dirty="0" smtClean="0">
                <a:solidFill>
                  <a:schemeClr val="bg1"/>
                </a:solidFill>
              </a:rPr>
            </a:br>
            <a:r>
              <a:rPr lang="ru-RU" sz="1600" b="1" i="1" dirty="0" smtClean="0">
                <a:solidFill>
                  <a:schemeClr val="bg1"/>
                </a:solidFill>
              </a:rPr>
              <a:t>Так начинался Киселевск.</a:t>
            </a:r>
            <a:endParaRPr lang="ru-RU" sz="1600" b="1" i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2924944"/>
            <a:ext cx="5567692" cy="3384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462174" cy="2088232"/>
          </a:xfrm>
        </p:spPr>
        <p:txBody>
          <a:bodyPr>
            <a:noAutofit/>
          </a:bodyPr>
          <a:lstStyle/>
          <a:p>
            <a:r>
              <a:rPr lang="ru-RU" sz="3200" dirty="0" smtClean="0">
                <a:solidFill>
                  <a:schemeClr val="bg1"/>
                </a:solidFill>
              </a:rPr>
              <a:t>Киселёвск - город (с 1936) в Кемеровской области Российской Федерации, центр городского округа "Город Киселёвск". Население городского округа - 108 392 человек, из них городское - 103 817, сельское - 4 575</a:t>
            </a:r>
            <a:r>
              <a:rPr lang="ru-RU" sz="3200" dirty="0" smtClean="0"/>
              <a:t>.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1305276343_199516166_3----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5013176"/>
            <a:ext cx="8643966" cy="1344758"/>
          </a:xfrm>
        </p:spPr>
        <p:txBody>
          <a:bodyPr>
            <a:normAutofit fontScale="90000"/>
          </a:bodyPr>
          <a:lstStyle/>
          <a:p>
            <a:r>
              <a:rPr lang="ru-RU" sz="2400" dirty="0" smtClean="0">
                <a:solidFill>
                  <a:schemeClr val="bg1"/>
                </a:solidFill>
              </a:rPr>
              <a:t>Город просыпается рано. Люди спешат на работу. Особенно многолюдна улица Ленина - главная улица нашего города. Любят киселевчане  улицу Ленина, постоянно украшают ее, благоустраивают. Теперь она стала широкая, светлая, зеленая. </a:t>
            </a:r>
            <a:endParaRPr lang="ru-RU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990716"/>
          </a:xfrm>
        </p:spPr>
        <p:txBody>
          <a:bodyPr>
            <a:noAutofit/>
          </a:bodyPr>
          <a:lstStyle/>
          <a:p>
            <a:r>
              <a:rPr lang="ru-RU" sz="1800" dirty="0" smtClean="0">
                <a:solidFill>
                  <a:schemeClr val="bg1"/>
                </a:solidFill>
              </a:rPr>
              <a:t>Много лет тому назад там, где раскинулся наш город,  была непроходимая  тайга да болота. Около двух веков назад здесь, в глухомани, поселились переселенцы из России. Предание гласит, что первыми приехали три семьи: Черкасовы, Усовы, Киселевы. Черкасовым и Киселевым приглянулась полноводная Аба, а Усовы поселились южнее. Так появились деревни </a:t>
            </a:r>
            <a:r>
              <a:rPr lang="ru-RU" sz="1800" dirty="0" err="1" smtClean="0">
                <a:solidFill>
                  <a:schemeClr val="bg1"/>
                </a:solidFill>
              </a:rPr>
              <a:t>Черкасово</a:t>
            </a:r>
            <a:r>
              <a:rPr lang="ru-RU" sz="1800" dirty="0" smtClean="0">
                <a:solidFill>
                  <a:schemeClr val="bg1"/>
                </a:solidFill>
              </a:rPr>
              <a:t> и </a:t>
            </a:r>
            <a:r>
              <a:rPr lang="ru-RU" sz="1800" dirty="0" err="1" smtClean="0">
                <a:solidFill>
                  <a:schemeClr val="bg1"/>
                </a:solidFill>
              </a:rPr>
              <a:t>Усяты</a:t>
            </a:r>
            <a:r>
              <a:rPr lang="ru-RU" sz="1800" dirty="0" smtClean="0">
                <a:solidFill>
                  <a:schemeClr val="bg1"/>
                </a:solidFill>
              </a:rPr>
              <a:t>. Один край деревни жители называли </a:t>
            </a:r>
            <a:r>
              <a:rPr lang="ru-RU" sz="1800" dirty="0" err="1" smtClean="0">
                <a:solidFill>
                  <a:schemeClr val="bg1"/>
                </a:solidFill>
              </a:rPr>
              <a:t>Киселевкой</a:t>
            </a:r>
            <a:r>
              <a:rPr lang="ru-RU" sz="1800" dirty="0" smtClean="0">
                <a:solidFill>
                  <a:schemeClr val="bg1"/>
                </a:solidFill>
              </a:rPr>
              <a:t> по имени Киселевых. Потом это название получил город.</a:t>
            </a:r>
            <a:endParaRPr lang="ru-RU" sz="1800" dirty="0">
              <a:solidFill>
                <a:schemeClr val="bg1"/>
              </a:solidFill>
            </a:endParaRPr>
          </a:p>
        </p:txBody>
      </p:sp>
      <p:pic>
        <p:nvPicPr>
          <p:cNvPr id="28674" name="Picture 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2349501"/>
            <a:ext cx="6048672" cy="388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703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0"/>
            <a:ext cx="4714908" cy="35361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67944" y="3717032"/>
            <a:ext cx="4826000" cy="295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698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868144" y="0"/>
            <a:ext cx="2804565" cy="35718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2852936"/>
            <a:ext cx="3425034" cy="3600400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Город  состоит из 6 обособленных территориальных районов: Красный Камень, </a:t>
            </a:r>
            <a:r>
              <a:rPr lang="ru-RU" sz="2400" b="1" dirty="0" err="1" smtClean="0">
                <a:solidFill>
                  <a:schemeClr val="bg1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Афонино</a:t>
            </a:r>
            <a:r>
              <a:rPr lang="ru-RU" sz="2400" b="1" dirty="0" smtClean="0">
                <a:solidFill>
                  <a:schemeClr val="bg1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, Центральный, Зеленая Казанка, Черкасов Камень, </a:t>
            </a:r>
            <a:r>
              <a:rPr lang="ru-RU" sz="2400" b="1" dirty="0" err="1" smtClean="0">
                <a:solidFill>
                  <a:schemeClr val="bg1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Карагайла</a:t>
            </a:r>
            <a:r>
              <a:rPr lang="ru-RU" sz="2400" b="1" dirty="0" smtClean="0">
                <a:solidFill>
                  <a:schemeClr val="bg1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. </a:t>
            </a:r>
            <a:endParaRPr lang="ru-RU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3900486" cy="6705600"/>
          </a:xfrm>
        </p:spPr>
        <p:txBody>
          <a:bodyPr>
            <a:normAutofit/>
          </a:bodyPr>
          <a:lstStyle/>
          <a:p>
            <a:pPr algn="ctr"/>
            <a:r>
              <a:rPr lang="ru-RU" sz="2400" b="1" i="1" dirty="0" smtClean="0">
                <a:solidFill>
                  <a:schemeClr val="bg1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Киселевск  город  труженик</a:t>
            </a:r>
            <a:br>
              <a:rPr lang="ru-RU" sz="2400" b="1" i="1" dirty="0" smtClean="0">
                <a:solidFill>
                  <a:schemeClr val="bg1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ru-RU" sz="2400" b="1" i="1" dirty="0" smtClean="0">
                <a:solidFill>
                  <a:schemeClr val="bg1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/>
            </a:r>
            <a:br>
              <a:rPr lang="ru-RU" sz="2400" b="1" i="1" dirty="0" smtClean="0">
                <a:solidFill>
                  <a:schemeClr val="bg1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ru-RU" sz="2400" dirty="0" smtClean="0">
                <a:solidFill>
                  <a:schemeClr val="bg1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/>
            </a:r>
            <a:br>
              <a:rPr lang="ru-RU" sz="2400" dirty="0" smtClean="0">
                <a:solidFill>
                  <a:schemeClr val="bg1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ru-RU" sz="2400" dirty="0" smtClean="0">
                <a:solidFill>
                  <a:schemeClr val="bg1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   Повезло мне, что здесь я родился.</a:t>
            </a:r>
            <a:br>
              <a:rPr lang="ru-RU" sz="2400" dirty="0" smtClean="0">
                <a:solidFill>
                  <a:schemeClr val="bg1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ru-RU" sz="2400" dirty="0" smtClean="0">
                <a:solidFill>
                  <a:schemeClr val="bg1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Здесь я вырос и здесь пригодился.</a:t>
            </a:r>
            <a:br>
              <a:rPr lang="ru-RU" sz="2400" dirty="0" smtClean="0">
                <a:solidFill>
                  <a:schemeClr val="bg1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ru-RU" sz="2400" dirty="0" smtClean="0">
                <a:solidFill>
                  <a:schemeClr val="bg1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И пускай город мой не велик,</a:t>
            </a:r>
            <a:br>
              <a:rPr lang="ru-RU" sz="2400" dirty="0" smtClean="0">
                <a:solidFill>
                  <a:schemeClr val="bg1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ru-RU" sz="2400" dirty="0" smtClean="0">
                <a:solidFill>
                  <a:schemeClr val="bg1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Но его я люблю и к нему я привык.</a:t>
            </a:r>
            <a:br>
              <a:rPr lang="ru-RU" sz="2400" dirty="0" smtClean="0">
                <a:solidFill>
                  <a:schemeClr val="bg1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ru-RU" dirty="0" smtClean="0">
                <a:solidFill>
                  <a:schemeClr val="bg1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/>
            </a:r>
            <a:br>
              <a:rPr lang="ru-RU" dirty="0" smtClean="0">
                <a:solidFill>
                  <a:schemeClr val="bg1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</a:b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29124" y="1285860"/>
            <a:ext cx="4429156" cy="408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90</TotalTime>
  <Words>198</Words>
  <Application>Microsoft Office PowerPoint</Application>
  <PresentationFormat>Экран (4:3)</PresentationFormat>
  <Paragraphs>8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Бумажная</vt:lpstr>
      <vt:lpstr>                «Моя малая родина»</vt:lpstr>
      <vt:lpstr>Киселевск  расположен в юго-западной части Кемеровской области, предгорьях Салаирского кряжа, в верховьях реки Аба, в 240 км к югу от Кемерово.  </vt:lpstr>
      <vt:lpstr>А много лет тому назад Огромный лес стоял когда-то. Дубы могучие росли, Шумели липы в три обхвата. Полянки вместо площадей, А вместо улиц - перелоги. И стаи диких лебедей, И рев медведицы в берлоге. И на заре на водопой Шли лоси узкою тропою, Рогами сучья задевая, Текла река в лугах, лесах Тугайкой называли. Виднелись тут и там селенья: Так начинался Киселевск.</vt:lpstr>
      <vt:lpstr>Киселёвск - город (с 1936) в Кемеровской области Российской Федерации, центр городского округа "Город Киселёвск". Население городского округа - 108 392 человек, из них городское - 103 817, сельское - 4 575.</vt:lpstr>
      <vt:lpstr>Город просыпается рано. Люди спешат на работу. Особенно многолюдна улица Ленина - главная улица нашего города. Любят киселевчане  улицу Ленина, постоянно украшают ее, благоустраивают. Теперь она стала широкая, светлая, зеленая. </vt:lpstr>
      <vt:lpstr>Много лет тому назад там, где раскинулся наш город,  была непроходимая  тайга да болота. Около двух веков назад здесь, в глухомани, поселились переселенцы из России. Предание гласит, что первыми приехали три семьи: Черкасовы, Усовы, Киселевы. Черкасовым и Киселевым приглянулась полноводная Аба, а Усовы поселились южнее. Так появились деревни Черкасово и Усяты. Один край деревни жители называли Киселевкой по имени Киселевых. Потом это название получил город.</vt:lpstr>
      <vt:lpstr>Город  состоит из 6 обособленных территориальных районов: Красный Камень, Афонино, Центральный, Зеленая Казанка, Черкасов Камень, Карагайла. </vt:lpstr>
      <vt:lpstr>Киселевск  город  труженик      Повезло мне, что здесь я родился. Здесь я вырос и здесь пригодился. И пускай город мой не велик, Но его я люблю и к нему я привык.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кабинет 10</cp:lastModifiedBy>
  <cp:revision>12</cp:revision>
  <dcterms:modified xsi:type="dcterms:W3CDTF">2012-12-13T03:48:18Z</dcterms:modified>
</cp:coreProperties>
</file>