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60" r:id="rId5"/>
    <p:sldId id="257" r:id="rId6"/>
    <p:sldId id="258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163" autoAdjust="0"/>
    <p:restoredTop sz="94660"/>
  </p:normalViewPr>
  <p:slideViewPr>
    <p:cSldViewPr>
      <p:cViewPr varScale="1">
        <p:scale>
          <a:sx n="69" d="100"/>
          <a:sy n="69" d="100"/>
        </p:scale>
        <p:origin x="-9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3671EA-DD9B-4A0B-850F-C4BED8D075F4}" type="datetimeFigureOut">
              <a:rPr lang="ru-RU" smtClean="0"/>
              <a:t>25.01.2013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202F91-8253-4FA4-B7FA-69A10E6145BA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60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714356"/>
            <a:ext cx="7854696" cy="5286412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Презентация к уроку </a:t>
            </a:r>
            <a:b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окружающего мира по теме:</a:t>
            </a:r>
          </a:p>
          <a:p>
            <a:pPr algn="ctr"/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«Весна: пробуждение  природы»</a:t>
            </a:r>
          </a:p>
          <a:p>
            <a:pPr algn="ctr"/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Учитель начальных классов, </a:t>
            </a:r>
          </a:p>
          <a:p>
            <a:pPr algn="ctr"/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первой квалификационной категории</a:t>
            </a:r>
          </a:p>
          <a:p>
            <a:pPr algn="ctr"/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МОУ «Лонгъюганская СОШ»,</a:t>
            </a:r>
          </a:p>
          <a:p>
            <a:pPr algn="ctr"/>
            <a:r>
              <a:rPr lang="ru-RU" sz="280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Гирон</a:t>
            </a:r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Ирина Владимировна</a:t>
            </a:r>
          </a:p>
          <a:p>
            <a:pPr algn="ctr"/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2011/2012 учебный </a:t>
            </a:r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год</a:t>
            </a:r>
            <a:endParaRPr lang="ru-RU" sz="28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 – </a:t>
            </a:r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й класс</a:t>
            </a:r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28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5" name="Солнце 4"/>
          <p:cNvSpPr/>
          <p:nvPr/>
        </p:nvSpPr>
        <p:spPr>
          <a:xfrm>
            <a:off x="3500430" y="1785926"/>
            <a:ext cx="1714512" cy="1500198"/>
          </a:xfrm>
          <a:prstGeom prst="sun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92696"/>
            <a:ext cx="842493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Весна: пробуждение природы</a:t>
            </a:r>
            <a:b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244334"/>
            <a:ext cx="82089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967335"/>
            <a:ext cx="820891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- Почему весной пробуждается природа?</a:t>
            </a:r>
          </a:p>
        </p:txBody>
      </p:sp>
    </p:spTree>
    <p:extLst>
      <p:ext uri="{BB962C8B-B14F-4D97-AF65-F5344CB8AC3E}">
        <p14:creationId xmlns:p14="http://schemas.microsoft.com/office/powerpoint/2010/main" val="222625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План:</a:t>
            </a:r>
          </a:p>
          <a:p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положение солнца;</a:t>
            </a:r>
          </a:p>
          <a:p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продолжительность дня;</a:t>
            </a:r>
          </a:p>
          <a:p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состояние неба;</a:t>
            </a:r>
          </a:p>
          <a:p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температура воздуха;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осадки</a:t>
            </a:r>
            <a:r>
              <a:rPr lang="ru-RU" sz="4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;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водоёмы;</a:t>
            </a:r>
          </a:p>
        </p:txBody>
      </p:sp>
    </p:spTree>
    <p:extLst>
      <p:ext uri="{BB962C8B-B14F-4D97-AF65-F5344CB8AC3E}">
        <p14:creationId xmlns:p14="http://schemas.microsoft.com/office/powerpoint/2010/main" val="3484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6000" y="24133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467544" y="620688"/>
            <a:ext cx="81369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зима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950" y="2198525"/>
            <a:ext cx="798513" cy="65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17" y="2198525"/>
            <a:ext cx="1412026" cy="1737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0543" y="2198524"/>
            <a:ext cx="1969369" cy="1737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36504"/>
            <a:ext cx="8352928" cy="2732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866" y="2302391"/>
            <a:ext cx="1584176" cy="1634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924894"/>
            <a:ext cx="1498476" cy="160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9" y="5302932"/>
            <a:ext cx="3942185" cy="1150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870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9208" y="264612"/>
            <a:ext cx="8229600" cy="3560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Весенние месяцы: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4032448" cy="4767808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44008" y="1556792"/>
            <a:ext cx="4032448" cy="47525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214942" y="107154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Солнце 5"/>
          <p:cNvSpPr/>
          <p:nvPr/>
        </p:nvSpPr>
        <p:spPr>
          <a:xfrm>
            <a:off x="7193795" y="1750207"/>
            <a:ext cx="785818" cy="64294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блако 6"/>
          <p:cNvSpPr/>
          <p:nvPr/>
        </p:nvSpPr>
        <p:spPr>
          <a:xfrm>
            <a:off x="6280192" y="1750207"/>
            <a:ext cx="760080" cy="642942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-облако 7"/>
          <p:cNvSpPr/>
          <p:nvPr/>
        </p:nvSpPr>
        <p:spPr>
          <a:xfrm>
            <a:off x="4883490" y="1750207"/>
            <a:ext cx="857256" cy="64294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&amp;Pcy;&amp;ocy;&amp;dcy;&amp;scy;&amp;ncy;&amp;iecy;&amp;zhcy;&amp;ncy;&amp;icy;&amp;kcy;&amp;i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3490" y="2695234"/>
            <a:ext cx="1021798" cy="102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714" y="2695234"/>
            <a:ext cx="1021798" cy="1021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512" y="2695234"/>
            <a:ext cx="1021798" cy="1021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726" y="3960225"/>
            <a:ext cx="953774" cy="1048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240" y="3960224"/>
            <a:ext cx="1048341" cy="1048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469" y="3960224"/>
            <a:ext cx="1021798" cy="1021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469" y="5157192"/>
            <a:ext cx="1020819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0240" y="5157192"/>
            <a:ext cx="1048342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9552" y="836712"/>
            <a:ext cx="1368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март</a:t>
            </a:r>
            <a:endParaRPr lang="ru-RU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771800" y="223490"/>
            <a:ext cx="25403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800" b="1" dirty="0" smtClean="0">
              <a:ln w="1905"/>
              <a:gradFill>
                <a:gsLst>
                  <a:gs pos="0">
                    <a:srgbClr val="A5C249">
                      <a:shade val="20000"/>
                      <a:satMod val="200000"/>
                    </a:srgbClr>
                  </a:gs>
                  <a:gs pos="78000">
                    <a:srgbClr val="A5C249">
                      <a:tint val="90000"/>
                      <a:shade val="89000"/>
                      <a:satMod val="220000"/>
                    </a:srgbClr>
                  </a:gs>
                  <a:gs pos="100000">
                    <a:srgbClr val="A5C249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lvl="0" algn="ctr"/>
            <a:r>
              <a:rPr lang="ru-RU" sz="3600" b="1" dirty="0" smtClean="0">
                <a:ln w="1905"/>
                <a:gradFill>
                  <a:gsLst>
                    <a:gs pos="0">
                      <a:srgbClr val="A5C249">
                        <a:shade val="20000"/>
                        <a:satMod val="200000"/>
                      </a:srgbClr>
                    </a:gs>
                    <a:gs pos="78000">
                      <a:srgbClr val="A5C249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A5C249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апрель</a:t>
            </a:r>
            <a:endParaRPr lang="ru-RU" sz="3600" b="1" dirty="0">
              <a:ln w="1905"/>
              <a:gradFill>
                <a:gsLst>
                  <a:gs pos="0">
                    <a:srgbClr val="A5C249">
                      <a:shade val="20000"/>
                      <a:satMod val="200000"/>
                    </a:srgbClr>
                  </a:gs>
                  <a:gs pos="78000">
                    <a:srgbClr val="A5C249">
                      <a:tint val="90000"/>
                      <a:shade val="89000"/>
                      <a:satMod val="220000"/>
                    </a:srgbClr>
                  </a:gs>
                  <a:gs pos="100000">
                    <a:srgbClr val="A5C249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280192" y="595025"/>
            <a:ext cx="16100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b="1" cap="all" dirty="0" smtClean="0">
                <a:ln w="9000" cmpd="sng">
                  <a:solidFill>
                    <a:srgbClr val="10CF9B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10CF9B">
                        <a:shade val="20000"/>
                        <a:satMod val="245000"/>
                      </a:srgbClr>
                    </a:gs>
                    <a:gs pos="43000">
                      <a:srgbClr val="10CF9B">
                        <a:satMod val="255000"/>
                      </a:srgbClr>
                    </a:gs>
                    <a:gs pos="48000">
                      <a:srgbClr val="10CF9B">
                        <a:shade val="85000"/>
                        <a:satMod val="255000"/>
                      </a:srgbClr>
                    </a:gs>
                    <a:gs pos="100000">
                      <a:srgbClr val="10CF9B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май</a:t>
            </a:r>
            <a:endParaRPr lang="ru-RU" sz="3200" b="1" cap="all" dirty="0">
              <a:ln w="9000" cmpd="sng">
                <a:solidFill>
                  <a:srgbClr val="10CF9B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10CF9B">
                      <a:shade val="20000"/>
                      <a:satMod val="245000"/>
                    </a:srgbClr>
                  </a:gs>
                  <a:gs pos="43000">
                    <a:srgbClr val="10CF9B">
                      <a:satMod val="255000"/>
                    </a:srgbClr>
                  </a:gs>
                  <a:gs pos="48000">
                    <a:srgbClr val="10CF9B">
                      <a:shade val="85000"/>
                      <a:satMod val="255000"/>
                    </a:srgbClr>
                  </a:gs>
                  <a:gs pos="100000">
                    <a:srgbClr val="10CF9B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1563 0.23954 L -0.63959 0.17503 C -0.62292 0.16185 -0.61389 0.14174 -0.61389 0.12047 C -0.61389 0.09619 -0.62292 0.07677 -0.63959 0.06359 L -0.71563 -0.00162 " pathEditMode="relative" rAng="10800000" ptsTypes="FffFF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87" y="-12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6962 -0.00138 L -0.33663 0.02127 C -0.3507 0.02636 -0.3717 0.02914 -0.39358 0.02914 C -0.41858 0.02914 -0.43854 0.02636 -0.45261 0.02127 L -0.51962 -0.00138 " pathEditMode="relative" rAng="10800000" ptsTypes="FffFF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15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302 0.07607 L -0.3026 0.12972 C -0.28906 0.1422 -0.27725 0.14498 -0.26909 0.13804 C -0.25989 0.12995 -0.25729 0.11469 -0.26024 0.09341 L -0.27187 -0.00185 " pathEditMode="relative" rAng="14241990" ptsTypes="FffFF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79" y="1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587 0.12694 L -0.50503 0.19977 C -0.51163 0.21503 -0.5151 0.23815 -0.5151 0.26197 C -0.5151 0.28925 -0.51163 0.31121 -0.50503 0.32647 L -0.47587 0.39977 " pathEditMode="relative" rAng="0" ptsTypes="FffFF">
                                      <p:cBhvr>
                                        <p:cTn id="1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2" y="13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2552 -8.09249E-7 L -0.61337 0.06705 C -0.63298 0.08093 -0.64375 0.10197 -0.64375 0.12393 C -0.64375 0.1489 -0.63298 0.16902 -0.61337 0.18289 L -0.52552 0.24994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20" y="12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2552 0.06358 L -0.596 0.11191 C -0.61198 0.12185 -0.61996 0.13734 -0.61996 0.15329 C -0.61996 0.1711 -0.61198 0.1859 -0.596 0.19584 L -0.52552 0.24485 " pathEditMode="relative" rAng="0" ptsTypes="FffFF">
                                      <p:cBhvr>
                                        <p:cTn id="26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90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3958 -0.00486 L -0.33906 0.05641 C -0.36128 0.0689 -0.37344 0.08878 -0.37344 0.10913 C -0.37344 0.13202 -0.36128 0.15075 -0.33906 0.16324 L -0.23958 0.22589 " pathEditMode="relative" rAng="0" ptsTypes="FffFF">
                                      <p:cBhvr>
                                        <p:cTn id="30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01" y="115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2014 0.04208 L -0.46892 -0.03122 C -0.43455 -0.04624 -0.41545 -0.06913 -0.41545 -0.09318 C -0.41545 -0.12046 -0.43455 -0.14243 -0.46892 -0.15746 L -0.62014 -0.23052 " pathEditMode="relative" rAng="0" ptsTypes="FffFF">
                                      <p:cBhvr>
                                        <p:cTn id="34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43" y="-136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555 -0.35653 L -0.19358 -0.24439 C -0.21337 -0.22127 -0.22378 -0.1859 -0.22378 -0.1489 C -0.22378 -0.10728 -0.21337 -0.0733 -0.19358 -0.05017 L -0.10555 0.06289 " pathEditMode="relative" rAng="0" ptsTypes="FffFF">
                                      <p:cBhvr>
                                        <p:cTn id="38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20" y="209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6944 -0.08277 L -0.52951 -0.05225 C -0.52101 -0.04532 -0.50851 -0.04139 -0.49531 -0.04139 C -0.48038 -0.04139 -0.4684 -0.04532 -0.46007 -0.05225 L -0.41979 -0.08277 " pathEditMode="relative" rAng="0" ptsTypes="FffFF">
                                      <p:cBhvr>
                                        <p:cTn id="4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83" y="20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2223 -0.20624 L -0.55764 -0.15329 C -0.56546 -0.14219 -0.56962 -0.12531 -0.56962 -0.10797 C -0.56962 -0.08786 -0.56546 -0.0719 -0.55764 -0.06057 L -0.52223 -0.00693 " pathEditMode="relative" rAng="0" ptsTypes="FffFF">
                                      <p:cBhvr>
                                        <p:cTn id="4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" y="99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208912" cy="48320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Моя самооценка</a:t>
            </a:r>
          </a:p>
          <a:p>
            <a:r>
              <a:rPr lang="ru-RU" sz="4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- Как я работал в паре</a:t>
            </a:r>
          </a:p>
          <a:p>
            <a:pPr marL="685800" indent="-685800">
              <a:buFontTx/>
              <a:buChar char="-"/>
            </a:pPr>
            <a:r>
              <a:rPr lang="ru-RU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Как я работал самостоятельно</a:t>
            </a:r>
          </a:p>
          <a:p>
            <a:pPr marL="685800" indent="-685800">
              <a:buFontTx/>
              <a:buChar char="-"/>
            </a:pPr>
            <a:r>
              <a:rPr lang="ru-RU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Как я работал в группе</a:t>
            </a:r>
          </a:p>
          <a:p>
            <a:pPr marL="685800" indent="-685800">
              <a:buFontTx/>
              <a:buChar char="-"/>
            </a:pPr>
            <a:r>
              <a:rPr lang="ru-RU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Как мы работали на уроке</a:t>
            </a:r>
          </a:p>
          <a:p>
            <a:pPr marL="685800" indent="-685800">
              <a:buFontTx/>
              <a:buChar char="-"/>
            </a:pPr>
            <a:r>
              <a:rPr lang="ru-RU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Как я оценю свою работу</a:t>
            </a:r>
            <a:endParaRPr lang="ru-RU" sz="4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236756"/>
            <a:ext cx="1584176" cy="1432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вал 2"/>
          <p:cNvSpPr/>
          <p:nvPr/>
        </p:nvSpPr>
        <p:spPr>
          <a:xfrm>
            <a:off x="6622563" y="1206030"/>
            <a:ext cx="720080" cy="72008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454791"/>
            <a:ext cx="7318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5" y="3167115"/>
            <a:ext cx="7318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2163" y="3823012"/>
            <a:ext cx="731837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271" y="4629517"/>
            <a:ext cx="731837" cy="88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60032" y="5517232"/>
            <a:ext cx="367515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Свой результат внеси в дневник!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12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548680"/>
            <a:ext cx="6912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967335"/>
            <a:ext cx="8424936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</a:t>
            </a:r>
          </a:p>
          <a:p>
            <a:pPr algn="ctr"/>
            <a:r>
              <a:rPr lang="ru-RU" sz="6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за активную работу!</a:t>
            </a:r>
            <a:endParaRPr lang="ru-RU" sz="6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052735"/>
            <a:ext cx="5544616" cy="1914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953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</TotalTime>
  <Words>87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     </vt:lpstr>
      <vt:lpstr>Презентация PowerPoint</vt:lpstr>
      <vt:lpstr>Презентация PowerPoint</vt:lpstr>
      <vt:lpstr>Презентация PowerPoint</vt:lpstr>
      <vt:lpstr>Весенние месяцы: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Admin</dc:creator>
  <cp:lastModifiedBy>гирон</cp:lastModifiedBy>
  <cp:revision>20</cp:revision>
  <dcterms:created xsi:type="dcterms:W3CDTF">2012-11-13T16:42:59Z</dcterms:created>
  <dcterms:modified xsi:type="dcterms:W3CDTF">2013-01-25T10:05:58Z</dcterms:modified>
</cp:coreProperties>
</file>