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7" Type="http://schemas.openxmlformats.org/officeDocument/2006/relationships/slide" Target="../slides/slide5.xml"/><Relationship Id="rId2" Type="http://schemas.openxmlformats.org/officeDocument/2006/relationships/slide" Target="../slides/slide4.xml"/><Relationship Id="rId1" Type="http://schemas.openxmlformats.org/officeDocument/2006/relationships/slide" Target="../slides/slide8.xml"/><Relationship Id="rId6" Type="http://schemas.openxmlformats.org/officeDocument/2006/relationships/slide" Target="../slides/slide7.xml"/><Relationship Id="rId5" Type="http://schemas.openxmlformats.org/officeDocument/2006/relationships/slide" Target="../slides/slide6.xml"/><Relationship Id="rId4" Type="http://schemas.openxmlformats.org/officeDocument/2006/relationships/slide" Target="../slides/slide2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slide" Target="../slides/slide10.xml"/><Relationship Id="rId1" Type="http://schemas.openxmlformats.org/officeDocument/2006/relationships/slide" Target="../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32729B-34E3-49ED-9DED-31B4E3795E8B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4E5C44-4E0C-4406-845D-51FF80D9F7F1}">
      <dgm:prSet phldrT="[Текст]" custT="1"/>
      <dgm:sp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02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accent6">
                  <a:lumMod val="75000"/>
                </a:schemeClr>
              </a:solidFill>
              <a:hlinkClick xmlns:r="http://schemas.openxmlformats.org/officeDocument/2006/relationships" r:id="rId1" action="ppaction://hlinksldjump"/>
            </a:rPr>
            <a:t>Северное сияние</a:t>
          </a:r>
          <a:endParaRPr lang="ru-RU" sz="2000" b="1" dirty="0">
            <a:solidFill>
              <a:schemeClr val="accent6">
                <a:lumMod val="75000"/>
              </a:schemeClr>
            </a:solidFill>
          </a:endParaRPr>
        </a:p>
      </dgm:t>
    </dgm:pt>
    <dgm:pt modelId="{D05ED962-DEDA-43BB-BFA0-E9D4B0609F4A}" type="parTrans" cxnId="{29CAFB99-6B53-42C4-86E5-BBD58C419003}">
      <dgm:prSet/>
      <dgm:spPr/>
      <dgm:t>
        <a:bodyPr/>
        <a:lstStyle/>
        <a:p>
          <a:endParaRPr lang="ru-RU"/>
        </a:p>
      </dgm:t>
    </dgm:pt>
    <dgm:pt modelId="{625F8CB3-9132-4C52-B01D-9ACE9AD85E31}" type="sibTrans" cxnId="{29CAFB99-6B53-42C4-86E5-BBD58C419003}">
      <dgm:prSet/>
      <dgm:spPr/>
      <dgm:t>
        <a:bodyPr/>
        <a:lstStyle/>
        <a:p>
          <a:endParaRPr lang="ru-RU"/>
        </a:p>
      </dgm:t>
    </dgm:pt>
    <dgm:pt modelId="{BD7C0D19-FEAF-41FF-940D-D437A7EF101C}">
      <dgm:prSet phldrT="[Текст]" custT="1"/>
      <dgm:spPr/>
      <dgm:t>
        <a:bodyPr/>
        <a:lstStyle/>
        <a:p>
          <a:r>
            <a:rPr lang="ru-RU" sz="1800" b="1" dirty="0" smtClean="0">
              <a:hlinkClick xmlns:r="http://schemas.openxmlformats.org/officeDocument/2006/relationships" r:id="rId2" action="ppaction://hlinksldjump"/>
            </a:rPr>
            <a:t>Эвены</a:t>
          </a:r>
          <a:r>
            <a:rPr lang="en-US" sz="2000" b="1" dirty="0" smtClean="0"/>
            <a:t> </a:t>
          </a:r>
          <a:endParaRPr lang="ru-RU" sz="2000" b="1" dirty="0"/>
        </a:p>
      </dgm:t>
    </dgm:pt>
    <dgm:pt modelId="{77353BAC-BB86-4E2B-AD0F-A1705E94E3BD}" type="parTrans" cxnId="{EB998FB3-C900-48F2-945C-C11E676BBCA3}">
      <dgm:prSet/>
      <dgm:spPr/>
      <dgm:t>
        <a:bodyPr/>
        <a:lstStyle/>
        <a:p>
          <a:endParaRPr lang="ru-RU" dirty="0"/>
        </a:p>
      </dgm:t>
    </dgm:pt>
    <dgm:pt modelId="{6D68A7D8-7016-40F8-87E9-4DC98E9E22E8}" type="sibTrans" cxnId="{EB998FB3-C900-48F2-945C-C11E676BBCA3}">
      <dgm:prSet/>
      <dgm:spPr/>
      <dgm:t>
        <a:bodyPr/>
        <a:lstStyle/>
        <a:p>
          <a:endParaRPr lang="ru-RU"/>
        </a:p>
      </dgm:t>
    </dgm:pt>
    <dgm:pt modelId="{D6CD2075-9532-40BF-8A20-CA316172D333}">
      <dgm:prSet phldrT="[Текст]" custT="1"/>
      <dgm:spPr/>
      <dgm:t>
        <a:bodyPr/>
        <a:lstStyle/>
        <a:p>
          <a:r>
            <a:rPr lang="ru-RU" sz="1800" b="1" dirty="0" smtClean="0">
              <a:hlinkClick xmlns:r="http://schemas.openxmlformats.org/officeDocument/2006/relationships" r:id="rId3" action="ppaction://hlinksldjump"/>
            </a:rPr>
            <a:t>Эвенки</a:t>
          </a:r>
          <a:r>
            <a:rPr lang="en-US" sz="1800" b="1" dirty="0" smtClean="0"/>
            <a:t> </a:t>
          </a:r>
          <a:endParaRPr lang="ru-RU" sz="1800" b="1" dirty="0"/>
        </a:p>
      </dgm:t>
    </dgm:pt>
    <dgm:pt modelId="{E9BE031E-E078-4FC9-97F6-8CDFBD8048A4}" type="parTrans" cxnId="{400CF7C7-CF99-44C8-B93B-D7D5CD781352}">
      <dgm:prSet/>
      <dgm:spPr/>
      <dgm:t>
        <a:bodyPr/>
        <a:lstStyle/>
        <a:p>
          <a:endParaRPr lang="ru-RU" dirty="0"/>
        </a:p>
      </dgm:t>
    </dgm:pt>
    <dgm:pt modelId="{5859015F-5B36-4057-945A-DFF5FD595AB8}" type="sibTrans" cxnId="{400CF7C7-CF99-44C8-B93B-D7D5CD781352}">
      <dgm:prSet/>
      <dgm:spPr/>
      <dgm:t>
        <a:bodyPr/>
        <a:lstStyle/>
        <a:p>
          <a:endParaRPr lang="ru-RU"/>
        </a:p>
      </dgm:t>
    </dgm:pt>
    <dgm:pt modelId="{2F78CCAD-217C-4E9A-B227-E86894FD69EF}">
      <dgm:prSet phldrT="[Текст]" custT="1"/>
      <dgm:spPr/>
      <dgm:t>
        <a:bodyPr/>
        <a:lstStyle/>
        <a:p>
          <a:endParaRPr lang="en-US" sz="1800" b="1" dirty="0" smtClean="0"/>
        </a:p>
        <a:p>
          <a:r>
            <a:rPr lang="ru-RU" sz="1800" b="1" dirty="0" smtClean="0">
              <a:hlinkClick xmlns:r="http://schemas.openxmlformats.org/officeDocument/2006/relationships" r:id="rId4" action="ppaction://hlinksldjump"/>
            </a:rPr>
            <a:t>Якуты</a:t>
          </a:r>
          <a:endParaRPr lang="en-US" sz="1800" b="1" dirty="0" smtClean="0"/>
        </a:p>
        <a:p>
          <a:endParaRPr lang="ru-RU" sz="1800" b="1" dirty="0"/>
        </a:p>
      </dgm:t>
    </dgm:pt>
    <dgm:pt modelId="{F18B98A5-1E33-4657-93B9-5CC33027334F}" type="parTrans" cxnId="{631E8495-51FF-4B99-B317-D2461FF84B9A}">
      <dgm:prSet/>
      <dgm:spPr/>
      <dgm:t>
        <a:bodyPr/>
        <a:lstStyle/>
        <a:p>
          <a:endParaRPr lang="ru-RU" dirty="0"/>
        </a:p>
      </dgm:t>
    </dgm:pt>
    <dgm:pt modelId="{07A2C0B8-F6D3-4638-8E17-A65E711234A9}" type="sibTrans" cxnId="{631E8495-51FF-4B99-B317-D2461FF84B9A}">
      <dgm:prSet/>
      <dgm:spPr/>
      <dgm:t>
        <a:bodyPr/>
        <a:lstStyle/>
        <a:p>
          <a:endParaRPr lang="ru-RU"/>
        </a:p>
      </dgm:t>
    </dgm:pt>
    <dgm:pt modelId="{DEB1FF80-1802-4068-ABEC-DF2C0B36CCAA}">
      <dgm:prSet phldrT="[Текст]" custT="1"/>
      <dgm:spPr/>
      <dgm:t>
        <a:bodyPr/>
        <a:lstStyle/>
        <a:p>
          <a:r>
            <a:rPr lang="ru-RU" sz="1800" b="1" dirty="0" smtClean="0">
              <a:hlinkClick xmlns:r="http://schemas.openxmlformats.org/officeDocument/2006/relationships" r:id="rId5" action="ppaction://hlinksldjump"/>
            </a:rPr>
            <a:t>Долганы</a:t>
          </a:r>
          <a:endParaRPr lang="ru-RU" sz="1800" b="1" dirty="0"/>
        </a:p>
      </dgm:t>
    </dgm:pt>
    <dgm:pt modelId="{5FF2E440-1D43-40C7-BCCA-111407BD9D53}" type="parTrans" cxnId="{CF1F310F-4FC6-4DAC-968C-C44BD4BB137F}">
      <dgm:prSet/>
      <dgm:spPr/>
      <dgm:t>
        <a:bodyPr/>
        <a:lstStyle/>
        <a:p>
          <a:endParaRPr lang="ru-RU" dirty="0"/>
        </a:p>
      </dgm:t>
    </dgm:pt>
    <dgm:pt modelId="{D1A5FAD9-5828-4B4F-90FB-380B69FE9045}" type="sibTrans" cxnId="{CF1F310F-4FC6-4DAC-968C-C44BD4BB137F}">
      <dgm:prSet/>
      <dgm:spPr/>
      <dgm:t>
        <a:bodyPr/>
        <a:lstStyle/>
        <a:p>
          <a:endParaRPr lang="ru-RU"/>
        </a:p>
      </dgm:t>
    </dgm:pt>
    <dgm:pt modelId="{0B7270DE-D14B-4886-8DA7-B7D0D26880AF}">
      <dgm:prSet custT="1"/>
      <dgm:spPr/>
      <dgm:t>
        <a:bodyPr/>
        <a:lstStyle/>
        <a:p>
          <a:r>
            <a:rPr lang="ru-RU" sz="1800" b="1" dirty="0" smtClean="0">
              <a:hlinkClick xmlns:r="http://schemas.openxmlformats.org/officeDocument/2006/relationships" r:id="rId6" action="ppaction://hlinksldjump"/>
            </a:rPr>
            <a:t>Амери</a:t>
          </a:r>
          <a:endParaRPr lang="en-US" sz="1800" b="1" dirty="0" smtClean="0">
            <a:hlinkClick xmlns:r="http://schemas.openxmlformats.org/officeDocument/2006/relationships" r:id="rId6" action="ppaction://hlinksldjump"/>
          </a:endParaRPr>
        </a:p>
        <a:p>
          <a:r>
            <a:rPr lang="ru-RU" sz="1800" b="1" dirty="0" err="1" smtClean="0">
              <a:hlinkClick xmlns:r="http://schemas.openxmlformats.org/officeDocument/2006/relationships" r:id="rId6" action="ppaction://hlinksldjump"/>
            </a:rPr>
            <a:t>канцы</a:t>
          </a:r>
          <a:endParaRPr lang="ru-RU" sz="1800" b="1" dirty="0"/>
        </a:p>
      </dgm:t>
    </dgm:pt>
    <dgm:pt modelId="{B7757E84-AA0B-4199-B284-46BBBE86E105}" type="parTrans" cxnId="{0489A1B6-EFB8-4352-8D33-9A9E3F57EF74}">
      <dgm:prSet/>
      <dgm:spPr/>
      <dgm:t>
        <a:bodyPr/>
        <a:lstStyle/>
        <a:p>
          <a:endParaRPr lang="ru-RU" dirty="0"/>
        </a:p>
      </dgm:t>
    </dgm:pt>
    <dgm:pt modelId="{6D805F66-9050-4958-A5D7-C0C27D9360B1}" type="sibTrans" cxnId="{0489A1B6-EFB8-4352-8D33-9A9E3F57EF74}">
      <dgm:prSet/>
      <dgm:spPr/>
      <dgm:t>
        <a:bodyPr/>
        <a:lstStyle/>
        <a:p>
          <a:endParaRPr lang="ru-RU"/>
        </a:p>
      </dgm:t>
    </dgm:pt>
    <dgm:pt modelId="{A4C5B845-3405-4759-B9BD-D671D6602DA0}">
      <dgm:prSet custT="1"/>
      <dgm:spPr/>
      <dgm:t>
        <a:bodyPr/>
        <a:lstStyle/>
        <a:p>
          <a:r>
            <a:rPr lang="ru-RU" sz="1800" b="1" dirty="0" smtClean="0">
              <a:hlinkClick xmlns:r="http://schemas.openxmlformats.org/officeDocument/2006/relationships" r:id="rId7" action="ppaction://hlinksldjump"/>
            </a:rPr>
            <a:t>Юкагиры</a:t>
          </a:r>
          <a:endParaRPr lang="ru-RU" sz="1800" b="1" dirty="0"/>
        </a:p>
      </dgm:t>
    </dgm:pt>
    <dgm:pt modelId="{EC0C3657-99F7-4992-B7C8-DEDC340D652E}" type="parTrans" cxnId="{9FEF7A88-5A45-4FE8-99C4-DE13E00BD686}">
      <dgm:prSet/>
      <dgm:spPr/>
      <dgm:t>
        <a:bodyPr/>
        <a:lstStyle/>
        <a:p>
          <a:endParaRPr lang="ru-RU" dirty="0"/>
        </a:p>
      </dgm:t>
    </dgm:pt>
    <dgm:pt modelId="{CDA0C7C9-CC8F-4A7D-A1EE-D58FEC20AB07}" type="sibTrans" cxnId="{9FEF7A88-5A45-4FE8-99C4-DE13E00BD686}">
      <dgm:prSet/>
      <dgm:spPr/>
      <dgm:t>
        <a:bodyPr/>
        <a:lstStyle/>
        <a:p>
          <a:endParaRPr lang="ru-RU"/>
        </a:p>
      </dgm:t>
    </dgm:pt>
    <dgm:pt modelId="{212AF8BA-BFEE-47F9-92B9-013120F012C4}" type="pres">
      <dgm:prSet presAssocID="{3632729B-34E3-49ED-9DED-31B4E3795E8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E4767F-B7D4-4C91-AFC2-69F8DF9CC04D}" type="pres">
      <dgm:prSet presAssocID="{3D4E5C44-4E0C-4406-845D-51FF80D9F7F1}" presName="centerShape" presStyleLbl="node0" presStyleIdx="0" presStyleCnt="1" custScaleX="156233" custScaleY="123239"/>
      <dgm:spPr/>
      <dgm:t>
        <a:bodyPr/>
        <a:lstStyle/>
        <a:p>
          <a:endParaRPr lang="ru-RU"/>
        </a:p>
      </dgm:t>
    </dgm:pt>
    <dgm:pt modelId="{C8031A16-2F4B-4548-A8C2-598971133FAD}" type="pres">
      <dgm:prSet presAssocID="{77353BAC-BB86-4E2B-AD0F-A1705E94E3BD}" presName="parTrans" presStyleLbl="sibTrans2D1" presStyleIdx="0" presStyleCnt="6"/>
      <dgm:spPr/>
      <dgm:t>
        <a:bodyPr/>
        <a:lstStyle/>
        <a:p>
          <a:endParaRPr lang="ru-RU"/>
        </a:p>
      </dgm:t>
    </dgm:pt>
    <dgm:pt modelId="{45D52362-E3CC-46AE-9210-5599EFC0871F}" type="pres">
      <dgm:prSet presAssocID="{77353BAC-BB86-4E2B-AD0F-A1705E94E3BD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D9A30323-BB7D-44E2-BCAF-5B019E26B78C}" type="pres">
      <dgm:prSet presAssocID="{BD7C0D19-FEAF-41FF-940D-D437A7EF101C}" presName="node" presStyleLbl="node1" presStyleIdx="0" presStyleCnt="6" custScaleX="1186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306E01-A46C-454A-9C67-C0050B61B4B8}" type="pres">
      <dgm:prSet presAssocID="{E9BE031E-E078-4FC9-97F6-8CDFBD8048A4}" presName="parTrans" presStyleLbl="sibTrans2D1" presStyleIdx="1" presStyleCnt="6"/>
      <dgm:spPr/>
      <dgm:t>
        <a:bodyPr/>
        <a:lstStyle/>
        <a:p>
          <a:endParaRPr lang="ru-RU"/>
        </a:p>
      </dgm:t>
    </dgm:pt>
    <dgm:pt modelId="{36ED0D4A-A6B0-4C58-84BE-3731B5E76A5C}" type="pres">
      <dgm:prSet presAssocID="{E9BE031E-E078-4FC9-97F6-8CDFBD8048A4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73FA91F3-1EBE-4000-B4F7-AA11EA3573FF}" type="pres">
      <dgm:prSet presAssocID="{D6CD2075-9532-40BF-8A20-CA316172D333}" presName="node" presStyleLbl="node1" presStyleIdx="1" presStyleCnt="6" custScaleX="117658" custScaleY="100000" custRadScaleRad="100488" custRadScaleInc="5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6CA99-F4BC-42B5-B190-B5430AC8664A}" type="pres">
      <dgm:prSet presAssocID="{F18B98A5-1E33-4657-93B9-5CC33027334F}" presName="parTrans" presStyleLbl="sibTrans2D1" presStyleIdx="2" presStyleCnt="6"/>
      <dgm:spPr/>
      <dgm:t>
        <a:bodyPr/>
        <a:lstStyle/>
        <a:p>
          <a:endParaRPr lang="ru-RU"/>
        </a:p>
      </dgm:t>
    </dgm:pt>
    <dgm:pt modelId="{5273292C-7203-40AF-A701-14F826DD6141}" type="pres">
      <dgm:prSet presAssocID="{F18B98A5-1E33-4657-93B9-5CC33027334F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1C271290-E3FE-4565-8901-6D0B74C17D0C}" type="pres">
      <dgm:prSet presAssocID="{2F78CCAD-217C-4E9A-B227-E86894FD69EF}" presName="node" presStyleLbl="node1" presStyleIdx="2" presStyleCnt="6" custScaleX="118818" custRadScaleRad="99581" custRadScaleInc="-7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2DE275-BC83-4895-9A70-16681BFF5DB3}" type="pres">
      <dgm:prSet presAssocID="{5FF2E440-1D43-40C7-BCCA-111407BD9D53}" presName="parTrans" presStyleLbl="sibTrans2D1" presStyleIdx="3" presStyleCnt="6"/>
      <dgm:spPr/>
      <dgm:t>
        <a:bodyPr/>
        <a:lstStyle/>
        <a:p>
          <a:endParaRPr lang="ru-RU"/>
        </a:p>
      </dgm:t>
    </dgm:pt>
    <dgm:pt modelId="{7B1CF509-15EE-43E7-AA91-29CC0DA11944}" type="pres">
      <dgm:prSet presAssocID="{5FF2E440-1D43-40C7-BCCA-111407BD9D53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9BA79548-E1FE-4AC5-A636-0EA02702B5BF}" type="pres">
      <dgm:prSet presAssocID="{DEB1FF80-1802-4068-ABEC-DF2C0B36CCAA}" presName="node" presStyleLbl="node1" presStyleIdx="3" presStyleCnt="6" custScaleX="122991" custRadScaleRad="99618" custRadScaleInc="-13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D93DE-65D1-40C7-A908-24C83129BA69}" type="pres">
      <dgm:prSet presAssocID="{EC0C3657-99F7-4992-B7C8-DEDC340D652E}" presName="parTrans" presStyleLbl="sibTrans2D1" presStyleIdx="4" presStyleCnt="6"/>
      <dgm:spPr/>
      <dgm:t>
        <a:bodyPr/>
        <a:lstStyle/>
        <a:p>
          <a:endParaRPr lang="ru-RU"/>
        </a:p>
      </dgm:t>
    </dgm:pt>
    <dgm:pt modelId="{63BF3E3B-1317-48E4-AAE6-5600184D2320}" type="pres">
      <dgm:prSet presAssocID="{EC0C3657-99F7-4992-B7C8-DEDC340D652E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52E90E04-E23A-4888-96A5-0A0B7472AFD3}" type="pres">
      <dgm:prSet presAssocID="{A4C5B845-3405-4759-B9BD-D671D6602DA0}" presName="node" presStyleLbl="node1" presStyleIdx="4" presStyleCnt="6" custScaleX="1270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FF1C37-6FE5-41AB-B770-8F5601DB9D88}" type="pres">
      <dgm:prSet presAssocID="{B7757E84-AA0B-4199-B284-46BBBE86E105}" presName="parTrans" presStyleLbl="sibTrans2D1" presStyleIdx="5" presStyleCnt="6"/>
      <dgm:spPr/>
      <dgm:t>
        <a:bodyPr/>
        <a:lstStyle/>
        <a:p>
          <a:endParaRPr lang="ru-RU"/>
        </a:p>
      </dgm:t>
    </dgm:pt>
    <dgm:pt modelId="{B8B62A13-029B-4D3B-BE4E-6CFD45A162A8}" type="pres">
      <dgm:prSet presAssocID="{B7757E84-AA0B-4199-B284-46BBBE86E105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07486F33-94D6-41B0-B33F-31A9057F51C2}" type="pres">
      <dgm:prSet presAssocID="{0B7270DE-D14B-4886-8DA7-B7D0D26880AF}" presName="node" presStyleLbl="node1" presStyleIdx="5" presStyleCnt="6" custScaleX="125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3AD4AD-E510-48E1-96A1-49A958B5EF80}" type="presOf" srcId="{B7757E84-AA0B-4199-B284-46BBBE86E105}" destId="{AAFF1C37-6FE5-41AB-B770-8F5601DB9D88}" srcOrd="0" destOrd="0" presId="urn:microsoft.com/office/officeart/2005/8/layout/radial5"/>
    <dgm:cxn modelId="{09E53CD8-204D-4155-B50F-ED5D228C6CFC}" type="presOf" srcId="{F18B98A5-1E33-4657-93B9-5CC33027334F}" destId="{5273292C-7203-40AF-A701-14F826DD6141}" srcOrd="1" destOrd="0" presId="urn:microsoft.com/office/officeart/2005/8/layout/radial5"/>
    <dgm:cxn modelId="{9FEF7A88-5A45-4FE8-99C4-DE13E00BD686}" srcId="{3D4E5C44-4E0C-4406-845D-51FF80D9F7F1}" destId="{A4C5B845-3405-4759-B9BD-D671D6602DA0}" srcOrd="4" destOrd="0" parTransId="{EC0C3657-99F7-4992-B7C8-DEDC340D652E}" sibTransId="{CDA0C7C9-CC8F-4A7D-A1EE-D58FEC20AB07}"/>
    <dgm:cxn modelId="{9A5995DF-0A5A-4603-976B-CEC5ADDC6DD1}" type="presOf" srcId="{EC0C3657-99F7-4992-B7C8-DEDC340D652E}" destId="{231D93DE-65D1-40C7-A908-24C83129BA69}" srcOrd="0" destOrd="0" presId="urn:microsoft.com/office/officeart/2005/8/layout/radial5"/>
    <dgm:cxn modelId="{29CAFB99-6B53-42C4-86E5-BBD58C419003}" srcId="{3632729B-34E3-49ED-9DED-31B4E3795E8B}" destId="{3D4E5C44-4E0C-4406-845D-51FF80D9F7F1}" srcOrd="0" destOrd="0" parTransId="{D05ED962-DEDA-43BB-BFA0-E9D4B0609F4A}" sibTransId="{625F8CB3-9132-4C52-B01D-9ACE9AD85E31}"/>
    <dgm:cxn modelId="{F8C8CB67-6F6E-4CFD-B497-29B05F2CB97B}" type="presOf" srcId="{A4C5B845-3405-4759-B9BD-D671D6602DA0}" destId="{52E90E04-E23A-4888-96A5-0A0B7472AFD3}" srcOrd="0" destOrd="0" presId="urn:microsoft.com/office/officeart/2005/8/layout/radial5"/>
    <dgm:cxn modelId="{6AC2BBC1-6D9D-4764-B80A-110C940F7648}" type="presOf" srcId="{DEB1FF80-1802-4068-ABEC-DF2C0B36CCAA}" destId="{9BA79548-E1FE-4AC5-A636-0EA02702B5BF}" srcOrd="0" destOrd="0" presId="urn:microsoft.com/office/officeart/2005/8/layout/radial5"/>
    <dgm:cxn modelId="{480FE077-9AEC-42BA-910C-A0F405584120}" type="presOf" srcId="{B7757E84-AA0B-4199-B284-46BBBE86E105}" destId="{B8B62A13-029B-4D3B-BE4E-6CFD45A162A8}" srcOrd="1" destOrd="0" presId="urn:microsoft.com/office/officeart/2005/8/layout/radial5"/>
    <dgm:cxn modelId="{EB998FB3-C900-48F2-945C-C11E676BBCA3}" srcId="{3D4E5C44-4E0C-4406-845D-51FF80D9F7F1}" destId="{BD7C0D19-FEAF-41FF-940D-D437A7EF101C}" srcOrd="0" destOrd="0" parTransId="{77353BAC-BB86-4E2B-AD0F-A1705E94E3BD}" sibTransId="{6D68A7D8-7016-40F8-87E9-4DC98E9E22E8}"/>
    <dgm:cxn modelId="{5BE80284-AE1C-43D9-AAAB-E29DCB39A6D3}" type="presOf" srcId="{BD7C0D19-FEAF-41FF-940D-D437A7EF101C}" destId="{D9A30323-BB7D-44E2-BCAF-5B019E26B78C}" srcOrd="0" destOrd="0" presId="urn:microsoft.com/office/officeart/2005/8/layout/radial5"/>
    <dgm:cxn modelId="{631E8495-51FF-4B99-B317-D2461FF84B9A}" srcId="{3D4E5C44-4E0C-4406-845D-51FF80D9F7F1}" destId="{2F78CCAD-217C-4E9A-B227-E86894FD69EF}" srcOrd="2" destOrd="0" parTransId="{F18B98A5-1E33-4657-93B9-5CC33027334F}" sibTransId="{07A2C0B8-F6D3-4638-8E17-A65E711234A9}"/>
    <dgm:cxn modelId="{D5ABFF14-62D3-48DA-9687-5E8CFC4A96C1}" type="presOf" srcId="{77353BAC-BB86-4E2B-AD0F-A1705E94E3BD}" destId="{45D52362-E3CC-46AE-9210-5599EFC0871F}" srcOrd="1" destOrd="0" presId="urn:microsoft.com/office/officeart/2005/8/layout/radial5"/>
    <dgm:cxn modelId="{0EAF8A43-4EB1-4827-9B90-108EC91E306D}" type="presOf" srcId="{3D4E5C44-4E0C-4406-845D-51FF80D9F7F1}" destId="{BDE4767F-B7D4-4C91-AFC2-69F8DF9CC04D}" srcOrd="0" destOrd="0" presId="urn:microsoft.com/office/officeart/2005/8/layout/radial5"/>
    <dgm:cxn modelId="{07215E57-A325-427A-BF5A-7C393E57647D}" type="presOf" srcId="{EC0C3657-99F7-4992-B7C8-DEDC340D652E}" destId="{63BF3E3B-1317-48E4-AAE6-5600184D2320}" srcOrd="1" destOrd="0" presId="urn:microsoft.com/office/officeart/2005/8/layout/radial5"/>
    <dgm:cxn modelId="{9DBA195D-0F91-4874-963B-3CB4027E0232}" type="presOf" srcId="{3632729B-34E3-49ED-9DED-31B4E3795E8B}" destId="{212AF8BA-BFEE-47F9-92B9-013120F012C4}" srcOrd="0" destOrd="0" presId="urn:microsoft.com/office/officeart/2005/8/layout/radial5"/>
    <dgm:cxn modelId="{0489A1B6-EFB8-4352-8D33-9A9E3F57EF74}" srcId="{3D4E5C44-4E0C-4406-845D-51FF80D9F7F1}" destId="{0B7270DE-D14B-4886-8DA7-B7D0D26880AF}" srcOrd="5" destOrd="0" parTransId="{B7757E84-AA0B-4199-B284-46BBBE86E105}" sibTransId="{6D805F66-9050-4958-A5D7-C0C27D9360B1}"/>
    <dgm:cxn modelId="{471C1C15-C27B-4E2D-A2C2-67E2B6567292}" type="presOf" srcId="{E9BE031E-E078-4FC9-97F6-8CDFBD8048A4}" destId="{36ED0D4A-A6B0-4C58-84BE-3731B5E76A5C}" srcOrd="1" destOrd="0" presId="urn:microsoft.com/office/officeart/2005/8/layout/radial5"/>
    <dgm:cxn modelId="{400CF7C7-CF99-44C8-B93B-D7D5CD781352}" srcId="{3D4E5C44-4E0C-4406-845D-51FF80D9F7F1}" destId="{D6CD2075-9532-40BF-8A20-CA316172D333}" srcOrd="1" destOrd="0" parTransId="{E9BE031E-E078-4FC9-97F6-8CDFBD8048A4}" sibTransId="{5859015F-5B36-4057-945A-DFF5FD595AB8}"/>
    <dgm:cxn modelId="{6080D47E-4601-424E-BB78-B853EF5414FF}" type="presOf" srcId="{D6CD2075-9532-40BF-8A20-CA316172D333}" destId="{73FA91F3-1EBE-4000-B4F7-AA11EA3573FF}" srcOrd="0" destOrd="0" presId="urn:microsoft.com/office/officeart/2005/8/layout/radial5"/>
    <dgm:cxn modelId="{7371A683-24E0-4788-901F-938A6C84F958}" type="presOf" srcId="{2F78CCAD-217C-4E9A-B227-E86894FD69EF}" destId="{1C271290-E3FE-4565-8901-6D0B74C17D0C}" srcOrd="0" destOrd="0" presId="urn:microsoft.com/office/officeart/2005/8/layout/radial5"/>
    <dgm:cxn modelId="{E2A87062-8BD2-4643-B65E-7FDF344EBDFD}" type="presOf" srcId="{5FF2E440-1D43-40C7-BCCA-111407BD9D53}" destId="{662DE275-BC83-4895-9A70-16681BFF5DB3}" srcOrd="0" destOrd="0" presId="urn:microsoft.com/office/officeart/2005/8/layout/radial5"/>
    <dgm:cxn modelId="{92A9CCBC-5955-4BF3-9E85-29840B8D2896}" type="presOf" srcId="{0B7270DE-D14B-4886-8DA7-B7D0D26880AF}" destId="{07486F33-94D6-41B0-B33F-31A9057F51C2}" srcOrd="0" destOrd="0" presId="urn:microsoft.com/office/officeart/2005/8/layout/radial5"/>
    <dgm:cxn modelId="{412FA3BC-41DB-4294-A6FA-9D0C1683FD7F}" type="presOf" srcId="{F18B98A5-1E33-4657-93B9-5CC33027334F}" destId="{2746CA99-F4BC-42B5-B190-B5430AC8664A}" srcOrd="0" destOrd="0" presId="urn:microsoft.com/office/officeart/2005/8/layout/radial5"/>
    <dgm:cxn modelId="{BA5A1AB5-034E-4B9A-B3E6-CC83EB482C34}" type="presOf" srcId="{77353BAC-BB86-4E2B-AD0F-A1705E94E3BD}" destId="{C8031A16-2F4B-4548-A8C2-598971133FAD}" srcOrd="0" destOrd="0" presId="urn:microsoft.com/office/officeart/2005/8/layout/radial5"/>
    <dgm:cxn modelId="{00EB9C26-4E88-4D6D-AAC6-F64405988C67}" type="presOf" srcId="{E9BE031E-E078-4FC9-97F6-8CDFBD8048A4}" destId="{C0306E01-A46C-454A-9C67-C0050B61B4B8}" srcOrd="0" destOrd="0" presId="urn:microsoft.com/office/officeart/2005/8/layout/radial5"/>
    <dgm:cxn modelId="{D81FBF80-6CEC-43B0-90E2-8F0E1A44F083}" type="presOf" srcId="{5FF2E440-1D43-40C7-BCCA-111407BD9D53}" destId="{7B1CF509-15EE-43E7-AA91-29CC0DA11944}" srcOrd="1" destOrd="0" presId="urn:microsoft.com/office/officeart/2005/8/layout/radial5"/>
    <dgm:cxn modelId="{CF1F310F-4FC6-4DAC-968C-C44BD4BB137F}" srcId="{3D4E5C44-4E0C-4406-845D-51FF80D9F7F1}" destId="{DEB1FF80-1802-4068-ABEC-DF2C0B36CCAA}" srcOrd="3" destOrd="0" parTransId="{5FF2E440-1D43-40C7-BCCA-111407BD9D53}" sibTransId="{D1A5FAD9-5828-4B4F-90FB-380B69FE9045}"/>
    <dgm:cxn modelId="{93010279-D72C-4745-8167-0736EA6DD721}" type="presParOf" srcId="{212AF8BA-BFEE-47F9-92B9-013120F012C4}" destId="{BDE4767F-B7D4-4C91-AFC2-69F8DF9CC04D}" srcOrd="0" destOrd="0" presId="urn:microsoft.com/office/officeart/2005/8/layout/radial5"/>
    <dgm:cxn modelId="{179C5E67-4BB7-4AC1-B62D-FD63D0708FC6}" type="presParOf" srcId="{212AF8BA-BFEE-47F9-92B9-013120F012C4}" destId="{C8031A16-2F4B-4548-A8C2-598971133FAD}" srcOrd="1" destOrd="0" presId="urn:microsoft.com/office/officeart/2005/8/layout/radial5"/>
    <dgm:cxn modelId="{A67CC74C-8646-44C2-BCE6-4E4E14CBFC6E}" type="presParOf" srcId="{C8031A16-2F4B-4548-A8C2-598971133FAD}" destId="{45D52362-E3CC-46AE-9210-5599EFC0871F}" srcOrd="0" destOrd="0" presId="urn:microsoft.com/office/officeart/2005/8/layout/radial5"/>
    <dgm:cxn modelId="{089CD5C4-0770-4365-9C89-0E81066F6B27}" type="presParOf" srcId="{212AF8BA-BFEE-47F9-92B9-013120F012C4}" destId="{D9A30323-BB7D-44E2-BCAF-5B019E26B78C}" srcOrd="2" destOrd="0" presId="urn:microsoft.com/office/officeart/2005/8/layout/radial5"/>
    <dgm:cxn modelId="{B879DC79-BD05-4CE6-962C-2DB00225F443}" type="presParOf" srcId="{212AF8BA-BFEE-47F9-92B9-013120F012C4}" destId="{C0306E01-A46C-454A-9C67-C0050B61B4B8}" srcOrd="3" destOrd="0" presId="urn:microsoft.com/office/officeart/2005/8/layout/radial5"/>
    <dgm:cxn modelId="{3EFA8886-77DF-4A55-B6C6-90071FABDB0C}" type="presParOf" srcId="{C0306E01-A46C-454A-9C67-C0050B61B4B8}" destId="{36ED0D4A-A6B0-4C58-84BE-3731B5E76A5C}" srcOrd="0" destOrd="0" presId="urn:microsoft.com/office/officeart/2005/8/layout/radial5"/>
    <dgm:cxn modelId="{730852D2-0D61-47A4-8BE9-6FDF9C3D1BF7}" type="presParOf" srcId="{212AF8BA-BFEE-47F9-92B9-013120F012C4}" destId="{73FA91F3-1EBE-4000-B4F7-AA11EA3573FF}" srcOrd="4" destOrd="0" presId="urn:microsoft.com/office/officeart/2005/8/layout/radial5"/>
    <dgm:cxn modelId="{DF964BC3-C88C-496A-AF91-668E807D36A0}" type="presParOf" srcId="{212AF8BA-BFEE-47F9-92B9-013120F012C4}" destId="{2746CA99-F4BC-42B5-B190-B5430AC8664A}" srcOrd="5" destOrd="0" presId="urn:microsoft.com/office/officeart/2005/8/layout/radial5"/>
    <dgm:cxn modelId="{EEF64E73-68EC-4FA0-AE02-E7ECC2AA0135}" type="presParOf" srcId="{2746CA99-F4BC-42B5-B190-B5430AC8664A}" destId="{5273292C-7203-40AF-A701-14F826DD6141}" srcOrd="0" destOrd="0" presId="urn:microsoft.com/office/officeart/2005/8/layout/radial5"/>
    <dgm:cxn modelId="{0F49310D-FCCA-4778-B608-FEEAEEE7CB8D}" type="presParOf" srcId="{212AF8BA-BFEE-47F9-92B9-013120F012C4}" destId="{1C271290-E3FE-4565-8901-6D0B74C17D0C}" srcOrd="6" destOrd="0" presId="urn:microsoft.com/office/officeart/2005/8/layout/radial5"/>
    <dgm:cxn modelId="{153950C3-2E4E-499C-9E1D-4197A567E75D}" type="presParOf" srcId="{212AF8BA-BFEE-47F9-92B9-013120F012C4}" destId="{662DE275-BC83-4895-9A70-16681BFF5DB3}" srcOrd="7" destOrd="0" presId="urn:microsoft.com/office/officeart/2005/8/layout/radial5"/>
    <dgm:cxn modelId="{085AC5F6-427E-4E44-B128-CA0953E0E76B}" type="presParOf" srcId="{662DE275-BC83-4895-9A70-16681BFF5DB3}" destId="{7B1CF509-15EE-43E7-AA91-29CC0DA11944}" srcOrd="0" destOrd="0" presId="urn:microsoft.com/office/officeart/2005/8/layout/radial5"/>
    <dgm:cxn modelId="{22B45F03-EF98-40DB-85FA-AEDEC8E9506F}" type="presParOf" srcId="{212AF8BA-BFEE-47F9-92B9-013120F012C4}" destId="{9BA79548-E1FE-4AC5-A636-0EA02702B5BF}" srcOrd="8" destOrd="0" presId="urn:microsoft.com/office/officeart/2005/8/layout/radial5"/>
    <dgm:cxn modelId="{3E3530B1-8D6D-4768-9684-6B665FE62A7D}" type="presParOf" srcId="{212AF8BA-BFEE-47F9-92B9-013120F012C4}" destId="{231D93DE-65D1-40C7-A908-24C83129BA69}" srcOrd="9" destOrd="0" presId="urn:microsoft.com/office/officeart/2005/8/layout/radial5"/>
    <dgm:cxn modelId="{5C5D4854-13CC-4700-B650-6750606826B1}" type="presParOf" srcId="{231D93DE-65D1-40C7-A908-24C83129BA69}" destId="{63BF3E3B-1317-48E4-AAE6-5600184D2320}" srcOrd="0" destOrd="0" presId="urn:microsoft.com/office/officeart/2005/8/layout/radial5"/>
    <dgm:cxn modelId="{7C0D7422-34B5-4BE9-862A-F7CB36872F1F}" type="presParOf" srcId="{212AF8BA-BFEE-47F9-92B9-013120F012C4}" destId="{52E90E04-E23A-4888-96A5-0A0B7472AFD3}" srcOrd="10" destOrd="0" presId="urn:microsoft.com/office/officeart/2005/8/layout/radial5"/>
    <dgm:cxn modelId="{E8890D21-462F-480F-A0DD-9CF5ADE0ED00}" type="presParOf" srcId="{212AF8BA-BFEE-47F9-92B9-013120F012C4}" destId="{AAFF1C37-6FE5-41AB-B770-8F5601DB9D88}" srcOrd="11" destOrd="0" presId="urn:microsoft.com/office/officeart/2005/8/layout/radial5"/>
    <dgm:cxn modelId="{462C57BF-01D6-48E9-8F9D-EDC959705A8F}" type="presParOf" srcId="{AAFF1C37-6FE5-41AB-B770-8F5601DB9D88}" destId="{B8B62A13-029B-4D3B-BE4E-6CFD45A162A8}" srcOrd="0" destOrd="0" presId="urn:microsoft.com/office/officeart/2005/8/layout/radial5"/>
    <dgm:cxn modelId="{47D9FC48-F45D-442C-A87D-90AEE347FEBF}" type="presParOf" srcId="{212AF8BA-BFEE-47F9-92B9-013120F012C4}" destId="{07486F33-94D6-41B0-B33F-31A9057F51C2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2A2A7F-16F5-46CA-AA40-E76704BCAC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5168B5-4DF1-4C42-9A7C-07B16EF68777}">
      <dgm:prSet/>
      <dgm:spPr/>
      <dgm:t>
        <a:bodyPr/>
        <a:lstStyle/>
        <a:p>
          <a:pPr algn="ctr" rtl="0"/>
          <a:r>
            <a:rPr lang="ru-RU" b="1" dirty="0" smtClean="0"/>
            <a:t>Якуты</a:t>
          </a:r>
          <a:endParaRPr lang="ru-RU" b="1" dirty="0"/>
        </a:p>
      </dgm:t>
    </dgm:pt>
    <dgm:pt modelId="{BD340136-3180-4F8A-9035-BBF12D7AEE94}" type="parTrans" cxnId="{494B9ABE-BDBC-4F46-922D-291C07EEF418}">
      <dgm:prSet/>
      <dgm:spPr/>
      <dgm:t>
        <a:bodyPr/>
        <a:lstStyle/>
        <a:p>
          <a:endParaRPr lang="ru-RU"/>
        </a:p>
      </dgm:t>
    </dgm:pt>
    <dgm:pt modelId="{8C248A31-9B45-4023-9DF9-5F7E0BF1812C}" type="sibTrans" cxnId="{494B9ABE-BDBC-4F46-922D-291C07EEF418}">
      <dgm:prSet/>
      <dgm:spPr/>
      <dgm:t>
        <a:bodyPr/>
        <a:lstStyle/>
        <a:p>
          <a:endParaRPr lang="ru-RU"/>
        </a:p>
      </dgm:t>
    </dgm:pt>
    <dgm:pt modelId="{EEBA6E1A-8D3E-4141-8088-51AD11A03EE2}" type="pres">
      <dgm:prSet presAssocID="{502A2A7F-16F5-46CA-AA40-E76704BCAC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F0821F-C079-4F4F-80E4-D78400A6F4CB}" type="pres">
      <dgm:prSet presAssocID="{F55168B5-4DF1-4C42-9A7C-07B16EF68777}" presName="parentText" presStyleLbl="node1" presStyleIdx="0" presStyleCnt="1" custScaleY="73939" custLinFactNeighborX="-781" custLinFactNeighborY="31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4B9ABE-BDBC-4F46-922D-291C07EEF418}" srcId="{502A2A7F-16F5-46CA-AA40-E76704BCACF8}" destId="{F55168B5-4DF1-4C42-9A7C-07B16EF68777}" srcOrd="0" destOrd="0" parTransId="{BD340136-3180-4F8A-9035-BBF12D7AEE94}" sibTransId="{8C248A31-9B45-4023-9DF9-5F7E0BF1812C}"/>
    <dgm:cxn modelId="{9BB640C0-B103-4389-9A4E-267B349FD4B0}" type="presOf" srcId="{F55168B5-4DF1-4C42-9A7C-07B16EF68777}" destId="{C4F0821F-C079-4F4F-80E4-D78400A6F4CB}" srcOrd="0" destOrd="0" presId="urn:microsoft.com/office/officeart/2005/8/layout/vList2"/>
    <dgm:cxn modelId="{FC18AE04-847C-4413-8871-095B428DF9CB}" type="presOf" srcId="{502A2A7F-16F5-46CA-AA40-E76704BCACF8}" destId="{EEBA6E1A-8D3E-4141-8088-51AD11A03EE2}" srcOrd="0" destOrd="0" presId="urn:microsoft.com/office/officeart/2005/8/layout/vList2"/>
    <dgm:cxn modelId="{B74B0773-6E30-4596-BAB2-6A238DB84A3D}" type="presParOf" srcId="{EEBA6E1A-8D3E-4141-8088-51AD11A03EE2}" destId="{C4F0821F-C079-4F4F-80E4-D78400A6F4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923CCB-E606-4C82-8426-4B40D78A355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2C68E7-49D5-4DE5-877A-F08B5FF18B4F}">
      <dgm:prSet/>
      <dgm:spPr/>
      <dgm:t>
        <a:bodyPr/>
        <a:lstStyle/>
        <a:p>
          <a:pPr algn="ctr" rtl="0"/>
          <a:r>
            <a:rPr lang="ru-RU" b="1" dirty="0" smtClean="0"/>
            <a:t>Эвенки</a:t>
          </a:r>
          <a:endParaRPr lang="ru-RU" b="1" dirty="0"/>
        </a:p>
      </dgm:t>
    </dgm:pt>
    <dgm:pt modelId="{E297E67A-36F3-44C7-9758-6C89AC1B1E75}" type="parTrans" cxnId="{BB503A8E-B7EA-4483-AB7C-3CDE8FEBDECF}">
      <dgm:prSet/>
      <dgm:spPr/>
      <dgm:t>
        <a:bodyPr/>
        <a:lstStyle/>
        <a:p>
          <a:endParaRPr lang="ru-RU"/>
        </a:p>
      </dgm:t>
    </dgm:pt>
    <dgm:pt modelId="{F2C48DB8-711D-4E4C-94AD-1C9B58B60529}" type="sibTrans" cxnId="{BB503A8E-B7EA-4483-AB7C-3CDE8FEBDECF}">
      <dgm:prSet/>
      <dgm:spPr/>
      <dgm:t>
        <a:bodyPr/>
        <a:lstStyle/>
        <a:p>
          <a:endParaRPr lang="ru-RU"/>
        </a:p>
      </dgm:t>
    </dgm:pt>
    <dgm:pt modelId="{522B2E31-BA43-4165-9449-1A9313059D32}" type="pres">
      <dgm:prSet presAssocID="{59923CCB-E606-4C82-8426-4B40D78A355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111755-F89E-4B93-8C79-83A4B160EC9D}" type="pres">
      <dgm:prSet presAssocID="{E62C68E7-49D5-4DE5-877A-F08B5FF18B4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503A8E-B7EA-4483-AB7C-3CDE8FEBDECF}" srcId="{59923CCB-E606-4C82-8426-4B40D78A3558}" destId="{E62C68E7-49D5-4DE5-877A-F08B5FF18B4F}" srcOrd="0" destOrd="0" parTransId="{E297E67A-36F3-44C7-9758-6C89AC1B1E75}" sibTransId="{F2C48DB8-711D-4E4C-94AD-1C9B58B60529}"/>
    <dgm:cxn modelId="{448AFE68-E632-4FAF-AD6D-AF4E02E55F4A}" type="presOf" srcId="{59923CCB-E606-4C82-8426-4B40D78A3558}" destId="{522B2E31-BA43-4165-9449-1A9313059D32}" srcOrd="0" destOrd="0" presId="urn:microsoft.com/office/officeart/2005/8/layout/vList2"/>
    <dgm:cxn modelId="{CCAB9081-23E9-4994-A68E-410F8FB10CBC}" type="presOf" srcId="{E62C68E7-49D5-4DE5-877A-F08B5FF18B4F}" destId="{15111755-F89E-4B93-8C79-83A4B160EC9D}" srcOrd="0" destOrd="0" presId="urn:microsoft.com/office/officeart/2005/8/layout/vList2"/>
    <dgm:cxn modelId="{8676CB14-375D-4BB0-A4B3-0F3F5A54CBEA}" type="presParOf" srcId="{522B2E31-BA43-4165-9449-1A9313059D32}" destId="{15111755-F89E-4B93-8C79-83A4B160EC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C6CDA2-901E-4AD6-A49B-E0FFAA9490F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802D35-AEF5-4093-9B0A-6D02B21AE924}">
      <dgm:prSet custT="1"/>
      <dgm:spPr/>
      <dgm:t>
        <a:bodyPr/>
        <a:lstStyle/>
        <a:p>
          <a:pPr algn="ctr" rtl="0"/>
          <a:r>
            <a:rPr lang="ru-RU" sz="3600" b="1" dirty="0" smtClean="0"/>
            <a:t>Эвены</a:t>
          </a:r>
          <a:endParaRPr lang="ru-RU" sz="3600" b="1" dirty="0"/>
        </a:p>
      </dgm:t>
    </dgm:pt>
    <dgm:pt modelId="{FE2336FD-8537-41F5-B0C5-64C21437FE84}" type="parTrans" cxnId="{BCD12B61-738D-49A6-B403-52659ED33165}">
      <dgm:prSet/>
      <dgm:spPr/>
      <dgm:t>
        <a:bodyPr/>
        <a:lstStyle/>
        <a:p>
          <a:endParaRPr lang="ru-RU"/>
        </a:p>
      </dgm:t>
    </dgm:pt>
    <dgm:pt modelId="{1304117B-2E6E-4387-9570-C7D94BA48AB1}" type="sibTrans" cxnId="{BCD12B61-738D-49A6-B403-52659ED33165}">
      <dgm:prSet/>
      <dgm:spPr/>
      <dgm:t>
        <a:bodyPr/>
        <a:lstStyle/>
        <a:p>
          <a:endParaRPr lang="ru-RU"/>
        </a:p>
      </dgm:t>
    </dgm:pt>
    <dgm:pt modelId="{9A58FDE9-441A-466D-A0E6-50CC89531AAD}" type="pres">
      <dgm:prSet presAssocID="{F9C6CDA2-901E-4AD6-A49B-E0FFAA9490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72443A-60D1-49F7-B07C-414259AB76A1}" type="pres">
      <dgm:prSet presAssocID="{83802D35-AEF5-4093-9B0A-6D02B21AE924}" presName="parentText" presStyleLbl="node1" presStyleIdx="0" presStyleCnt="1" custScaleY="136535" custLinFactNeighborX="1563" custLinFactNeighborY="-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D12B61-738D-49A6-B403-52659ED33165}" srcId="{F9C6CDA2-901E-4AD6-A49B-E0FFAA9490F2}" destId="{83802D35-AEF5-4093-9B0A-6D02B21AE924}" srcOrd="0" destOrd="0" parTransId="{FE2336FD-8537-41F5-B0C5-64C21437FE84}" sibTransId="{1304117B-2E6E-4387-9570-C7D94BA48AB1}"/>
    <dgm:cxn modelId="{5CEA1B2E-989A-47DE-B3DD-E2278762F0A6}" type="presOf" srcId="{F9C6CDA2-901E-4AD6-A49B-E0FFAA9490F2}" destId="{9A58FDE9-441A-466D-A0E6-50CC89531AAD}" srcOrd="0" destOrd="0" presId="urn:microsoft.com/office/officeart/2005/8/layout/vList2"/>
    <dgm:cxn modelId="{5D0F6E60-92EF-49D7-9666-4B4A035680F5}" type="presOf" srcId="{83802D35-AEF5-4093-9B0A-6D02B21AE924}" destId="{EF72443A-60D1-49F7-B07C-414259AB76A1}" srcOrd="0" destOrd="0" presId="urn:microsoft.com/office/officeart/2005/8/layout/vList2"/>
    <dgm:cxn modelId="{A4C9D8B6-D9E5-4004-9D62-DA420325858A}" type="presParOf" srcId="{9A58FDE9-441A-466D-A0E6-50CC89531AAD}" destId="{EF72443A-60D1-49F7-B07C-414259AB76A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1AF27A-426B-435F-AADD-AEFE91CCB09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E04642-3E6C-4234-90F4-3850BE37A0E7}">
      <dgm:prSet custT="1"/>
      <dgm:spPr/>
      <dgm:t>
        <a:bodyPr/>
        <a:lstStyle/>
        <a:p>
          <a:pPr algn="ctr" rtl="0"/>
          <a:r>
            <a:rPr lang="ru-RU" sz="4400" b="1" dirty="0" smtClean="0"/>
            <a:t>Юкагиры </a:t>
          </a:r>
          <a:endParaRPr lang="ru-RU" sz="4400" b="1" dirty="0"/>
        </a:p>
      </dgm:t>
    </dgm:pt>
    <dgm:pt modelId="{1462BB6A-FA53-44F3-83EB-3F767B91FBAE}" type="parTrans" cxnId="{B1179920-2BA0-4A14-92FC-7AFF7FBFB829}">
      <dgm:prSet/>
      <dgm:spPr/>
      <dgm:t>
        <a:bodyPr/>
        <a:lstStyle/>
        <a:p>
          <a:endParaRPr lang="ru-RU"/>
        </a:p>
      </dgm:t>
    </dgm:pt>
    <dgm:pt modelId="{345F767B-0DBF-49FA-BCD8-77C24E77A1E4}" type="sibTrans" cxnId="{B1179920-2BA0-4A14-92FC-7AFF7FBFB829}">
      <dgm:prSet/>
      <dgm:spPr/>
      <dgm:t>
        <a:bodyPr/>
        <a:lstStyle/>
        <a:p>
          <a:endParaRPr lang="ru-RU"/>
        </a:p>
      </dgm:t>
    </dgm:pt>
    <dgm:pt modelId="{C69BDF86-E33F-4CC8-91EC-1AED25F39A10}" type="pres">
      <dgm:prSet presAssocID="{C71AF27A-426B-435F-AADD-AEFE91CCB0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D50FA9-D1F8-478D-952C-36B359570ED9}" type="pres">
      <dgm:prSet presAssocID="{94E04642-3E6C-4234-90F4-3850BE37A0E7}" presName="parentText" presStyleLbl="node1" presStyleIdx="0" presStyleCnt="1" custLinFactY="-64448" custLinFactNeighborX="-312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E93E0E-01A1-4D52-83EF-AFF81377BEAA}" type="presOf" srcId="{C71AF27A-426B-435F-AADD-AEFE91CCB090}" destId="{C69BDF86-E33F-4CC8-91EC-1AED25F39A10}" srcOrd="0" destOrd="0" presId="urn:microsoft.com/office/officeart/2005/8/layout/vList2"/>
    <dgm:cxn modelId="{F37E75B6-2E94-4BB4-ADAA-2B53ACBED2AE}" type="presOf" srcId="{94E04642-3E6C-4234-90F4-3850BE37A0E7}" destId="{AFD50FA9-D1F8-478D-952C-36B359570ED9}" srcOrd="0" destOrd="0" presId="urn:microsoft.com/office/officeart/2005/8/layout/vList2"/>
    <dgm:cxn modelId="{B1179920-2BA0-4A14-92FC-7AFF7FBFB829}" srcId="{C71AF27A-426B-435F-AADD-AEFE91CCB090}" destId="{94E04642-3E6C-4234-90F4-3850BE37A0E7}" srcOrd="0" destOrd="0" parTransId="{1462BB6A-FA53-44F3-83EB-3F767B91FBAE}" sibTransId="{345F767B-0DBF-49FA-BCD8-77C24E77A1E4}"/>
    <dgm:cxn modelId="{FD1A8AF9-E75C-4041-B368-6805FACD4916}" type="presParOf" srcId="{C69BDF86-E33F-4CC8-91EC-1AED25F39A10}" destId="{AFD50FA9-D1F8-478D-952C-36B359570E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DB2474-0160-484F-BDA7-80575907A74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E43D2C-829B-4150-82D4-3BEB78574367}">
      <dgm:prSet/>
      <dgm:spPr/>
      <dgm:t>
        <a:bodyPr/>
        <a:lstStyle/>
        <a:p>
          <a:pPr algn="ctr" rtl="0"/>
          <a:r>
            <a:rPr lang="ru-RU" b="1" i="0" baseline="0" dirty="0" smtClean="0"/>
            <a:t>Долганы</a:t>
          </a:r>
          <a:endParaRPr lang="ru-RU" b="1" i="0" baseline="0" dirty="0"/>
        </a:p>
      </dgm:t>
    </dgm:pt>
    <dgm:pt modelId="{7D9B72F7-764C-4558-BDA0-AC817ECCA515}" type="parTrans" cxnId="{619D8E8D-2197-4E34-A31C-12E0DA7DF5C3}">
      <dgm:prSet/>
      <dgm:spPr/>
      <dgm:t>
        <a:bodyPr/>
        <a:lstStyle/>
        <a:p>
          <a:pPr algn="ctr"/>
          <a:endParaRPr lang="ru-RU"/>
        </a:p>
      </dgm:t>
    </dgm:pt>
    <dgm:pt modelId="{EFCACA33-277A-4FC2-9AFC-EC0EFAEB9FEE}" type="sibTrans" cxnId="{619D8E8D-2197-4E34-A31C-12E0DA7DF5C3}">
      <dgm:prSet/>
      <dgm:spPr/>
      <dgm:t>
        <a:bodyPr/>
        <a:lstStyle/>
        <a:p>
          <a:pPr algn="ctr"/>
          <a:endParaRPr lang="ru-RU"/>
        </a:p>
      </dgm:t>
    </dgm:pt>
    <dgm:pt modelId="{31D6396A-0827-418C-B7EC-0923DAE96096}" type="pres">
      <dgm:prSet presAssocID="{1BDB2474-0160-484F-BDA7-80575907A7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4B35AC-D441-42B8-B06B-3D138F0C62CA}" type="pres">
      <dgm:prSet presAssocID="{9DE43D2C-829B-4150-82D4-3BEB78574367}" presName="parentText" presStyleLbl="node1" presStyleIdx="0" presStyleCnt="1" custLinFactNeighborX="-1515" custLinFactNeighborY="708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9D8E8D-2197-4E34-A31C-12E0DA7DF5C3}" srcId="{1BDB2474-0160-484F-BDA7-80575907A746}" destId="{9DE43D2C-829B-4150-82D4-3BEB78574367}" srcOrd="0" destOrd="0" parTransId="{7D9B72F7-764C-4558-BDA0-AC817ECCA515}" sibTransId="{EFCACA33-277A-4FC2-9AFC-EC0EFAEB9FEE}"/>
    <dgm:cxn modelId="{FBB2D7B6-0859-483A-B4CD-3FAA29E3297F}" type="presOf" srcId="{1BDB2474-0160-484F-BDA7-80575907A746}" destId="{31D6396A-0827-418C-B7EC-0923DAE96096}" srcOrd="0" destOrd="0" presId="urn:microsoft.com/office/officeart/2005/8/layout/vList2"/>
    <dgm:cxn modelId="{E791C49C-2785-447F-ADA0-560D84E4C425}" type="presOf" srcId="{9DE43D2C-829B-4150-82D4-3BEB78574367}" destId="{604B35AC-D441-42B8-B06B-3D138F0C62CA}" srcOrd="0" destOrd="0" presId="urn:microsoft.com/office/officeart/2005/8/layout/vList2"/>
    <dgm:cxn modelId="{9558210D-A0B2-4505-946F-E24EF36410FE}" type="presParOf" srcId="{31D6396A-0827-418C-B7EC-0923DAE96096}" destId="{604B35AC-D441-42B8-B06B-3D138F0C62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3B42E40-EA1C-4879-B7EE-FF5633B937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56B2E8-1F22-4818-B331-87EA03A0127D}">
      <dgm:prSet/>
      <dgm:spPr/>
      <dgm:t>
        <a:bodyPr/>
        <a:lstStyle/>
        <a:p>
          <a:pPr algn="ctr" rtl="0"/>
          <a:r>
            <a:rPr lang="ru-RU" b="1" dirty="0" smtClean="0"/>
            <a:t>Американские</a:t>
          </a:r>
          <a:r>
            <a:rPr lang="ru-RU" b="1" baseline="0" dirty="0" smtClean="0"/>
            <a:t> индейцы</a:t>
          </a:r>
          <a:endParaRPr lang="ru-RU" b="1" dirty="0"/>
        </a:p>
      </dgm:t>
    </dgm:pt>
    <dgm:pt modelId="{D895E52A-A295-41B8-93CD-7C52507F4C8A}" type="parTrans" cxnId="{805FC486-EFD0-4F96-9DAE-D12E619FD101}">
      <dgm:prSet/>
      <dgm:spPr/>
      <dgm:t>
        <a:bodyPr/>
        <a:lstStyle/>
        <a:p>
          <a:endParaRPr lang="ru-RU"/>
        </a:p>
      </dgm:t>
    </dgm:pt>
    <dgm:pt modelId="{0714B19E-C0BE-4550-BCA6-D9F72178DA8D}" type="sibTrans" cxnId="{805FC486-EFD0-4F96-9DAE-D12E619FD101}">
      <dgm:prSet/>
      <dgm:spPr/>
      <dgm:t>
        <a:bodyPr/>
        <a:lstStyle/>
        <a:p>
          <a:endParaRPr lang="ru-RU"/>
        </a:p>
      </dgm:t>
    </dgm:pt>
    <dgm:pt modelId="{FBA80FEA-8A7D-452F-992E-8B3B83F15A50}" type="pres">
      <dgm:prSet presAssocID="{83B42E40-EA1C-4879-B7EE-FF5633B937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4F8812-47A0-4795-B66C-FF71E7617B20}" type="pres">
      <dgm:prSet presAssocID="{4156B2E8-1F22-4818-B331-87EA03A0127D}" presName="parentText" presStyleLbl="node1" presStyleIdx="0" presStyleCnt="1" custLinFactY="-15022" custLinFactNeighborX="-468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309564-37F9-456C-8419-8232682A37CD}" type="presOf" srcId="{4156B2E8-1F22-4818-B331-87EA03A0127D}" destId="{744F8812-47A0-4795-B66C-FF71E7617B20}" srcOrd="0" destOrd="0" presId="urn:microsoft.com/office/officeart/2005/8/layout/vList2"/>
    <dgm:cxn modelId="{805FC486-EFD0-4F96-9DAE-D12E619FD101}" srcId="{83B42E40-EA1C-4879-B7EE-FF5633B937A9}" destId="{4156B2E8-1F22-4818-B331-87EA03A0127D}" srcOrd="0" destOrd="0" parTransId="{D895E52A-A295-41B8-93CD-7C52507F4C8A}" sibTransId="{0714B19E-C0BE-4550-BCA6-D9F72178DA8D}"/>
    <dgm:cxn modelId="{CDC4FFE4-07A3-4E32-A67D-0C82B008015B}" type="presOf" srcId="{83B42E40-EA1C-4879-B7EE-FF5633B937A9}" destId="{FBA80FEA-8A7D-452F-992E-8B3B83F15A50}" srcOrd="0" destOrd="0" presId="urn:microsoft.com/office/officeart/2005/8/layout/vList2"/>
    <dgm:cxn modelId="{FD3875F7-BD5D-474B-849B-F4A64A327CFD}" type="presParOf" srcId="{FBA80FEA-8A7D-452F-992E-8B3B83F15A50}" destId="{744F8812-47A0-4795-B66C-FF71E7617B2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58FA59-7603-46BE-A7B9-40ED8459642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0B3C945A-354F-4B46-828E-E079FA296438}">
      <dgm:prSet phldrT="[Текст]" custT="1"/>
      <dgm:spPr>
        <a:solidFill>
          <a:srgbClr val="007A37">
            <a:alpha val="49804"/>
          </a:srgbClr>
        </a:solidFill>
      </dgm:spPr>
      <dgm:t>
        <a:bodyPr anchor="t" anchorCtr="0"/>
        <a:lstStyle/>
        <a:p>
          <a:r>
            <a:rPr lang="ru-RU" sz="2000" dirty="0" smtClean="0">
              <a:solidFill>
                <a:schemeClr val="accent5">
                  <a:lumMod val="50000"/>
                </a:schemeClr>
              </a:solidFill>
              <a:hlinkClick xmlns:r="http://schemas.openxmlformats.org/officeDocument/2006/relationships" r:id="rId1" action="ppaction://hlinksldjump"/>
            </a:rPr>
            <a:t>Природное </a:t>
          </a:r>
        </a:p>
        <a:p>
          <a:r>
            <a:rPr lang="ru-RU" sz="2000" dirty="0" smtClean="0">
              <a:solidFill>
                <a:schemeClr val="accent5">
                  <a:lumMod val="50000"/>
                </a:schemeClr>
              </a:solidFill>
              <a:hlinkClick xmlns:r="http://schemas.openxmlformats.org/officeDocument/2006/relationships" r:id="rId1" action="ppaction://hlinksldjump"/>
            </a:rPr>
            <a:t>явление</a:t>
          </a:r>
          <a:endParaRPr lang="ru-RU" sz="2000" dirty="0">
            <a:solidFill>
              <a:schemeClr val="accent5">
                <a:lumMod val="50000"/>
              </a:schemeClr>
            </a:solidFill>
          </a:endParaRPr>
        </a:p>
      </dgm:t>
    </dgm:pt>
    <dgm:pt modelId="{FE9B5D01-CE10-4037-A0C2-F64A640972CF}" type="parTrans" cxnId="{EB3218C6-F890-48FD-B274-F38F4D8799BE}">
      <dgm:prSet/>
      <dgm:spPr/>
      <dgm:t>
        <a:bodyPr/>
        <a:lstStyle/>
        <a:p>
          <a:endParaRPr lang="ru-RU"/>
        </a:p>
      </dgm:t>
    </dgm:pt>
    <dgm:pt modelId="{DB108F51-FFB9-4AAE-A57A-836410BB6893}" type="sibTrans" cxnId="{EB3218C6-F890-48FD-B274-F38F4D8799BE}">
      <dgm:prSet/>
      <dgm:spPr/>
      <dgm:t>
        <a:bodyPr/>
        <a:lstStyle/>
        <a:p>
          <a:endParaRPr lang="ru-RU"/>
        </a:p>
      </dgm:t>
    </dgm:pt>
    <dgm:pt modelId="{32158A87-CF1F-41D5-8798-6B8C3C7D52BC}">
      <dgm:prSet phldrT="[Текст]" custT="1"/>
      <dgm:spPr>
        <a:solidFill>
          <a:schemeClr val="accent1">
            <a:lumMod val="75000"/>
            <a:alpha val="50000"/>
          </a:schemeClr>
        </a:solidFill>
      </dgm:spPr>
      <dgm:t>
        <a:bodyPr/>
        <a:lstStyle/>
        <a:p>
          <a:pPr algn="l"/>
          <a:r>
            <a:rPr lang="ru-RU" sz="2000" dirty="0" smtClean="0">
              <a:hlinkClick xmlns:r="http://schemas.openxmlformats.org/officeDocument/2006/relationships" r:id="rId2" action="ppaction://hlinksldjump"/>
            </a:rPr>
            <a:t>Физическое </a:t>
          </a:r>
          <a:endParaRPr lang="ru-RU" sz="2000" dirty="0" smtClean="0">
            <a:hlinkClick xmlns:r="http://schemas.openxmlformats.org/officeDocument/2006/relationships" r:id="rId2" action="ppaction://hlinksldjump"/>
          </a:endParaRPr>
        </a:p>
        <a:p>
          <a:pPr algn="l"/>
          <a:r>
            <a:rPr lang="ru-RU" sz="2000" dirty="0" smtClean="0">
              <a:hlinkClick xmlns:r="http://schemas.openxmlformats.org/officeDocument/2006/relationships" r:id="rId2" action="ppaction://hlinksldjump"/>
            </a:rPr>
            <a:t>явление</a:t>
          </a:r>
          <a:endParaRPr lang="ru-RU" sz="2000" dirty="0"/>
        </a:p>
      </dgm:t>
    </dgm:pt>
    <dgm:pt modelId="{88A9F627-2B73-45C4-AFF9-838FA46C25D1}" type="parTrans" cxnId="{92EFAD49-8A7F-41DB-846F-BFD786E0606F}">
      <dgm:prSet/>
      <dgm:spPr/>
      <dgm:t>
        <a:bodyPr/>
        <a:lstStyle/>
        <a:p>
          <a:endParaRPr lang="ru-RU"/>
        </a:p>
      </dgm:t>
    </dgm:pt>
    <dgm:pt modelId="{01012E40-C449-4836-89AE-4BDA2CCE842A}" type="sibTrans" cxnId="{92EFAD49-8A7F-41DB-846F-BFD786E0606F}">
      <dgm:prSet/>
      <dgm:spPr/>
      <dgm:t>
        <a:bodyPr/>
        <a:lstStyle/>
        <a:p>
          <a:endParaRPr lang="ru-RU"/>
        </a:p>
      </dgm:t>
    </dgm:pt>
    <dgm:pt modelId="{29DEA8D9-8F2D-40D5-B7FB-4485B1789732}">
      <dgm:prSet phldrT="[Текст]" custT="1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pPr algn="r"/>
          <a:r>
            <a:rPr lang="ru-RU" sz="2000" dirty="0" smtClean="0">
              <a:hlinkClick xmlns:r="http://schemas.openxmlformats.org/officeDocument/2006/relationships" r:id="rId3" action="ppaction://hlinksldjump"/>
            </a:rPr>
            <a:t>Мифология</a:t>
          </a:r>
          <a:r>
            <a:rPr lang="ru-RU" sz="6000" dirty="0" smtClean="0">
              <a:hlinkClick xmlns:r="http://schemas.openxmlformats.org/officeDocument/2006/relationships" r:id="rId3" action="ppaction://hlinksldjump"/>
            </a:rPr>
            <a:t> </a:t>
          </a:r>
          <a:endParaRPr lang="ru-RU" sz="6000" dirty="0"/>
        </a:p>
      </dgm:t>
    </dgm:pt>
    <dgm:pt modelId="{E2E65762-301D-4322-95FC-F534CEFAA0DF}" type="sibTrans" cxnId="{03DC7780-6223-4E13-828A-9AD9A3E0394B}">
      <dgm:prSet/>
      <dgm:spPr/>
      <dgm:t>
        <a:bodyPr/>
        <a:lstStyle/>
        <a:p>
          <a:endParaRPr lang="ru-RU"/>
        </a:p>
      </dgm:t>
    </dgm:pt>
    <dgm:pt modelId="{82D3A044-CDE7-4C98-A0EC-F66DA040593B}" type="parTrans" cxnId="{03DC7780-6223-4E13-828A-9AD9A3E0394B}">
      <dgm:prSet/>
      <dgm:spPr/>
      <dgm:t>
        <a:bodyPr/>
        <a:lstStyle/>
        <a:p>
          <a:endParaRPr lang="ru-RU"/>
        </a:p>
      </dgm:t>
    </dgm:pt>
    <dgm:pt modelId="{C68FEB49-B43C-4EBB-BB6A-6A71C81D91C1}" type="pres">
      <dgm:prSet presAssocID="{3658FA59-7603-46BE-A7B9-40ED8459642C}" presName="compositeShape" presStyleCnt="0">
        <dgm:presLayoutVars>
          <dgm:chMax val="7"/>
          <dgm:dir/>
          <dgm:resizeHandles val="exact"/>
        </dgm:presLayoutVars>
      </dgm:prSet>
      <dgm:spPr/>
    </dgm:pt>
    <dgm:pt modelId="{B85E9E51-DB4E-41CF-95F3-4E51E3D276AE}" type="pres">
      <dgm:prSet presAssocID="{0B3C945A-354F-4B46-828E-E079FA296438}" presName="circ1" presStyleLbl="vennNode1" presStyleIdx="0" presStyleCnt="3" custScaleX="124964" custScaleY="119010" custLinFactNeighborX="195" custLinFactNeighborY="5078"/>
      <dgm:spPr/>
      <dgm:t>
        <a:bodyPr/>
        <a:lstStyle/>
        <a:p>
          <a:endParaRPr lang="ru-RU"/>
        </a:p>
      </dgm:t>
    </dgm:pt>
    <dgm:pt modelId="{AF2A2AAD-91F7-4825-9FBC-6D89C7CADAF2}" type="pres">
      <dgm:prSet presAssocID="{0B3C945A-354F-4B46-828E-E079FA29643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7FAE2-57D0-44AE-8228-991146EAAE44}" type="pres">
      <dgm:prSet presAssocID="{29DEA8D9-8F2D-40D5-B7FB-4485B1789732}" presName="circ2" presStyleLbl="vennNode1" presStyleIdx="1" presStyleCnt="3" custScaleX="131446" custScaleY="128516" custLinFactNeighborX="-6591" custLinFactNeighborY="-16406"/>
      <dgm:spPr/>
      <dgm:t>
        <a:bodyPr/>
        <a:lstStyle/>
        <a:p>
          <a:endParaRPr lang="ru-RU"/>
        </a:p>
      </dgm:t>
    </dgm:pt>
    <dgm:pt modelId="{25C4B9A4-22D7-499E-9B9D-6DBB11457F5F}" type="pres">
      <dgm:prSet presAssocID="{29DEA8D9-8F2D-40D5-B7FB-4485B178973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5245E8-F200-4F19-8CBD-239E94665993}" type="pres">
      <dgm:prSet presAssocID="{32158A87-CF1F-41D5-8798-6B8C3C7D52BC}" presName="circ3" presStyleLbl="vennNode1" presStyleIdx="2" presStyleCnt="3" custScaleX="141016" custScaleY="135156" custLinFactNeighborX="3163" custLinFactNeighborY="-13568"/>
      <dgm:spPr/>
      <dgm:t>
        <a:bodyPr/>
        <a:lstStyle/>
        <a:p>
          <a:endParaRPr lang="ru-RU"/>
        </a:p>
      </dgm:t>
    </dgm:pt>
    <dgm:pt modelId="{DDE9BBD8-6C57-4DAE-B9A7-F59469280A9F}" type="pres">
      <dgm:prSet presAssocID="{32158A87-CF1F-41D5-8798-6B8C3C7D52B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1A7217-B1CA-4CA0-8D47-CE99E9FB9099}" type="presOf" srcId="{32158A87-CF1F-41D5-8798-6B8C3C7D52BC}" destId="{DDE9BBD8-6C57-4DAE-B9A7-F59469280A9F}" srcOrd="1" destOrd="0" presId="urn:microsoft.com/office/officeart/2005/8/layout/venn1"/>
    <dgm:cxn modelId="{E4D65472-CE36-4315-A717-8F7A1429B18F}" type="presOf" srcId="{32158A87-CF1F-41D5-8798-6B8C3C7D52BC}" destId="{7A5245E8-F200-4F19-8CBD-239E94665993}" srcOrd="0" destOrd="0" presId="urn:microsoft.com/office/officeart/2005/8/layout/venn1"/>
    <dgm:cxn modelId="{4BCBE2F4-4106-47FD-B042-EA887EBBEBB1}" type="presOf" srcId="{3658FA59-7603-46BE-A7B9-40ED8459642C}" destId="{C68FEB49-B43C-4EBB-BB6A-6A71C81D91C1}" srcOrd="0" destOrd="0" presId="urn:microsoft.com/office/officeart/2005/8/layout/venn1"/>
    <dgm:cxn modelId="{92EFAD49-8A7F-41DB-846F-BFD786E0606F}" srcId="{3658FA59-7603-46BE-A7B9-40ED8459642C}" destId="{32158A87-CF1F-41D5-8798-6B8C3C7D52BC}" srcOrd="2" destOrd="0" parTransId="{88A9F627-2B73-45C4-AFF9-838FA46C25D1}" sibTransId="{01012E40-C449-4836-89AE-4BDA2CCE842A}"/>
    <dgm:cxn modelId="{B70ED6CF-C655-4819-9415-B3B32C8AFAAB}" type="presOf" srcId="{0B3C945A-354F-4B46-828E-E079FA296438}" destId="{AF2A2AAD-91F7-4825-9FBC-6D89C7CADAF2}" srcOrd="1" destOrd="0" presId="urn:microsoft.com/office/officeart/2005/8/layout/venn1"/>
    <dgm:cxn modelId="{03DC7780-6223-4E13-828A-9AD9A3E0394B}" srcId="{3658FA59-7603-46BE-A7B9-40ED8459642C}" destId="{29DEA8D9-8F2D-40D5-B7FB-4485B1789732}" srcOrd="1" destOrd="0" parTransId="{82D3A044-CDE7-4C98-A0EC-F66DA040593B}" sibTransId="{E2E65762-301D-4322-95FC-F534CEFAA0DF}"/>
    <dgm:cxn modelId="{70E8D96F-5238-4AA4-ACEF-7553A8798BDE}" type="presOf" srcId="{29DEA8D9-8F2D-40D5-B7FB-4485B1789732}" destId="{25C4B9A4-22D7-499E-9B9D-6DBB11457F5F}" srcOrd="1" destOrd="0" presId="urn:microsoft.com/office/officeart/2005/8/layout/venn1"/>
    <dgm:cxn modelId="{EB3218C6-F890-48FD-B274-F38F4D8799BE}" srcId="{3658FA59-7603-46BE-A7B9-40ED8459642C}" destId="{0B3C945A-354F-4B46-828E-E079FA296438}" srcOrd="0" destOrd="0" parTransId="{FE9B5D01-CE10-4037-A0C2-F64A640972CF}" sibTransId="{DB108F51-FFB9-4AAE-A57A-836410BB6893}"/>
    <dgm:cxn modelId="{72C08BA6-0357-4A64-8133-CFE800EFD3A2}" type="presOf" srcId="{29DEA8D9-8F2D-40D5-B7FB-4485B1789732}" destId="{CEA7FAE2-57D0-44AE-8228-991146EAAE44}" srcOrd="0" destOrd="0" presId="urn:microsoft.com/office/officeart/2005/8/layout/venn1"/>
    <dgm:cxn modelId="{2924ABB2-8F78-4F5D-B1DF-949E42510529}" type="presOf" srcId="{0B3C945A-354F-4B46-828E-E079FA296438}" destId="{B85E9E51-DB4E-41CF-95F3-4E51E3D276AE}" srcOrd="0" destOrd="0" presId="urn:microsoft.com/office/officeart/2005/8/layout/venn1"/>
    <dgm:cxn modelId="{ADA739E2-5DB3-4CE0-987E-FC6E544D003C}" type="presParOf" srcId="{C68FEB49-B43C-4EBB-BB6A-6A71C81D91C1}" destId="{B85E9E51-DB4E-41CF-95F3-4E51E3D276AE}" srcOrd="0" destOrd="0" presId="urn:microsoft.com/office/officeart/2005/8/layout/venn1"/>
    <dgm:cxn modelId="{91E2854A-3636-4724-A940-46EBB0D419A2}" type="presParOf" srcId="{C68FEB49-B43C-4EBB-BB6A-6A71C81D91C1}" destId="{AF2A2AAD-91F7-4825-9FBC-6D89C7CADAF2}" srcOrd="1" destOrd="0" presId="urn:microsoft.com/office/officeart/2005/8/layout/venn1"/>
    <dgm:cxn modelId="{D83B782A-E292-4A07-9E2D-C9985886528A}" type="presParOf" srcId="{C68FEB49-B43C-4EBB-BB6A-6A71C81D91C1}" destId="{CEA7FAE2-57D0-44AE-8228-991146EAAE44}" srcOrd="2" destOrd="0" presId="urn:microsoft.com/office/officeart/2005/8/layout/venn1"/>
    <dgm:cxn modelId="{12199EF6-E4E9-45B9-B1F1-1AF3852E2F85}" type="presParOf" srcId="{C68FEB49-B43C-4EBB-BB6A-6A71C81D91C1}" destId="{25C4B9A4-22D7-499E-9B9D-6DBB11457F5F}" srcOrd="3" destOrd="0" presId="urn:microsoft.com/office/officeart/2005/8/layout/venn1"/>
    <dgm:cxn modelId="{FAD8A124-A9B0-4559-93F4-012779075E3E}" type="presParOf" srcId="{C68FEB49-B43C-4EBB-BB6A-6A71C81D91C1}" destId="{7A5245E8-F200-4F19-8CBD-239E94665993}" srcOrd="4" destOrd="0" presId="urn:microsoft.com/office/officeart/2005/8/layout/venn1"/>
    <dgm:cxn modelId="{6F040415-850E-4BCA-B36B-1B97C785FAA7}" type="presParOf" srcId="{C68FEB49-B43C-4EBB-BB6A-6A71C81D91C1}" destId="{DDE9BBD8-6C57-4DAE-B9A7-F59469280A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4767F-B7D4-4C91-AFC2-69F8DF9CC04D}">
      <dsp:nvSpPr>
        <dsp:cNvPr id="0" name=""/>
        <dsp:cNvSpPr/>
      </dsp:nvSpPr>
      <dsp:spPr>
        <a:xfrm>
          <a:off x="2493764" y="1996410"/>
          <a:ext cx="2002171" cy="1579343"/>
        </a:xfrm>
        <a:prstGeom prst="ellipse">
          <a:avLst/>
        </a:prstGeom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02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6">
                  <a:lumMod val="75000"/>
                </a:schemeClr>
              </a:solidFill>
              <a:hlinkClick xmlns:r="http://schemas.openxmlformats.org/officeDocument/2006/relationships" r:id="" action="ppaction://hlinksldjump"/>
            </a:rPr>
            <a:t>Северное сияние</a:t>
          </a:r>
          <a:endParaRPr lang="ru-RU" sz="20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2786975" y="2227699"/>
        <a:ext cx="1415749" cy="1116765"/>
      </dsp:txXfrm>
    </dsp:sp>
    <dsp:sp modelId="{C8031A16-2F4B-4548-A8C2-598971133FAD}">
      <dsp:nvSpPr>
        <dsp:cNvPr id="0" name=""/>
        <dsp:cNvSpPr/>
      </dsp:nvSpPr>
      <dsp:spPr>
        <a:xfrm rot="16200000">
          <a:off x="3354897" y="1491208"/>
          <a:ext cx="279904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3396883" y="1632819"/>
        <a:ext cx="195933" cy="298874"/>
      </dsp:txXfrm>
    </dsp:sp>
    <dsp:sp modelId="{D9A30323-BB7D-44E2-BCAF-5B019E26B78C}">
      <dsp:nvSpPr>
        <dsp:cNvPr id="0" name=""/>
        <dsp:cNvSpPr/>
      </dsp:nvSpPr>
      <dsp:spPr>
        <a:xfrm>
          <a:off x="2625593" y="3215"/>
          <a:ext cx="1738513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Эвены</a:t>
          </a:r>
          <a:r>
            <a:rPr lang="en-US" sz="2000" b="1" kern="1200" dirty="0" smtClean="0"/>
            <a:t> </a:t>
          </a:r>
          <a:endParaRPr lang="ru-RU" sz="2000" b="1" kern="1200" dirty="0"/>
        </a:p>
      </dsp:txBody>
      <dsp:txXfrm>
        <a:off x="2880192" y="217770"/>
        <a:ext cx="1229315" cy="1035961"/>
      </dsp:txXfrm>
    </dsp:sp>
    <dsp:sp modelId="{C0306E01-A46C-454A-9C67-C0050B61B4B8}">
      <dsp:nvSpPr>
        <dsp:cNvPr id="0" name=""/>
        <dsp:cNvSpPr/>
      </dsp:nvSpPr>
      <dsp:spPr>
        <a:xfrm rot="19809468">
          <a:off x="4351695" y="1999341"/>
          <a:ext cx="160784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4354893" y="2110967"/>
        <a:ext cx="112549" cy="298874"/>
      </dsp:txXfrm>
    </dsp:sp>
    <dsp:sp modelId="{73FA91F3-1EBE-4000-B4F7-AA11EA3573FF}">
      <dsp:nvSpPr>
        <dsp:cNvPr id="0" name=""/>
        <dsp:cNvSpPr/>
      </dsp:nvSpPr>
      <dsp:spPr>
        <a:xfrm>
          <a:off x="4420096" y="1028296"/>
          <a:ext cx="1723774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Эвенки</a:t>
          </a:r>
          <a:r>
            <a:rPr lang="en-US" sz="1800" b="1" kern="1200" dirty="0" smtClean="0"/>
            <a:t> </a:t>
          </a:r>
          <a:endParaRPr lang="ru-RU" sz="1800" b="1" kern="1200" dirty="0"/>
        </a:p>
      </dsp:txBody>
      <dsp:txXfrm>
        <a:off x="4672537" y="1242851"/>
        <a:ext cx="1218892" cy="1035961"/>
      </dsp:txXfrm>
    </dsp:sp>
    <dsp:sp modelId="{2746CA99-F4BC-42B5-B190-B5430AC8664A}">
      <dsp:nvSpPr>
        <dsp:cNvPr id="0" name=""/>
        <dsp:cNvSpPr/>
      </dsp:nvSpPr>
      <dsp:spPr>
        <a:xfrm rot="1667934">
          <a:off x="4370946" y="3036215"/>
          <a:ext cx="141512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4373396" y="3125940"/>
        <a:ext cx="99058" cy="298874"/>
      </dsp:txXfrm>
    </dsp:sp>
    <dsp:sp modelId="{1C271290-E3FE-4565-8901-6D0B74C17D0C}">
      <dsp:nvSpPr>
        <dsp:cNvPr id="0" name=""/>
        <dsp:cNvSpPr/>
      </dsp:nvSpPr>
      <dsp:spPr>
        <a:xfrm>
          <a:off x="4430567" y="3005751"/>
          <a:ext cx="1740769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Якуты</a:t>
          </a:r>
          <a:endParaRPr lang="en-US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/>
        </a:p>
      </dsp:txBody>
      <dsp:txXfrm>
        <a:off x="4685497" y="3220306"/>
        <a:ext cx="1230909" cy="1035961"/>
      </dsp:txXfrm>
    </dsp:sp>
    <dsp:sp modelId="{662DE275-BC83-4895-9A70-16681BFF5DB3}">
      <dsp:nvSpPr>
        <dsp:cNvPr id="0" name=""/>
        <dsp:cNvSpPr/>
      </dsp:nvSpPr>
      <dsp:spPr>
        <a:xfrm rot="5375520">
          <a:off x="3364397" y="3579006"/>
          <a:ext cx="275746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3405464" y="3637270"/>
        <a:ext cx="193022" cy="298874"/>
      </dsp:txXfrm>
    </dsp:sp>
    <dsp:sp modelId="{9BA79548-E1FE-4AC5-A636-0EA02702B5BF}">
      <dsp:nvSpPr>
        <dsp:cNvPr id="0" name=""/>
        <dsp:cNvSpPr/>
      </dsp:nvSpPr>
      <dsp:spPr>
        <a:xfrm>
          <a:off x="2608441" y="4095992"/>
          <a:ext cx="1801906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Долганы</a:t>
          </a:r>
          <a:endParaRPr lang="ru-RU" sz="1800" b="1" kern="1200" dirty="0"/>
        </a:p>
      </dsp:txBody>
      <dsp:txXfrm>
        <a:off x="2872324" y="4310547"/>
        <a:ext cx="1274140" cy="1035961"/>
      </dsp:txXfrm>
    </dsp:sp>
    <dsp:sp modelId="{231D93DE-65D1-40C7-A908-24C83129BA69}">
      <dsp:nvSpPr>
        <dsp:cNvPr id="0" name=""/>
        <dsp:cNvSpPr/>
      </dsp:nvSpPr>
      <dsp:spPr>
        <a:xfrm rot="9000000">
          <a:off x="2515049" y="3064297"/>
          <a:ext cx="133057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10800000">
        <a:off x="2552292" y="3153943"/>
        <a:ext cx="93140" cy="298874"/>
      </dsp:txXfrm>
    </dsp:sp>
    <dsp:sp modelId="{52E90E04-E23A-4888-96A5-0A0B7472AFD3}">
      <dsp:nvSpPr>
        <dsp:cNvPr id="0" name=""/>
        <dsp:cNvSpPr/>
      </dsp:nvSpPr>
      <dsp:spPr>
        <a:xfrm>
          <a:off x="788613" y="3078711"/>
          <a:ext cx="1861198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Юкагиры</a:t>
          </a:r>
          <a:endParaRPr lang="ru-RU" sz="1800" b="1" kern="1200" dirty="0"/>
        </a:p>
      </dsp:txBody>
      <dsp:txXfrm>
        <a:off x="1061179" y="3293266"/>
        <a:ext cx="1316066" cy="1035961"/>
      </dsp:txXfrm>
    </dsp:sp>
    <dsp:sp modelId="{AAFF1C37-6FE5-41AB-B770-8F5601DB9D88}">
      <dsp:nvSpPr>
        <dsp:cNvPr id="0" name=""/>
        <dsp:cNvSpPr/>
      </dsp:nvSpPr>
      <dsp:spPr>
        <a:xfrm rot="12600000">
          <a:off x="2509034" y="2007612"/>
          <a:ext cx="137711" cy="4981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 rot="10800000">
        <a:off x="2547580" y="2117565"/>
        <a:ext cx="96398" cy="298874"/>
      </dsp:txXfrm>
    </dsp:sp>
    <dsp:sp modelId="{07486F33-94D6-41B0-B33F-31A9057F51C2}">
      <dsp:nvSpPr>
        <dsp:cNvPr id="0" name=""/>
        <dsp:cNvSpPr/>
      </dsp:nvSpPr>
      <dsp:spPr>
        <a:xfrm>
          <a:off x="803000" y="1028380"/>
          <a:ext cx="1832424" cy="1465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hlinkClick xmlns:r="http://schemas.openxmlformats.org/officeDocument/2006/relationships" r:id="" action="ppaction://hlinksldjump"/>
            </a:rPr>
            <a:t>Амери</a:t>
          </a:r>
          <a:endParaRPr lang="en-US" sz="1800" b="1" kern="1200" dirty="0" smtClean="0">
            <a:hlinkClick xmlns:r="http://schemas.openxmlformats.org/officeDocument/2006/relationships" r:id="" action="ppaction://hlinksldjump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hlinkClick xmlns:r="http://schemas.openxmlformats.org/officeDocument/2006/relationships" r:id="" action="ppaction://hlinksldjump"/>
            </a:rPr>
            <a:t>канцы</a:t>
          </a:r>
          <a:endParaRPr lang="ru-RU" sz="1800" b="1" kern="1200" dirty="0"/>
        </a:p>
      </dsp:txBody>
      <dsp:txXfrm>
        <a:off x="1071352" y="1242935"/>
        <a:ext cx="1295720" cy="1035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0821F-C079-4F4F-80E4-D78400A6F4CB}">
      <dsp:nvSpPr>
        <dsp:cNvPr id="0" name=""/>
        <dsp:cNvSpPr/>
      </dsp:nvSpPr>
      <dsp:spPr>
        <a:xfrm>
          <a:off x="0" y="159210"/>
          <a:ext cx="4572000" cy="11349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/>
            <a:t>Якуты</a:t>
          </a:r>
          <a:endParaRPr lang="ru-RU" sz="4700" b="1" kern="1200" dirty="0"/>
        </a:p>
      </dsp:txBody>
      <dsp:txXfrm>
        <a:off x="55406" y="214616"/>
        <a:ext cx="4461188" cy="10241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11755-F89E-4B93-8C79-83A4B160EC9D}">
      <dsp:nvSpPr>
        <dsp:cNvPr id="0" name=""/>
        <dsp:cNvSpPr/>
      </dsp:nvSpPr>
      <dsp:spPr>
        <a:xfrm>
          <a:off x="0" y="5950"/>
          <a:ext cx="45720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/>
            <a:t>Эвенки</a:t>
          </a:r>
          <a:endParaRPr lang="ru-RU" sz="3800" b="1" kern="1200" dirty="0"/>
        </a:p>
      </dsp:txBody>
      <dsp:txXfrm>
        <a:off x="44492" y="50442"/>
        <a:ext cx="4483016" cy="822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2443A-60D1-49F7-B07C-414259AB76A1}">
      <dsp:nvSpPr>
        <dsp:cNvPr id="0" name=""/>
        <dsp:cNvSpPr/>
      </dsp:nvSpPr>
      <dsp:spPr>
        <a:xfrm>
          <a:off x="0" y="0"/>
          <a:ext cx="4572000" cy="1351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Эвены</a:t>
          </a:r>
          <a:endParaRPr lang="ru-RU" sz="3600" b="1" kern="1200" dirty="0"/>
        </a:p>
      </dsp:txBody>
      <dsp:txXfrm>
        <a:off x="65980" y="65980"/>
        <a:ext cx="4440040" cy="12196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50FA9-D1F8-478D-952C-36B359570ED9}">
      <dsp:nvSpPr>
        <dsp:cNvPr id="0" name=""/>
        <dsp:cNvSpPr/>
      </dsp:nvSpPr>
      <dsp:spPr>
        <a:xfrm>
          <a:off x="0" y="0"/>
          <a:ext cx="4572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/>
            <a:t>Юкагиры </a:t>
          </a:r>
          <a:endParaRPr lang="ru-RU" sz="4400" b="1" kern="1200" dirty="0"/>
        </a:p>
      </dsp:txBody>
      <dsp:txXfrm>
        <a:off x="59399" y="59399"/>
        <a:ext cx="4453202" cy="10980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B35AC-D441-42B8-B06B-3D138F0C62CA}">
      <dsp:nvSpPr>
        <dsp:cNvPr id="0" name=""/>
        <dsp:cNvSpPr/>
      </dsp:nvSpPr>
      <dsp:spPr>
        <a:xfrm>
          <a:off x="0" y="16747"/>
          <a:ext cx="4714907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i="0" kern="1200" baseline="0" dirty="0" smtClean="0"/>
            <a:t>Долганы</a:t>
          </a:r>
          <a:endParaRPr lang="ru-RU" sz="4100" b="1" i="0" kern="1200" baseline="0" dirty="0"/>
        </a:p>
      </dsp:txBody>
      <dsp:txXfrm>
        <a:off x="48005" y="64752"/>
        <a:ext cx="4618897" cy="8873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F8812-47A0-4795-B66C-FF71E7617B20}">
      <dsp:nvSpPr>
        <dsp:cNvPr id="0" name=""/>
        <dsp:cNvSpPr/>
      </dsp:nvSpPr>
      <dsp:spPr>
        <a:xfrm>
          <a:off x="0" y="0"/>
          <a:ext cx="4572000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/>
            <a:t>Американские</a:t>
          </a:r>
          <a:r>
            <a:rPr lang="ru-RU" sz="3900" b="1" kern="1200" baseline="0" dirty="0" smtClean="0"/>
            <a:t> индейцы</a:t>
          </a:r>
          <a:endParaRPr lang="ru-RU" sz="3900" b="1" kern="1200" dirty="0"/>
        </a:p>
      </dsp:txBody>
      <dsp:txXfrm>
        <a:off x="75734" y="75734"/>
        <a:ext cx="4420532" cy="13999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E9E51-DB4E-41CF-95F3-4E51E3D276AE}">
      <dsp:nvSpPr>
        <dsp:cNvPr id="0" name=""/>
        <dsp:cNvSpPr/>
      </dsp:nvSpPr>
      <dsp:spPr>
        <a:xfrm>
          <a:off x="2008122" y="-216042"/>
          <a:ext cx="4231482" cy="4029870"/>
        </a:xfrm>
        <a:prstGeom prst="ellipse">
          <a:avLst/>
        </a:prstGeom>
        <a:solidFill>
          <a:srgbClr val="007A37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  <a:hlinkClick xmlns:r="http://schemas.openxmlformats.org/officeDocument/2006/relationships" r:id="" action="ppaction://hlinksldjump"/>
            </a:rPr>
            <a:t>Природное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5">
                  <a:lumMod val="50000"/>
                </a:schemeClr>
              </a:solidFill>
              <a:hlinkClick xmlns:r="http://schemas.openxmlformats.org/officeDocument/2006/relationships" r:id="" action="ppaction://hlinksldjump"/>
            </a:rPr>
            <a:t>явление</a:t>
          </a:r>
          <a:endParaRPr lang="ru-RU" sz="20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2572320" y="489184"/>
        <a:ext cx="3103087" cy="1813441"/>
      </dsp:txXfrm>
    </dsp:sp>
    <dsp:sp modelId="{CEA7FAE2-57D0-44AE-8228-991146EAAE44}">
      <dsp:nvSpPr>
        <dsp:cNvPr id="0" name=""/>
        <dsp:cNvSpPr/>
      </dsp:nvSpPr>
      <dsp:spPr>
        <a:xfrm>
          <a:off x="2890432" y="1011880"/>
          <a:ext cx="4450973" cy="4351758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hlinkClick xmlns:r="http://schemas.openxmlformats.org/officeDocument/2006/relationships" r:id="" action="ppaction://hlinksldjump"/>
            </a:rPr>
            <a:t>Мифология</a:t>
          </a:r>
          <a:r>
            <a:rPr lang="ru-RU" sz="6000" kern="1200" dirty="0" smtClean="0">
              <a:hlinkClick xmlns:r="http://schemas.openxmlformats.org/officeDocument/2006/relationships" r:id="" action="ppaction://hlinksldjump"/>
            </a:rPr>
            <a:t> </a:t>
          </a:r>
          <a:endParaRPr lang="ru-RU" sz="6000" kern="1200" dirty="0"/>
        </a:p>
      </dsp:txBody>
      <dsp:txXfrm>
        <a:off x="4251688" y="2136085"/>
        <a:ext cx="2670584" cy="2393467"/>
      </dsp:txXfrm>
    </dsp:sp>
    <dsp:sp modelId="{7A5245E8-F200-4F19-8CBD-239E94665993}">
      <dsp:nvSpPr>
        <dsp:cNvPr id="0" name=""/>
        <dsp:cNvSpPr/>
      </dsp:nvSpPr>
      <dsp:spPr>
        <a:xfrm>
          <a:off x="615010" y="995559"/>
          <a:ext cx="4775029" cy="4576600"/>
        </a:xfrm>
        <a:prstGeom prst="ellipse">
          <a:avLst/>
        </a:prstGeom>
        <a:solidFill>
          <a:schemeClr val="accent1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hlinkClick xmlns:r="http://schemas.openxmlformats.org/officeDocument/2006/relationships" r:id="" action="ppaction://hlinksldjump"/>
            </a:rPr>
            <a:t>Физическое </a:t>
          </a:r>
          <a:endParaRPr lang="ru-RU" sz="2000" kern="1200" dirty="0" smtClean="0">
            <a:hlinkClick xmlns:r="http://schemas.openxmlformats.org/officeDocument/2006/relationships" r:id="" action="ppaction://hlinksldjump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hlinkClick xmlns:r="http://schemas.openxmlformats.org/officeDocument/2006/relationships" r:id="" action="ppaction://hlinksldjump"/>
            </a:rPr>
            <a:t>явление</a:t>
          </a:r>
          <a:endParaRPr lang="ru-RU" sz="2000" kern="1200" dirty="0"/>
        </a:p>
      </dsp:txBody>
      <dsp:txXfrm>
        <a:off x="1064659" y="2177847"/>
        <a:ext cx="2865017" cy="2517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slide" Target="slide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slide" Target="slide1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142976" y="285728"/>
          <a:ext cx="6929486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448056"/>
            <a:ext cx="8062912" cy="18653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Физическое обоснование явления Северного (полярного) сияния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20305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800" b="1" i="1" dirty="0" smtClean="0"/>
              <a:t>        Наша планета является подобием постоянного магнита со своими полюсами, линии которых замкнуты на полюсах.  Заряженные частицы, движущиеся со стороны солнца под действием силы Лоренца движутся на полюса т.к. </a:t>
            </a:r>
            <a:r>
              <a:rPr lang="ru-RU" sz="2800" b="1" i="1" dirty="0"/>
              <a:t>т</a:t>
            </a:r>
            <a:r>
              <a:rPr lang="ru-RU" sz="2800" b="1" i="1" dirty="0" smtClean="0"/>
              <a:t>ам поле сильнее всего. Часть этого потока частиц входит во взаимодействие с молекулами верхних слоев атмосферы и происходит люминесценция. Так как атмосфера состоит из разных газов, то свечение получается разноцветным.</a:t>
            </a:r>
            <a:endParaRPr lang="ru-RU" sz="2800" b="1" i="1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44407" y="6309320"/>
            <a:ext cx="882147" cy="56490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23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785926"/>
            <a:ext cx="62151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Якуты ассоциировали северное сияние с огнями костров юкагиров, так как когда то они представляли огромную нацию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89999172"/>
              </p:ext>
            </p:extLst>
          </p:nvPr>
        </p:nvGraphicFramePr>
        <p:xfrm>
          <a:off x="2286000" y="428605"/>
          <a:ext cx="4572000" cy="1357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100392" y="6165304"/>
            <a:ext cx="1043608" cy="69269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1785926"/>
            <a:ext cx="57606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Южные эвенки почти не наблюдали этого явления, поэтому они называли как</a:t>
            </a:r>
          </a:p>
          <a:p>
            <a:pPr algn="ctr"/>
            <a:r>
              <a:rPr lang="ru-RU" sz="4000" b="1" dirty="0" smtClean="0"/>
              <a:t>«Огни юкагиров».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03690092"/>
              </p:ext>
            </p:extLst>
          </p:nvPr>
        </p:nvGraphicFramePr>
        <p:xfrm>
          <a:off x="2214546" y="785794"/>
          <a:ext cx="4572000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172400" y="6237312"/>
            <a:ext cx="971600" cy="6206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928802"/>
            <a:ext cx="52863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Эвены ассоциировали с духами умерших, которые, собираются вместе на праздник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21461937"/>
              </p:ext>
            </p:extLst>
          </p:nvPr>
        </p:nvGraphicFramePr>
        <p:xfrm>
          <a:off x="2143108" y="428604"/>
          <a:ext cx="4572000" cy="1351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316416" y="6309320"/>
            <a:ext cx="827584" cy="54868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28836"/>
            <a:ext cx="7143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По легенде из моря вышло божество -  белый морж, поднявший большую волну из моря. Эта волна осталась на небе.</a:t>
            </a:r>
            <a:endParaRPr lang="ru-RU" sz="40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66544859"/>
              </p:ext>
            </p:extLst>
          </p:nvPr>
        </p:nvGraphicFramePr>
        <p:xfrm>
          <a:off x="2286000" y="928671"/>
          <a:ext cx="4572000" cy="1357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назад 2">
            <a:hlinkClick r:id="" action="ppaction://hlinkshowjump?jump=firstslide" highlightClick="1"/>
          </p:cNvPr>
          <p:cNvSpPr/>
          <p:nvPr/>
        </p:nvSpPr>
        <p:spPr>
          <a:xfrm>
            <a:off x="8215338" y="6309320"/>
            <a:ext cx="928662" cy="54868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2080431"/>
            <a:ext cx="662473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Элдэн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северное сияние,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умнара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древнеякутское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название)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Воины добра и Солнца, выходят из моря для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защиты природы и людей.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91045932"/>
              </p:ext>
            </p:extLst>
          </p:nvPr>
        </p:nvGraphicFramePr>
        <p:xfrm>
          <a:off x="2143108" y="571480"/>
          <a:ext cx="4714908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Управляющая кнопка: назад 1">
            <a:hlinkClick r:id="" action="ppaction://hlinkshowjump?jump=firstslide" highlightClick="1"/>
          </p:cNvPr>
          <p:cNvSpPr/>
          <p:nvPr/>
        </p:nvSpPr>
        <p:spPr>
          <a:xfrm>
            <a:off x="8172400" y="6237312"/>
            <a:ext cx="936104" cy="6206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90336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/>
              <a:t>Merry</a:t>
            </a:r>
            <a:r>
              <a:rPr lang="ru-RU" sz="3200" b="1" dirty="0"/>
              <a:t> </a:t>
            </a:r>
            <a:r>
              <a:rPr lang="ru-RU" sz="3200" b="1" dirty="0" err="1"/>
              <a:t>dancers</a:t>
            </a:r>
            <a:r>
              <a:rPr lang="ru-RU" sz="3200" b="1" dirty="0"/>
              <a:t> – свадебные </a:t>
            </a:r>
            <a:r>
              <a:rPr lang="ru-RU" sz="3200" b="1" dirty="0" smtClean="0"/>
              <a:t>танцы.</a:t>
            </a:r>
          </a:p>
          <a:p>
            <a:pPr algn="ctr"/>
            <a:r>
              <a:rPr lang="ru-RU" sz="3200" b="1" dirty="0" smtClean="0"/>
              <a:t>У индейцев, живущих на севере Канады, и эскимосов Аляски есть красивая легенда: души умерших улетают в небесный дворец, над которым горит Полярная звезда</a:t>
            </a:r>
            <a:endParaRPr lang="ru-RU" sz="32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92262186"/>
              </p:ext>
            </p:extLst>
          </p:nvPr>
        </p:nvGraphicFramePr>
        <p:xfrm>
          <a:off x="2286000" y="571480"/>
          <a:ext cx="4572000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назад 3">
            <a:hlinkClick r:id="rId7" action="ppaction://hlinksldjump" highlightClick="1"/>
          </p:cNvPr>
          <p:cNvSpPr/>
          <p:nvPr/>
        </p:nvSpPr>
        <p:spPr>
          <a:xfrm>
            <a:off x="8143900" y="6215082"/>
            <a:ext cx="1000100" cy="6429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45494030"/>
              </p:ext>
            </p:extLst>
          </p:nvPr>
        </p:nvGraphicFramePr>
        <p:xfrm>
          <a:off x="428596" y="500042"/>
          <a:ext cx="8072494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Управляющая кнопка: назад 5">
            <a:hlinkClick r:id="rId7" action="ppaction://hlinksldjump" highlightClick="1"/>
          </p:cNvPr>
          <p:cNvSpPr/>
          <p:nvPr/>
        </p:nvSpPr>
        <p:spPr>
          <a:xfrm>
            <a:off x="8143900" y="6072206"/>
            <a:ext cx="1000100" cy="78579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571868" y="2786058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hlinkClick r:id="" action="ppaction://noaction"/>
              </a:rPr>
              <a:t>Выводы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5E9E51-DB4E-41CF-95F3-4E51E3D276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B85E9E51-DB4E-41CF-95F3-4E51E3D276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A7FAE2-57D0-44AE-8228-991146EAA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CEA7FAE2-57D0-44AE-8228-991146EAA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5245E8-F200-4F19-8CBD-239E946659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7A5245E8-F200-4F19-8CBD-239E946659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4032448" cy="3277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11070"/>
            <a:ext cx="3744416" cy="3232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00" y="3645024"/>
            <a:ext cx="3968408" cy="3084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480" y="3648456"/>
            <a:ext cx="3749040" cy="3035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8316416" y="6419652"/>
            <a:ext cx="799591" cy="39434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66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113</TotalTime>
  <Words>221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Физическое обоснование явления Северного (полярного) сияния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8 А Солнышки</dc:creator>
  <cp:lastModifiedBy>Bekk</cp:lastModifiedBy>
  <cp:revision>17</cp:revision>
  <dcterms:created xsi:type="dcterms:W3CDTF">2012-03-23T03:32:45Z</dcterms:created>
  <dcterms:modified xsi:type="dcterms:W3CDTF">2013-02-25T12:14:13Z</dcterms:modified>
</cp:coreProperties>
</file>